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09FD9-464C-4B6D-A830-2AF1B90A2E6A}" type="datetimeFigureOut">
              <a:rPr lang="cs-CZ" smtClean="0"/>
              <a:t>21.4.2019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F8894-8B64-4DFD-917B-BEA71571E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8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8894-8B64-4DFD-917B-BEA71571EDF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BFEE-5F15-4E43-A325-B3FE21761B5F}" type="datetime1">
              <a:rPr lang="cs-CZ" smtClean="0"/>
              <a:t>21.4.2019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F4CB-68E7-4C61-8BFE-1218B8FEA8F5}" type="datetime1">
              <a:rPr lang="cs-CZ" smtClean="0"/>
              <a:t>21.4.2019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DA92-C6DD-423B-A9F8-495FAC2A0FE5}" type="datetime1">
              <a:rPr lang="cs-CZ" smtClean="0"/>
              <a:t>21.4.2019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C7A1-D245-4A7F-A6D8-9BC77CE883A7}" type="datetime1">
              <a:rPr lang="cs-CZ" smtClean="0"/>
              <a:t>21.4.2019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A861-1D8E-43B2-B341-FD3F52180794}" type="datetime1">
              <a:rPr lang="cs-CZ" smtClean="0"/>
              <a:t>21.4.2019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E543-732B-4F20-9210-2B8D337C13DB}" type="datetime1">
              <a:rPr lang="cs-CZ" smtClean="0"/>
              <a:t>21.4.2019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3FD-023C-488F-81E3-477FC68FCBEB}" type="datetime1">
              <a:rPr lang="cs-CZ" smtClean="0"/>
              <a:t>21.4.2019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201E-2DC5-48D6-898D-A552F36F5265}" type="datetime1">
              <a:rPr lang="cs-CZ" smtClean="0"/>
              <a:t>21.4.2019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692-82C4-4B28-BAB3-D0A85CEA94FE}" type="datetime1">
              <a:rPr lang="cs-CZ" smtClean="0"/>
              <a:t>21.4.2019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C687-B0D5-42F7-BEBA-7442CBBB743A}" type="datetime1">
              <a:rPr lang="cs-CZ" smtClean="0"/>
              <a:t>21.4.2019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503-1327-4E60-9B00-E5578F41D5D1}" type="datetime1">
              <a:rPr lang="cs-CZ" smtClean="0"/>
              <a:t>21.4.2019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C0E1F60-9A8E-4B94-ACDD-00BA647678DC}" type="datetime1">
              <a:rPr lang="cs-CZ" smtClean="0"/>
              <a:t>21.4.2019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F9F0A77-7B47-414B-A51A-75DCF2C3F94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://viaggi.corriere.it/viaggi/weekend/gusto/2013/settembre/vendemmie-settembre.shtml&amp;ei=M5NnVIJ_iMLLA4XggpAO&amp;bvm=bv.79142246,d.bGQ&amp;psig=AFQjCNHbjUPXksrctsCaE_Zf4hdhkiN5NQ&amp;ust=141616036303289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icinque.files.wordpress.com/2011/06/100930193860_marino_ok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Marino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10441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808312" cy="410445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56" y="3420895"/>
            <a:ext cx="88076" cy="17816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659077" y="3354837"/>
            <a:ext cx="148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30E00">
                    <a:lumMod val="60000"/>
                    <a:lumOff val="40000"/>
                  </a:srgbClr>
                </a:solidFill>
              </a:rPr>
              <a:t>Marino</a:t>
            </a:r>
            <a:endParaRPr lang="it-IT" b="1" dirty="0">
              <a:solidFill>
                <a:srgbClr val="730E0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04455" cy="25922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65618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Sagra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3346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74280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873" y="404664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BATTAGLIA DI LEPANTO  1571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5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Leone CIPRELLI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65" y="1608584"/>
            <a:ext cx="2808312" cy="39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4</a:t>
            </a:fld>
            <a:endParaRPr lang="cs-CZ"/>
          </a:p>
        </p:txBody>
      </p:sp>
      <p:pic>
        <p:nvPicPr>
          <p:cNvPr id="2054" name="Picture 6" descr="https://encrypted-tbn2.gstatic.com/images?q=tbn:ANd9GcR8BZ73HPLQntHXM7EvhSNx5cwQF19kzMq_E4yMuMLA51CyaP1Q5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556792"/>
            <a:ext cx="4320480" cy="2592288"/>
          </a:xfrm>
          <a:prstGeom prst="rect">
            <a:avLst/>
          </a:prstGeom>
          <a:noFill/>
          <a:ln w="28575"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J3Oaotl11sWHVdFBA7IWdrCszHwH_kN38-2bbBWeghEPnTmKr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5"/>
            <a:ext cx="2107313" cy="2691375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5949280"/>
            <a:ext cx="392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promozione  – reklamní prodejní kampaň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77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180" y="151921"/>
            <a:ext cx="79248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FONTANA QUATTRO MORI</a:t>
            </a:r>
            <a:endParaRPr lang="cs-CZ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5</a:t>
            </a:fld>
            <a:endParaRPr lang="cs-CZ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1847850" cy="24669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872208" cy="2143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92080" y="5745791"/>
            <a:ext cx="334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moro – mouřenín</a:t>
            </a:r>
          </a:p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sorreggere - podpírat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CORTEO STORICO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32039" y="1484785"/>
            <a:ext cx="2895203" cy="2808312"/>
          </a:xfrm>
          <a:ln w="28575"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43093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73016"/>
            <a:ext cx="1743075" cy="26193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5"/>
            <a:ext cx="1743075" cy="26193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428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CARRI ALEGORICI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2768" cy="40324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IVA\AppData\Local\Microsoft\Windows\Temporary Internet Files\Content.IE5\CFS32S0Q\MP9004484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594">
            <a:off x="7308304" y="4653136"/>
            <a:ext cx="1143000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7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71600" y="5877272"/>
            <a:ext cx="248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attingere - čerpat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Vino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IVA\AppData\Local\Microsoft\Windows\Temporary Internet Files\Content.IE5\Y51POJ87\MC9002289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636776" cy="18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8</a:t>
            </a:fld>
            <a:endParaRPr lang="cs-CZ"/>
          </a:p>
        </p:txBody>
      </p:sp>
      <p:pic>
        <p:nvPicPr>
          <p:cNvPr id="4100" name="Picture 4" descr="https://encrypted-tbn0.gstatic.com/images?q=tbn:ANd9GcSNYv7FoJ1EQX68L4SwBoTlo3FDAoLsP4JObAl5_fAN1wryfT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5"/>
            <a:ext cx="25922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cinque.files.wordpress.com/2011/06/100930193860_marino_ok.jpg?w=197&amp;h=3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5"/>
            <a:ext cx="245248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109603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Alla </a:t>
            </a:r>
            <a:r>
              <a:rPr lang="cs-CZ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Fine</a:t>
            </a:r>
            <a:r>
              <a:rPr lang="cs-CZ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47133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0A77-7B47-414B-A51A-75DCF2C3F94C}" type="slidenum">
              <a:rPr lang="cs-CZ" smtClean="0"/>
              <a:t>9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880320" cy="224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encrypted-tbn2.gstatic.com/images?q=tbn:ANd9GcT45recdBcbsYeniF2MhC2Bmi23BEfzhPAJhSLyaLnd466Gnw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" y="1473183"/>
            <a:ext cx="18478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327</TotalTime>
  <Words>47</Words>
  <Application>Microsoft Office PowerPoint</Application>
  <PresentationFormat>Předvádění na obrazovce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Verdana</vt:lpstr>
      <vt:lpstr>Horizont</vt:lpstr>
      <vt:lpstr>Marino</vt:lpstr>
      <vt:lpstr>Sagra </vt:lpstr>
      <vt:lpstr>BATTAGLIA DI LEPANTO  1571</vt:lpstr>
      <vt:lpstr>Leone CIPRELLI</vt:lpstr>
      <vt:lpstr>FONTANA QUATTRO MORI</vt:lpstr>
      <vt:lpstr>IL CORTEO STORICO</vt:lpstr>
      <vt:lpstr>CARRI ALEGORICI</vt:lpstr>
      <vt:lpstr>Vino</vt:lpstr>
      <vt:lpstr>Alla Fine…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Sagrga</dc:title>
  <dc:creator>IVA</dc:creator>
  <cp:lastModifiedBy>uzivatel</cp:lastModifiedBy>
  <cp:revision>35</cp:revision>
  <dcterms:created xsi:type="dcterms:W3CDTF">2014-11-01T10:21:30Z</dcterms:created>
  <dcterms:modified xsi:type="dcterms:W3CDTF">2019-04-21T19:35:29Z</dcterms:modified>
</cp:coreProperties>
</file>