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69" r:id="rId6"/>
    <p:sldId id="260" r:id="rId7"/>
    <p:sldId id="272" r:id="rId8"/>
    <p:sldId id="266" r:id="rId9"/>
    <p:sldId id="259" r:id="rId10"/>
    <p:sldId id="261" r:id="rId11"/>
    <p:sldId id="262" r:id="rId12"/>
    <p:sldId id="264" r:id="rId13"/>
    <p:sldId id="267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ta%20Vold&#225;nov&#225;\Documents\Slezk&#225;%20univerzita%20v%20Opav&#283;\3.%20ro&#269;n&#237;k\Re&#225;lie%20It&#225;lie\Graf%20ekonomick&#233;ho%20r&#367;st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 err="1"/>
              <a:t>Le</a:t>
            </a:r>
            <a:r>
              <a:rPr lang="cs-CZ" b="1" dirty="0"/>
              <a:t> </a:t>
            </a:r>
            <a:r>
              <a:rPr lang="cs-CZ" b="1" dirty="0" err="1"/>
              <a:t>fasi</a:t>
            </a:r>
            <a:r>
              <a:rPr lang="cs-CZ" b="1" dirty="0"/>
              <a:t> di </a:t>
            </a:r>
            <a:r>
              <a:rPr lang="cs-CZ" b="1" dirty="0" err="1"/>
              <a:t>benessere</a:t>
            </a:r>
            <a:r>
              <a:rPr lang="cs-CZ" b="1" dirty="0"/>
              <a:t> </a:t>
            </a:r>
            <a:r>
              <a:rPr lang="cs-CZ" b="1" dirty="0" err="1"/>
              <a:t>economico</a:t>
            </a:r>
            <a:endParaRPr lang="en-US" b="1" dirty="0"/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veicoli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D7F-46FF-BCAE-8DB0F4E07ED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D7F-46FF-BCAE-8DB0F4E07ED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D7F-46FF-BCAE-8DB0F4E07ED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D7F-46FF-BCAE-8DB0F4E07EDF}"/>
              </c:ext>
            </c:extLst>
          </c:dPt>
          <c:cat>
            <c:strRef>
              <c:f>List1!$B$3:$B$7</c:f>
              <c:strCache>
                <c:ptCount val="5"/>
                <c:pt idx="0">
                  <c:v>2004</c:v>
                </c:pt>
                <c:pt idx="1">
                  <c:v>2006</c:v>
                </c:pt>
                <c:pt idx="2">
                  <c:v>2017</c:v>
                </c:pt>
                <c:pt idx="3">
                  <c:v>2018</c:v>
                </c:pt>
                <c:pt idx="4">
                  <c:v>l´ultimo decennio</c:v>
                </c:pt>
              </c:strCache>
            </c:strRef>
          </c:cat>
          <c:val>
            <c:numRef>
              <c:f>List1!$C$3:$C$7</c:f>
              <c:numCache>
                <c:formatCode>#,##0</c:formatCode>
                <c:ptCount val="5"/>
                <c:pt idx="0">
                  <c:v>58000</c:v>
                </c:pt>
                <c:pt idx="1">
                  <c:v>100000</c:v>
                </c:pt>
                <c:pt idx="2">
                  <c:v>180000</c:v>
                </c:pt>
                <c:pt idx="3">
                  <c:v>210000</c:v>
                </c:pt>
                <c:pt idx="4">
                  <c:v>1600000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7F-46FF-BCAE-8DB0F4E07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809840"/>
        <c:axId val="432808528"/>
        <c:axId val="0"/>
      </c:bar3DChart>
      <c:catAx>
        <c:axId val="43280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08528"/>
        <c:crosses val="autoZero"/>
        <c:auto val="1"/>
        <c:lblAlgn val="ctr"/>
        <c:lblOffset val="100"/>
        <c:noMultiLvlLbl val="0"/>
      </c:catAx>
      <c:valAx>
        <c:axId val="43280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80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DB188-BB07-41FB-954F-E3BF3A4A00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69D4A-D13E-4CEF-ADE4-B75A6111FD73}">
      <dgm:prSet/>
      <dgm:spPr>
        <a:solidFill>
          <a:srgbClr val="00B050"/>
        </a:solidFill>
        <a:effectLst>
          <a:softEdge rad="12700"/>
        </a:effectLst>
      </dgm:spPr>
      <dgm:t>
        <a:bodyPr/>
        <a:lstStyle/>
        <a:p>
          <a:r>
            <a:rPr lang="it-IT" b="0" i="0"/>
            <a:t>fondato nel 1884 </a:t>
          </a:r>
          <a:endParaRPr lang="en-US"/>
        </a:p>
      </dgm:t>
    </dgm:pt>
    <dgm:pt modelId="{18567AA5-FCAF-41CC-A6B8-13FFFB32D999}" type="parTrans" cxnId="{315903F3-4B33-40CD-9CFA-680659BDF597}">
      <dgm:prSet/>
      <dgm:spPr/>
      <dgm:t>
        <a:bodyPr/>
        <a:lstStyle/>
        <a:p>
          <a:endParaRPr lang="en-US"/>
        </a:p>
      </dgm:t>
    </dgm:pt>
    <dgm:pt modelId="{D16A4321-0297-4598-923B-5BDC8FF350E8}" type="sibTrans" cxnId="{315903F3-4B33-40CD-9CFA-680659BDF597}">
      <dgm:prSet/>
      <dgm:spPr/>
      <dgm:t>
        <a:bodyPr/>
        <a:lstStyle/>
        <a:p>
          <a:endParaRPr lang="en-US"/>
        </a:p>
      </dgm:t>
    </dgm:pt>
    <dgm:pt modelId="{E618056E-C404-46C7-9F2E-B9D7BD1DAA81}">
      <dgm:prSet/>
      <dgm:spPr>
        <a:solidFill>
          <a:schemeClr val="bg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è il più grande costruttore europeo di scooter e moto </a:t>
          </a:r>
          <a:endParaRPr lang="en-US" dirty="0">
            <a:solidFill>
              <a:schemeClr val="tx1"/>
            </a:solidFill>
          </a:endParaRPr>
        </a:p>
      </dgm:t>
    </dgm:pt>
    <dgm:pt modelId="{CF936507-0265-4050-9274-62081AA86A01}" type="parTrans" cxnId="{78A1B3CB-C422-40D0-8CC7-AA3FF9873AEC}">
      <dgm:prSet/>
      <dgm:spPr/>
      <dgm:t>
        <a:bodyPr/>
        <a:lstStyle/>
        <a:p>
          <a:endParaRPr lang="en-US"/>
        </a:p>
      </dgm:t>
    </dgm:pt>
    <dgm:pt modelId="{A7067690-BE1A-4EB8-8CE3-2D41E73DE073}" type="sibTrans" cxnId="{78A1B3CB-C422-40D0-8CC7-AA3FF9873AEC}">
      <dgm:prSet/>
      <dgm:spPr/>
      <dgm:t>
        <a:bodyPr/>
        <a:lstStyle/>
        <a:p>
          <a:endParaRPr lang="en-US"/>
        </a:p>
      </dgm:t>
    </dgm:pt>
    <dgm:pt modelId="{3B68B92C-2C8B-49A9-81B3-A7451208D0E6}">
      <dgm:prSet/>
      <dgm:spPr>
        <a:solidFill>
          <a:srgbClr val="FF0000"/>
        </a:solidFill>
      </dgm:spPr>
      <dgm:t>
        <a:bodyPr/>
        <a:lstStyle/>
        <a:p>
          <a:r>
            <a:rPr lang="it-IT" b="0" i="0" dirty="0"/>
            <a:t>è uno dei principali player mondiali in questo settore</a:t>
          </a:r>
          <a:endParaRPr lang="en-US" dirty="0"/>
        </a:p>
      </dgm:t>
    </dgm:pt>
    <dgm:pt modelId="{BDE3C35E-B14F-4386-8793-81122F9B3229}" type="parTrans" cxnId="{57F31B54-F105-44D1-9F8A-421745A70602}">
      <dgm:prSet/>
      <dgm:spPr/>
      <dgm:t>
        <a:bodyPr/>
        <a:lstStyle/>
        <a:p>
          <a:endParaRPr lang="en-US"/>
        </a:p>
      </dgm:t>
    </dgm:pt>
    <dgm:pt modelId="{6C54B695-8858-4AD9-883A-9936559789B3}" type="sibTrans" cxnId="{57F31B54-F105-44D1-9F8A-421745A70602}">
      <dgm:prSet/>
      <dgm:spPr/>
      <dgm:t>
        <a:bodyPr/>
        <a:lstStyle/>
        <a:p>
          <a:endParaRPr lang="en-US"/>
        </a:p>
      </dgm:t>
    </dgm:pt>
    <dgm:pt modelId="{F00F9A54-8C56-42FC-93F7-EE43EFED91F1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cs-CZ" dirty="0"/>
            <a:t>ha </a:t>
          </a:r>
          <a:r>
            <a:rPr lang="cs-CZ" dirty="0" err="1"/>
            <a:t>tre</a:t>
          </a:r>
          <a:r>
            <a:rPr lang="cs-CZ" dirty="0"/>
            <a:t> anime ben </a:t>
          </a:r>
          <a:r>
            <a:rPr lang="cs-CZ" dirty="0" err="1"/>
            <a:t>distinte</a:t>
          </a:r>
          <a:r>
            <a:rPr lang="cs-CZ" dirty="0"/>
            <a:t>: </a:t>
          </a:r>
        </a:p>
        <a:p>
          <a:pPr algn="ctr"/>
          <a:r>
            <a:rPr lang="cs-CZ" dirty="0"/>
            <a:t>- </a:t>
          </a:r>
          <a:r>
            <a:rPr lang="cs-CZ" dirty="0" err="1"/>
            <a:t>le</a:t>
          </a:r>
          <a:r>
            <a:rPr lang="cs-CZ" dirty="0"/>
            <a:t> 2 </a:t>
          </a:r>
          <a:r>
            <a:rPr lang="cs-CZ" dirty="0" err="1"/>
            <a:t>ruote</a:t>
          </a:r>
          <a:r>
            <a:rPr lang="cs-CZ" dirty="0"/>
            <a:t> (</a:t>
          </a:r>
          <a:r>
            <a:rPr lang="cs-CZ" dirty="0" err="1"/>
            <a:t>scooter</a:t>
          </a:r>
          <a:r>
            <a:rPr lang="cs-CZ" dirty="0"/>
            <a:t> e moto) </a:t>
          </a:r>
        </a:p>
        <a:p>
          <a:pPr algn="ctr"/>
          <a:r>
            <a:rPr lang="cs-CZ" dirty="0"/>
            <a:t>- i </a:t>
          </a:r>
          <a:r>
            <a:rPr lang="cs-CZ" dirty="0" err="1"/>
            <a:t>vehicoli</a:t>
          </a:r>
          <a:r>
            <a:rPr lang="cs-CZ" dirty="0"/>
            <a:t> </a:t>
          </a:r>
          <a:r>
            <a:rPr lang="cs-CZ" dirty="0" err="1"/>
            <a:t>commerciali</a:t>
          </a:r>
          <a:r>
            <a:rPr lang="cs-CZ" dirty="0"/>
            <a:t> </a:t>
          </a:r>
          <a:r>
            <a:rPr lang="cs-CZ" dirty="0" err="1"/>
            <a:t>leggeri</a:t>
          </a:r>
          <a:r>
            <a:rPr lang="cs-CZ" dirty="0"/>
            <a:t> </a:t>
          </a:r>
        </a:p>
        <a:p>
          <a:pPr algn="ctr"/>
          <a:r>
            <a:rPr lang="cs-CZ" dirty="0"/>
            <a:t>- la </a:t>
          </a:r>
          <a:r>
            <a:rPr lang="cs-CZ" dirty="0" err="1"/>
            <a:t>divisione</a:t>
          </a:r>
          <a:r>
            <a:rPr lang="cs-CZ" dirty="0"/>
            <a:t> </a:t>
          </a:r>
          <a:r>
            <a:rPr lang="cs-CZ" dirty="0" err="1"/>
            <a:t>robotica</a:t>
          </a:r>
          <a:endParaRPr lang="en-US" dirty="0"/>
        </a:p>
      </dgm:t>
    </dgm:pt>
    <dgm:pt modelId="{184BADC9-A969-4136-A196-691CE90592C4}" type="parTrans" cxnId="{88410245-F93A-4297-9A52-E2DDB1DF36B8}">
      <dgm:prSet/>
      <dgm:spPr/>
      <dgm:t>
        <a:bodyPr/>
        <a:lstStyle/>
        <a:p>
          <a:endParaRPr lang="en-US"/>
        </a:p>
      </dgm:t>
    </dgm:pt>
    <dgm:pt modelId="{EFE69B12-AF22-43C1-A5F1-164F5D8D4A1E}" type="sibTrans" cxnId="{88410245-F93A-4297-9A52-E2DDB1DF36B8}">
      <dgm:prSet/>
      <dgm:spPr/>
      <dgm:t>
        <a:bodyPr/>
        <a:lstStyle/>
        <a:p>
          <a:endParaRPr lang="en-US"/>
        </a:p>
      </dgm:t>
    </dgm:pt>
    <dgm:pt modelId="{CB012503-DEF6-464B-8B7E-27D400E4DDD0}">
      <dgm:prSet/>
      <dgm:spPr>
        <a:solidFill>
          <a:srgbClr val="FF0000"/>
        </a:solidFill>
      </dgm:spPr>
      <dgm:t>
        <a:bodyPr/>
        <a:lstStyle/>
        <a:p>
          <a:r>
            <a:rPr lang="cs-CZ" dirty="0"/>
            <a:t>tra i </a:t>
          </a:r>
          <a:r>
            <a:rPr lang="cs-CZ" dirty="0" err="1"/>
            <a:t>brand</a:t>
          </a:r>
          <a:r>
            <a:rPr lang="cs-CZ" dirty="0"/>
            <a:t> </a:t>
          </a:r>
          <a:r>
            <a:rPr lang="cs-CZ" dirty="0" err="1"/>
            <a:t>del</a:t>
          </a:r>
          <a:r>
            <a:rPr lang="cs-CZ" dirty="0"/>
            <a:t> </a:t>
          </a:r>
          <a:r>
            <a:rPr lang="cs-CZ" dirty="0" err="1"/>
            <a:t>gruppo</a:t>
          </a:r>
          <a:r>
            <a:rPr lang="cs-CZ" dirty="0"/>
            <a:t>: </a:t>
          </a:r>
          <a:r>
            <a:rPr lang="cs-CZ" dirty="0" err="1"/>
            <a:t>Piaggio</a:t>
          </a:r>
          <a:r>
            <a:rPr lang="cs-CZ" dirty="0"/>
            <a:t>, </a:t>
          </a:r>
          <a:r>
            <a:rPr lang="cs-CZ" dirty="0" err="1"/>
            <a:t>Vespa</a:t>
          </a:r>
          <a:r>
            <a:rPr lang="cs-CZ" dirty="0"/>
            <a:t>, </a:t>
          </a:r>
          <a:r>
            <a:rPr lang="cs-CZ" dirty="0" err="1"/>
            <a:t>Aprilia</a:t>
          </a:r>
          <a:r>
            <a:rPr lang="cs-CZ" dirty="0"/>
            <a:t>, Moto </a:t>
          </a:r>
          <a:r>
            <a:rPr lang="cs-CZ" dirty="0" err="1"/>
            <a:t>Guzi</a:t>
          </a:r>
          <a:r>
            <a:rPr lang="cs-CZ" dirty="0"/>
            <a:t>, </a:t>
          </a:r>
          <a:r>
            <a:rPr lang="cs-CZ" dirty="0" err="1"/>
            <a:t>Gilera</a:t>
          </a:r>
          <a:r>
            <a:rPr lang="cs-CZ" dirty="0"/>
            <a:t> e </a:t>
          </a:r>
          <a:r>
            <a:rPr lang="cs-CZ" dirty="0" err="1"/>
            <a:t>Derbi</a:t>
          </a:r>
          <a:endParaRPr lang="en-US" dirty="0"/>
        </a:p>
      </dgm:t>
    </dgm:pt>
    <dgm:pt modelId="{CAF16E69-5218-472E-A9B0-860A573BBE22}" type="parTrans" cxnId="{6CC4DC85-F12B-4303-A542-CD1FA5D616DE}">
      <dgm:prSet/>
      <dgm:spPr/>
      <dgm:t>
        <a:bodyPr/>
        <a:lstStyle/>
        <a:p>
          <a:endParaRPr lang="en-US"/>
        </a:p>
      </dgm:t>
    </dgm:pt>
    <dgm:pt modelId="{FDEA58E1-A7DB-425B-8E4E-9EF7BFBDEEDF}" type="sibTrans" cxnId="{6CC4DC85-F12B-4303-A542-CD1FA5D616DE}">
      <dgm:prSet/>
      <dgm:spPr/>
      <dgm:t>
        <a:bodyPr/>
        <a:lstStyle/>
        <a:p>
          <a:endParaRPr lang="en-US"/>
        </a:p>
      </dgm:t>
    </dgm:pt>
    <dgm:pt modelId="{7646ADD5-14CA-4592-A185-E121A1C2D10B}" type="pres">
      <dgm:prSet presAssocID="{C75DB188-BB07-41FB-954F-E3BF3A4A00A9}" presName="diagram" presStyleCnt="0">
        <dgm:presLayoutVars>
          <dgm:dir/>
          <dgm:resizeHandles val="exact"/>
        </dgm:presLayoutVars>
      </dgm:prSet>
      <dgm:spPr/>
    </dgm:pt>
    <dgm:pt modelId="{921A3D54-0F99-48FD-BEDC-4353DB417B47}" type="pres">
      <dgm:prSet presAssocID="{A0E69D4A-D13E-4CEF-ADE4-B75A6111FD73}" presName="node" presStyleLbl="node1" presStyleIdx="0" presStyleCnt="5">
        <dgm:presLayoutVars>
          <dgm:bulletEnabled val="1"/>
        </dgm:presLayoutVars>
      </dgm:prSet>
      <dgm:spPr/>
    </dgm:pt>
    <dgm:pt modelId="{52B916CE-FE2D-462A-B6CE-3CBFB022BEBB}" type="pres">
      <dgm:prSet presAssocID="{D16A4321-0297-4598-923B-5BDC8FF350E8}" presName="sibTrans" presStyleCnt="0"/>
      <dgm:spPr/>
    </dgm:pt>
    <dgm:pt modelId="{888F0BA0-67AE-49C1-8BBA-1185287873C9}" type="pres">
      <dgm:prSet presAssocID="{E618056E-C404-46C7-9F2E-B9D7BD1DAA81}" presName="node" presStyleLbl="node1" presStyleIdx="1" presStyleCnt="5">
        <dgm:presLayoutVars>
          <dgm:bulletEnabled val="1"/>
        </dgm:presLayoutVars>
      </dgm:prSet>
      <dgm:spPr/>
    </dgm:pt>
    <dgm:pt modelId="{ABD92976-9F6A-46A8-B758-EE6C83420B37}" type="pres">
      <dgm:prSet presAssocID="{A7067690-BE1A-4EB8-8CE3-2D41E73DE073}" presName="sibTrans" presStyleCnt="0"/>
      <dgm:spPr/>
    </dgm:pt>
    <dgm:pt modelId="{EEB2840B-87AE-4E13-A55A-18F8048D5DCC}" type="pres">
      <dgm:prSet presAssocID="{3B68B92C-2C8B-49A9-81B3-A7451208D0E6}" presName="node" presStyleLbl="node1" presStyleIdx="2" presStyleCnt="5">
        <dgm:presLayoutVars>
          <dgm:bulletEnabled val="1"/>
        </dgm:presLayoutVars>
      </dgm:prSet>
      <dgm:spPr/>
    </dgm:pt>
    <dgm:pt modelId="{1DCFA446-D19D-45E4-9E5E-A861A3E40705}" type="pres">
      <dgm:prSet presAssocID="{6C54B695-8858-4AD9-883A-9936559789B3}" presName="sibTrans" presStyleCnt="0"/>
      <dgm:spPr/>
    </dgm:pt>
    <dgm:pt modelId="{0B4FE3C1-3647-4483-8873-0F2022D11413}" type="pres">
      <dgm:prSet presAssocID="{F00F9A54-8C56-42FC-93F7-EE43EFED91F1}" presName="node" presStyleLbl="node1" presStyleIdx="3" presStyleCnt="5">
        <dgm:presLayoutVars>
          <dgm:bulletEnabled val="1"/>
        </dgm:presLayoutVars>
      </dgm:prSet>
      <dgm:spPr/>
    </dgm:pt>
    <dgm:pt modelId="{868E7713-5DA5-4222-8A9F-0893440121D1}" type="pres">
      <dgm:prSet presAssocID="{EFE69B12-AF22-43C1-A5F1-164F5D8D4A1E}" presName="sibTrans" presStyleCnt="0"/>
      <dgm:spPr/>
    </dgm:pt>
    <dgm:pt modelId="{3A475EB3-F3E0-44A2-AEFA-8D022787FAE4}" type="pres">
      <dgm:prSet presAssocID="{CB012503-DEF6-464B-8B7E-27D400E4DDD0}" presName="node" presStyleLbl="node1" presStyleIdx="4" presStyleCnt="5">
        <dgm:presLayoutVars>
          <dgm:bulletEnabled val="1"/>
        </dgm:presLayoutVars>
      </dgm:prSet>
      <dgm:spPr/>
    </dgm:pt>
  </dgm:ptLst>
  <dgm:cxnLst>
    <dgm:cxn modelId="{88410245-F93A-4297-9A52-E2DDB1DF36B8}" srcId="{C75DB188-BB07-41FB-954F-E3BF3A4A00A9}" destId="{F00F9A54-8C56-42FC-93F7-EE43EFED91F1}" srcOrd="3" destOrd="0" parTransId="{184BADC9-A969-4136-A196-691CE90592C4}" sibTransId="{EFE69B12-AF22-43C1-A5F1-164F5D8D4A1E}"/>
    <dgm:cxn modelId="{DDAE1648-2622-451B-ABC6-B232C9FBD523}" type="presOf" srcId="{C75DB188-BB07-41FB-954F-E3BF3A4A00A9}" destId="{7646ADD5-14CA-4592-A185-E121A1C2D10B}" srcOrd="0" destOrd="0" presId="urn:microsoft.com/office/officeart/2005/8/layout/default"/>
    <dgm:cxn modelId="{0102744F-7ABE-4D87-B0B8-3D5C810FE1AA}" type="presOf" srcId="{CB012503-DEF6-464B-8B7E-27D400E4DDD0}" destId="{3A475EB3-F3E0-44A2-AEFA-8D022787FAE4}" srcOrd="0" destOrd="0" presId="urn:microsoft.com/office/officeart/2005/8/layout/default"/>
    <dgm:cxn modelId="{57F31B54-F105-44D1-9F8A-421745A70602}" srcId="{C75DB188-BB07-41FB-954F-E3BF3A4A00A9}" destId="{3B68B92C-2C8B-49A9-81B3-A7451208D0E6}" srcOrd="2" destOrd="0" parTransId="{BDE3C35E-B14F-4386-8793-81122F9B3229}" sibTransId="{6C54B695-8858-4AD9-883A-9936559789B3}"/>
    <dgm:cxn modelId="{6CC4DC85-F12B-4303-A542-CD1FA5D616DE}" srcId="{C75DB188-BB07-41FB-954F-E3BF3A4A00A9}" destId="{CB012503-DEF6-464B-8B7E-27D400E4DDD0}" srcOrd="4" destOrd="0" parTransId="{CAF16E69-5218-472E-A9B0-860A573BBE22}" sibTransId="{FDEA58E1-A7DB-425B-8E4E-9EF7BFBDEEDF}"/>
    <dgm:cxn modelId="{98AF48B7-27A1-400E-BA17-E3D388BA3CF5}" type="presOf" srcId="{3B68B92C-2C8B-49A9-81B3-A7451208D0E6}" destId="{EEB2840B-87AE-4E13-A55A-18F8048D5DCC}" srcOrd="0" destOrd="0" presId="urn:microsoft.com/office/officeart/2005/8/layout/default"/>
    <dgm:cxn modelId="{78A1B3CB-C422-40D0-8CC7-AA3FF9873AEC}" srcId="{C75DB188-BB07-41FB-954F-E3BF3A4A00A9}" destId="{E618056E-C404-46C7-9F2E-B9D7BD1DAA81}" srcOrd="1" destOrd="0" parTransId="{CF936507-0265-4050-9274-62081AA86A01}" sibTransId="{A7067690-BE1A-4EB8-8CE3-2D41E73DE073}"/>
    <dgm:cxn modelId="{315903F3-4B33-40CD-9CFA-680659BDF597}" srcId="{C75DB188-BB07-41FB-954F-E3BF3A4A00A9}" destId="{A0E69D4A-D13E-4CEF-ADE4-B75A6111FD73}" srcOrd="0" destOrd="0" parTransId="{18567AA5-FCAF-41CC-A6B8-13FFFB32D999}" sibTransId="{D16A4321-0297-4598-923B-5BDC8FF350E8}"/>
    <dgm:cxn modelId="{5C99A1F6-0EE3-4ED4-897F-AB58EA130FC6}" type="presOf" srcId="{F00F9A54-8C56-42FC-93F7-EE43EFED91F1}" destId="{0B4FE3C1-3647-4483-8873-0F2022D11413}" srcOrd="0" destOrd="0" presId="urn:microsoft.com/office/officeart/2005/8/layout/default"/>
    <dgm:cxn modelId="{8CB9A6F8-A9E0-4092-A649-259DC48DCB75}" type="presOf" srcId="{E618056E-C404-46C7-9F2E-B9D7BD1DAA81}" destId="{888F0BA0-67AE-49C1-8BBA-1185287873C9}" srcOrd="0" destOrd="0" presId="urn:microsoft.com/office/officeart/2005/8/layout/default"/>
    <dgm:cxn modelId="{351EAFFB-F8F6-4252-8475-11FE6C1B08AC}" type="presOf" srcId="{A0E69D4A-D13E-4CEF-ADE4-B75A6111FD73}" destId="{921A3D54-0F99-48FD-BEDC-4353DB417B47}" srcOrd="0" destOrd="0" presId="urn:microsoft.com/office/officeart/2005/8/layout/default"/>
    <dgm:cxn modelId="{0DEE7A88-4795-4863-ACD7-5A2CC698B466}" type="presParOf" srcId="{7646ADD5-14CA-4592-A185-E121A1C2D10B}" destId="{921A3D54-0F99-48FD-BEDC-4353DB417B47}" srcOrd="0" destOrd="0" presId="urn:microsoft.com/office/officeart/2005/8/layout/default"/>
    <dgm:cxn modelId="{D260AC67-35C4-4A6D-AF48-EADEC8DC9B20}" type="presParOf" srcId="{7646ADD5-14CA-4592-A185-E121A1C2D10B}" destId="{52B916CE-FE2D-462A-B6CE-3CBFB022BEBB}" srcOrd="1" destOrd="0" presId="urn:microsoft.com/office/officeart/2005/8/layout/default"/>
    <dgm:cxn modelId="{DAC75679-437B-4022-AFE7-91A9D42F754D}" type="presParOf" srcId="{7646ADD5-14CA-4592-A185-E121A1C2D10B}" destId="{888F0BA0-67AE-49C1-8BBA-1185287873C9}" srcOrd="2" destOrd="0" presId="urn:microsoft.com/office/officeart/2005/8/layout/default"/>
    <dgm:cxn modelId="{5171C810-9503-4EED-AB2B-BEE01C78BE38}" type="presParOf" srcId="{7646ADD5-14CA-4592-A185-E121A1C2D10B}" destId="{ABD92976-9F6A-46A8-B758-EE6C83420B37}" srcOrd="3" destOrd="0" presId="urn:microsoft.com/office/officeart/2005/8/layout/default"/>
    <dgm:cxn modelId="{4353CAE2-314A-4935-8831-4F9D1F375EA5}" type="presParOf" srcId="{7646ADD5-14CA-4592-A185-E121A1C2D10B}" destId="{EEB2840B-87AE-4E13-A55A-18F8048D5DCC}" srcOrd="4" destOrd="0" presId="urn:microsoft.com/office/officeart/2005/8/layout/default"/>
    <dgm:cxn modelId="{F45C2E3C-198E-47B2-84F1-95E36E803474}" type="presParOf" srcId="{7646ADD5-14CA-4592-A185-E121A1C2D10B}" destId="{1DCFA446-D19D-45E4-9E5E-A861A3E40705}" srcOrd="5" destOrd="0" presId="urn:microsoft.com/office/officeart/2005/8/layout/default"/>
    <dgm:cxn modelId="{D8D189F2-97F9-4AB2-83C8-73E05AB254C6}" type="presParOf" srcId="{7646ADD5-14CA-4592-A185-E121A1C2D10B}" destId="{0B4FE3C1-3647-4483-8873-0F2022D11413}" srcOrd="6" destOrd="0" presId="urn:microsoft.com/office/officeart/2005/8/layout/default"/>
    <dgm:cxn modelId="{9DA13C79-413E-4C6B-BFA1-0CF4B8C3D326}" type="presParOf" srcId="{7646ADD5-14CA-4592-A185-E121A1C2D10B}" destId="{868E7713-5DA5-4222-8A9F-0893440121D1}" srcOrd="7" destOrd="0" presId="urn:microsoft.com/office/officeart/2005/8/layout/default"/>
    <dgm:cxn modelId="{2EF6EC42-63C1-44C8-A514-C3BDC3892145}" type="presParOf" srcId="{7646ADD5-14CA-4592-A185-E121A1C2D10B}" destId="{3A475EB3-F3E0-44A2-AEFA-8D022787FA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EB719-4633-46D5-9165-EDE0F9F59E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D9EF7-17B5-404B-9FA9-D316155EB0DC}">
      <dgm:prSet/>
      <dgm:spPr>
        <a:solidFill>
          <a:schemeClr val="bg1">
            <a:lumMod val="65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laurea al Regio Istituto Superiore d’Ingegneria</a:t>
          </a:r>
          <a:endParaRPr lang="en-US" dirty="0">
            <a:solidFill>
              <a:schemeClr val="tx1"/>
            </a:solidFill>
          </a:endParaRPr>
        </a:p>
      </dgm:t>
    </dgm:pt>
    <dgm:pt modelId="{F35AC9A0-C7BE-424F-AD3F-7738905DD3AE}" type="parTrans" cxnId="{D6E06A62-FB0B-40F9-9934-A9C7C1AF136E}">
      <dgm:prSet/>
      <dgm:spPr/>
      <dgm:t>
        <a:bodyPr/>
        <a:lstStyle/>
        <a:p>
          <a:endParaRPr lang="en-US"/>
        </a:p>
      </dgm:t>
    </dgm:pt>
    <dgm:pt modelId="{BD9907A1-C48F-40B6-94AB-A6AAEC61D043}" type="sibTrans" cxnId="{D6E06A62-FB0B-40F9-9934-A9C7C1AF136E}">
      <dgm:prSet/>
      <dgm:spPr/>
      <dgm:t>
        <a:bodyPr/>
        <a:lstStyle/>
        <a:p>
          <a:endParaRPr lang="en-US"/>
        </a:p>
      </dgm:t>
    </dgm:pt>
    <dgm:pt modelId="{1220F288-6AD0-4574-BF95-73A716C6ECE9}">
      <dgm:prSet/>
      <dgm:spPr>
        <a:solidFill>
          <a:schemeClr val="bg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i</a:t>
          </a:r>
          <a:r>
            <a:rPr lang="it-IT" b="0" i="0" dirty="0">
              <a:solidFill>
                <a:schemeClr val="tx1"/>
              </a:solidFill>
            </a:rPr>
            <a:t>l primo modello, la 98, nel 1946 viene esposto al salone del ciclo e motociclo di Milano</a:t>
          </a:r>
          <a:endParaRPr lang="en-US" dirty="0">
            <a:solidFill>
              <a:schemeClr val="tx1"/>
            </a:solidFill>
          </a:endParaRPr>
        </a:p>
      </dgm:t>
    </dgm:pt>
    <dgm:pt modelId="{5CEFC45B-3EBE-4B18-AE64-7C9843211950}" type="parTrans" cxnId="{917F7F81-261A-4BE7-994B-B79745976B31}">
      <dgm:prSet/>
      <dgm:spPr/>
      <dgm:t>
        <a:bodyPr/>
        <a:lstStyle/>
        <a:p>
          <a:endParaRPr lang="en-US"/>
        </a:p>
      </dgm:t>
    </dgm:pt>
    <dgm:pt modelId="{487DCFEA-5773-466B-B317-EDE2D5516BC3}" type="sibTrans" cxnId="{917F7F81-261A-4BE7-994B-B79745976B31}">
      <dgm:prSet/>
      <dgm:spPr/>
      <dgm:t>
        <a:bodyPr/>
        <a:lstStyle/>
        <a:p>
          <a:endParaRPr lang="en-US"/>
        </a:p>
      </dgm:t>
    </dgm:pt>
    <dgm:pt modelId="{E8DB6681-32E2-4E58-97EC-2FCCEC67055D}">
      <dgm:prSet/>
      <dgm:spPr>
        <a:solidFill>
          <a:schemeClr val="bg1">
            <a:lumMod val="75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nel 1918 si trasferisce negli Stati Uniti dove costituisce una società aeronautica con il figlio di Gabriele D’Annunzio</a:t>
          </a:r>
          <a:endParaRPr lang="en-US" dirty="0">
            <a:solidFill>
              <a:schemeClr val="tx1"/>
            </a:solidFill>
          </a:endParaRPr>
        </a:p>
      </dgm:t>
    </dgm:pt>
    <dgm:pt modelId="{722C3A39-CB49-49D9-BC67-F4419241FDFF}" type="parTrans" cxnId="{FA33E992-DEF8-4A5E-8875-0579082E5EF1}">
      <dgm:prSet/>
      <dgm:spPr/>
      <dgm:t>
        <a:bodyPr/>
        <a:lstStyle/>
        <a:p>
          <a:endParaRPr lang="cs-CZ"/>
        </a:p>
      </dgm:t>
    </dgm:pt>
    <dgm:pt modelId="{025D34D1-C1E4-47DB-A90F-B6597134C850}" type="sibTrans" cxnId="{FA33E992-DEF8-4A5E-8875-0579082E5EF1}">
      <dgm:prSet/>
      <dgm:spPr/>
      <dgm:t>
        <a:bodyPr/>
        <a:lstStyle/>
        <a:p>
          <a:endParaRPr lang="cs-CZ"/>
        </a:p>
      </dgm:t>
    </dgm:pt>
    <dgm:pt modelId="{225F564D-E3FB-4D5E-BCF0-5E3144E37458}">
      <dgm:prSet/>
      <dgm:spPr>
        <a:solidFill>
          <a:schemeClr val="bg1">
            <a:lumMod val="95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n</a:t>
          </a:r>
          <a:r>
            <a:rPr lang="it-IT" b="0" i="0" dirty="0">
              <a:solidFill>
                <a:schemeClr val="tx1"/>
              </a:solidFill>
            </a:rPr>
            <a:t>el 1945 D’Ascanio viene chiamato da Enrico Piaggio per la costruzione di un motociclo a basso costo</a:t>
          </a:r>
          <a:endParaRPr lang="en-US" dirty="0">
            <a:solidFill>
              <a:schemeClr val="tx1"/>
            </a:solidFill>
          </a:endParaRPr>
        </a:p>
      </dgm:t>
    </dgm:pt>
    <dgm:pt modelId="{F50D3522-9039-4F55-BEB6-F8A37CDB1AF6}" type="parTrans" cxnId="{347DB016-CEEA-441C-B1C6-65ABC371A4EF}">
      <dgm:prSet/>
      <dgm:spPr/>
      <dgm:t>
        <a:bodyPr/>
        <a:lstStyle/>
        <a:p>
          <a:endParaRPr lang="cs-CZ"/>
        </a:p>
      </dgm:t>
    </dgm:pt>
    <dgm:pt modelId="{2E3B45A1-B831-4185-9B2F-BF3537977DE7}" type="sibTrans" cxnId="{347DB016-CEEA-441C-B1C6-65ABC371A4EF}">
      <dgm:prSet/>
      <dgm:spPr/>
      <dgm:t>
        <a:bodyPr/>
        <a:lstStyle/>
        <a:p>
          <a:endParaRPr lang="cs-CZ"/>
        </a:p>
      </dgm:t>
    </dgm:pt>
    <dgm:pt modelId="{55C06066-5EB7-4597-BB12-203621A1F3A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f</a:t>
          </a:r>
          <a:r>
            <a:rPr lang="it-IT" b="0" i="0" dirty="0">
              <a:solidFill>
                <a:schemeClr val="tx1"/>
              </a:solidFill>
            </a:rPr>
            <a:t>in da ragazzo è appassionato di aeronautica</a:t>
          </a:r>
          <a:endParaRPr lang="en-US" dirty="0">
            <a:solidFill>
              <a:schemeClr val="tx1"/>
            </a:solidFill>
          </a:endParaRPr>
        </a:p>
      </dgm:t>
    </dgm:pt>
    <dgm:pt modelId="{25533A73-3F9A-4084-B8E4-21BB0AD88E63}" type="parTrans" cxnId="{F001A31B-86FB-492B-8CA9-B946B87A34C2}">
      <dgm:prSet/>
      <dgm:spPr/>
      <dgm:t>
        <a:bodyPr/>
        <a:lstStyle/>
        <a:p>
          <a:endParaRPr lang="cs-CZ"/>
        </a:p>
      </dgm:t>
    </dgm:pt>
    <dgm:pt modelId="{6C4244BB-3D20-44F2-B74F-652FE917E067}" type="sibTrans" cxnId="{F001A31B-86FB-492B-8CA9-B946B87A34C2}">
      <dgm:prSet/>
      <dgm:spPr/>
      <dgm:t>
        <a:bodyPr/>
        <a:lstStyle/>
        <a:p>
          <a:endParaRPr lang="cs-CZ"/>
        </a:p>
      </dgm:t>
    </dgm:pt>
    <dgm:pt modelId="{B40787AA-7C97-4438-81A0-196126FABC6E}" type="pres">
      <dgm:prSet presAssocID="{C8DEB719-4633-46D5-9165-EDE0F9F59EEE}" presName="linear" presStyleCnt="0">
        <dgm:presLayoutVars>
          <dgm:animLvl val="lvl"/>
          <dgm:resizeHandles val="exact"/>
        </dgm:presLayoutVars>
      </dgm:prSet>
      <dgm:spPr/>
    </dgm:pt>
    <dgm:pt modelId="{7AAC6A15-0C3A-4EDA-864D-7842F47F001C}" type="pres">
      <dgm:prSet presAssocID="{55C06066-5EB7-4597-BB12-203621A1F3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08A044-FFD3-4482-87B8-5CC78821DD43}" type="pres">
      <dgm:prSet presAssocID="{6C4244BB-3D20-44F2-B74F-652FE917E067}" presName="spacer" presStyleCnt="0"/>
      <dgm:spPr/>
    </dgm:pt>
    <dgm:pt modelId="{84B5ACF0-A26F-4885-A222-2ABE65AA7742}" type="pres">
      <dgm:prSet presAssocID="{EB8D9EF7-17B5-404B-9FA9-D316155EB0DC}" presName="parentText" presStyleLbl="node1" presStyleIdx="1" presStyleCnt="5" custLinFactNeighborY="28539">
        <dgm:presLayoutVars>
          <dgm:chMax val="0"/>
          <dgm:bulletEnabled val="1"/>
        </dgm:presLayoutVars>
      </dgm:prSet>
      <dgm:spPr/>
    </dgm:pt>
    <dgm:pt modelId="{4DA41221-A6D8-4AB4-8B9E-FAA6A41610B6}" type="pres">
      <dgm:prSet presAssocID="{BD9907A1-C48F-40B6-94AB-A6AAEC61D043}" presName="spacer" presStyleCnt="0"/>
      <dgm:spPr/>
    </dgm:pt>
    <dgm:pt modelId="{EDC73EAA-D922-4CB5-9EFB-4B9D1D10D964}" type="pres">
      <dgm:prSet presAssocID="{E8DB6681-32E2-4E58-97EC-2FCCEC6705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82A092-BFF6-4F76-B10E-E16031E58236}" type="pres">
      <dgm:prSet presAssocID="{025D34D1-C1E4-47DB-A90F-B6597134C850}" presName="spacer" presStyleCnt="0"/>
      <dgm:spPr/>
    </dgm:pt>
    <dgm:pt modelId="{DF529DAA-FA04-47FB-8887-66A668FA8B6F}" type="pres">
      <dgm:prSet presAssocID="{225F564D-E3FB-4D5E-BCF0-5E3144E374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D68FB6-1873-4E10-8C93-35C0A61961C8}" type="pres">
      <dgm:prSet presAssocID="{2E3B45A1-B831-4185-9B2F-BF3537977DE7}" presName="spacer" presStyleCnt="0"/>
      <dgm:spPr/>
    </dgm:pt>
    <dgm:pt modelId="{391B334F-A6C6-42E5-9C82-7AB8E5F4F928}" type="pres">
      <dgm:prSet presAssocID="{1220F288-6AD0-4574-BF95-73A716C6ECE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7FD105-4F8B-42BD-B84C-1C9F8296C89E}" type="presOf" srcId="{225F564D-E3FB-4D5E-BCF0-5E3144E37458}" destId="{DF529DAA-FA04-47FB-8887-66A668FA8B6F}" srcOrd="0" destOrd="0" presId="urn:microsoft.com/office/officeart/2005/8/layout/vList2"/>
    <dgm:cxn modelId="{D7360611-7A67-433D-9474-B3A670F9EE54}" type="presOf" srcId="{C8DEB719-4633-46D5-9165-EDE0F9F59EEE}" destId="{B40787AA-7C97-4438-81A0-196126FABC6E}" srcOrd="0" destOrd="0" presId="urn:microsoft.com/office/officeart/2005/8/layout/vList2"/>
    <dgm:cxn modelId="{347DB016-CEEA-441C-B1C6-65ABC371A4EF}" srcId="{C8DEB719-4633-46D5-9165-EDE0F9F59EEE}" destId="{225F564D-E3FB-4D5E-BCF0-5E3144E37458}" srcOrd="3" destOrd="0" parTransId="{F50D3522-9039-4F55-BEB6-F8A37CDB1AF6}" sibTransId="{2E3B45A1-B831-4185-9B2F-BF3537977DE7}"/>
    <dgm:cxn modelId="{F001A31B-86FB-492B-8CA9-B946B87A34C2}" srcId="{C8DEB719-4633-46D5-9165-EDE0F9F59EEE}" destId="{55C06066-5EB7-4597-BB12-203621A1F3A7}" srcOrd="0" destOrd="0" parTransId="{25533A73-3F9A-4084-B8E4-21BB0AD88E63}" sibTransId="{6C4244BB-3D20-44F2-B74F-652FE917E067}"/>
    <dgm:cxn modelId="{D6E06A62-FB0B-40F9-9934-A9C7C1AF136E}" srcId="{C8DEB719-4633-46D5-9165-EDE0F9F59EEE}" destId="{EB8D9EF7-17B5-404B-9FA9-D316155EB0DC}" srcOrd="1" destOrd="0" parTransId="{F35AC9A0-C7BE-424F-AD3F-7738905DD3AE}" sibTransId="{BD9907A1-C48F-40B6-94AB-A6AAEC61D043}"/>
    <dgm:cxn modelId="{62EDEB54-D162-4650-94EF-A724EBEF021F}" type="presOf" srcId="{E8DB6681-32E2-4E58-97EC-2FCCEC67055D}" destId="{EDC73EAA-D922-4CB5-9EFB-4B9D1D10D964}" srcOrd="0" destOrd="0" presId="urn:microsoft.com/office/officeart/2005/8/layout/vList2"/>
    <dgm:cxn modelId="{917F7F81-261A-4BE7-994B-B79745976B31}" srcId="{C8DEB719-4633-46D5-9165-EDE0F9F59EEE}" destId="{1220F288-6AD0-4574-BF95-73A716C6ECE9}" srcOrd="4" destOrd="0" parTransId="{5CEFC45B-3EBE-4B18-AE64-7C9843211950}" sibTransId="{487DCFEA-5773-466B-B317-EDE2D5516BC3}"/>
    <dgm:cxn modelId="{D7885190-65F2-499F-B328-588DB1F06135}" type="presOf" srcId="{EB8D9EF7-17B5-404B-9FA9-D316155EB0DC}" destId="{84B5ACF0-A26F-4885-A222-2ABE65AA7742}" srcOrd="0" destOrd="0" presId="urn:microsoft.com/office/officeart/2005/8/layout/vList2"/>
    <dgm:cxn modelId="{FA33E992-DEF8-4A5E-8875-0579082E5EF1}" srcId="{C8DEB719-4633-46D5-9165-EDE0F9F59EEE}" destId="{E8DB6681-32E2-4E58-97EC-2FCCEC67055D}" srcOrd="2" destOrd="0" parTransId="{722C3A39-CB49-49D9-BC67-F4419241FDFF}" sibTransId="{025D34D1-C1E4-47DB-A90F-B6597134C850}"/>
    <dgm:cxn modelId="{2BFEBBD9-ED87-48B9-A2C5-C9EEFD52DD4B}" type="presOf" srcId="{55C06066-5EB7-4597-BB12-203621A1F3A7}" destId="{7AAC6A15-0C3A-4EDA-864D-7842F47F001C}" srcOrd="0" destOrd="0" presId="urn:microsoft.com/office/officeart/2005/8/layout/vList2"/>
    <dgm:cxn modelId="{5A37CCF7-8BD0-4E56-B06A-CE181DE85F53}" type="presOf" srcId="{1220F288-6AD0-4574-BF95-73A716C6ECE9}" destId="{391B334F-A6C6-42E5-9C82-7AB8E5F4F928}" srcOrd="0" destOrd="0" presId="urn:microsoft.com/office/officeart/2005/8/layout/vList2"/>
    <dgm:cxn modelId="{E1263848-2A65-431B-89A6-BA9BA76AB02A}" type="presParOf" srcId="{B40787AA-7C97-4438-81A0-196126FABC6E}" destId="{7AAC6A15-0C3A-4EDA-864D-7842F47F001C}" srcOrd="0" destOrd="0" presId="urn:microsoft.com/office/officeart/2005/8/layout/vList2"/>
    <dgm:cxn modelId="{CBD1D2F8-A95D-47A1-B0CC-E5E5400FDABE}" type="presParOf" srcId="{B40787AA-7C97-4438-81A0-196126FABC6E}" destId="{4108A044-FFD3-4482-87B8-5CC78821DD43}" srcOrd="1" destOrd="0" presId="urn:microsoft.com/office/officeart/2005/8/layout/vList2"/>
    <dgm:cxn modelId="{D0EDFDA5-90D1-465D-90BF-A567CCD4E265}" type="presParOf" srcId="{B40787AA-7C97-4438-81A0-196126FABC6E}" destId="{84B5ACF0-A26F-4885-A222-2ABE65AA7742}" srcOrd="2" destOrd="0" presId="urn:microsoft.com/office/officeart/2005/8/layout/vList2"/>
    <dgm:cxn modelId="{306129C1-D241-4714-A58E-A16BF9A762AF}" type="presParOf" srcId="{B40787AA-7C97-4438-81A0-196126FABC6E}" destId="{4DA41221-A6D8-4AB4-8B9E-FAA6A41610B6}" srcOrd="3" destOrd="0" presId="urn:microsoft.com/office/officeart/2005/8/layout/vList2"/>
    <dgm:cxn modelId="{FBD1BAA3-92DF-4752-9010-A45897258B8B}" type="presParOf" srcId="{B40787AA-7C97-4438-81A0-196126FABC6E}" destId="{EDC73EAA-D922-4CB5-9EFB-4B9D1D10D964}" srcOrd="4" destOrd="0" presId="urn:microsoft.com/office/officeart/2005/8/layout/vList2"/>
    <dgm:cxn modelId="{CE7A7D32-C516-477F-B543-B980552AAAA0}" type="presParOf" srcId="{B40787AA-7C97-4438-81A0-196126FABC6E}" destId="{D282A092-BFF6-4F76-B10E-E16031E58236}" srcOrd="5" destOrd="0" presId="urn:microsoft.com/office/officeart/2005/8/layout/vList2"/>
    <dgm:cxn modelId="{FC35B119-087D-4436-BC05-802F8079ADF6}" type="presParOf" srcId="{B40787AA-7C97-4438-81A0-196126FABC6E}" destId="{DF529DAA-FA04-47FB-8887-66A668FA8B6F}" srcOrd="6" destOrd="0" presId="urn:microsoft.com/office/officeart/2005/8/layout/vList2"/>
    <dgm:cxn modelId="{0EFE5C78-EE1F-4655-88B7-0D0E4700CD45}" type="presParOf" srcId="{B40787AA-7C97-4438-81A0-196126FABC6E}" destId="{1BD68FB6-1873-4E10-8C93-35C0A61961C8}" srcOrd="7" destOrd="0" presId="urn:microsoft.com/office/officeart/2005/8/layout/vList2"/>
    <dgm:cxn modelId="{52F8A9C5-8F9E-42E8-A5F3-D1DF9B139C54}" type="presParOf" srcId="{B40787AA-7C97-4438-81A0-196126FABC6E}" destId="{391B334F-A6C6-42E5-9C82-7AB8E5F4F9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EB719-4633-46D5-9165-EDE0F9F59E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D9EF7-17B5-404B-9FA9-D316155EB0DC}">
      <dgm:prSet/>
      <dgm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 err="1">
              <a:solidFill>
                <a:schemeClr val="tx1"/>
              </a:solidFill>
            </a:rPr>
            <a:t>nasce</a:t>
          </a:r>
          <a:r>
            <a:rPr lang="cs-CZ" b="0" i="0" dirty="0">
              <a:solidFill>
                <a:schemeClr val="tx1"/>
              </a:solidFill>
            </a:rPr>
            <a:t> a </a:t>
          </a:r>
          <a:r>
            <a:rPr lang="cs-CZ" b="0" i="0" dirty="0" err="1">
              <a:solidFill>
                <a:schemeClr val="tx1"/>
              </a:solidFill>
            </a:rPr>
            <a:t>Pontedera</a:t>
          </a:r>
          <a:r>
            <a:rPr lang="cs-CZ" b="0" i="0" dirty="0">
              <a:solidFill>
                <a:schemeClr val="tx1"/>
              </a:solidFill>
            </a:rPr>
            <a:t> </a:t>
          </a:r>
          <a:r>
            <a:rPr lang="cs-CZ" b="0" i="0" dirty="0" err="1">
              <a:solidFill>
                <a:schemeClr val="tx1"/>
              </a:solidFill>
            </a:rPr>
            <a:t>nel</a:t>
          </a:r>
          <a:r>
            <a:rPr lang="cs-CZ" b="0" i="0" dirty="0">
              <a:solidFill>
                <a:schemeClr val="tx1"/>
              </a:solidFill>
            </a:rPr>
            <a:t> 1946</a:t>
          </a:r>
          <a:endParaRPr lang="en-US" dirty="0">
            <a:solidFill>
              <a:schemeClr val="tx1"/>
            </a:solidFill>
          </a:endParaRPr>
        </a:p>
      </dgm:t>
    </dgm:pt>
    <dgm:pt modelId="{F35AC9A0-C7BE-424F-AD3F-7738905DD3AE}" type="parTrans" cxnId="{D6E06A62-FB0B-40F9-9934-A9C7C1AF136E}">
      <dgm:prSet/>
      <dgm:spPr/>
      <dgm:t>
        <a:bodyPr/>
        <a:lstStyle/>
        <a:p>
          <a:endParaRPr lang="en-US"/>
        </a:p>
      </dgm:t>
    </dgm:pt>
    <dgm:pt modelId="{BD9907A1-C48F-40B6-94AB-A6AAEC61D043}" type="sibTrans" cxnId="{D6E06A62-FB0B-40F9-9934-A9C7C1AF136E}">
      <dgm:prSet/>
      <dgm:spPr/>
      <dgm:t>
        <a:bodyPr/>
        <a:lstStyle/>
        <a:p>
          <a:endParaRPr lang="en-US"/>
        </a:p>
      </dgm:t>
    </dgm:pt>
    <dgm:pt modelId="{1220F288-6AD0-4574-BF95-73A716C6ECE9}">
      <dgm:prSet/>
      <dgm:spPr>
        <a:solidFill>
          <a:schemeClr val="bg1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uno dei prodotti di</a:t>
          </a:r>
          <a:r>
            <a:rPr lang="cs-CZ" b="0" i="0" dirty="0">
              <a:solidFill>
                <a:schemeClr val="tx1"/>
              </a:solidFill>
            </a:rPr>
            <a:t> </a:t>
          </a:r>
          <a:r>
            <a:rPr lang="cs-CZ" b="0" i="0" dirty="0" err="1">
              <a:solidFill>
                <a:schemeClr val="tx1"/>
              </a:solidFill>
            </a:rPr>
            <a:t>disegno</a:t>
          </a:r>
          <a:r>
            <a:rPr lang="cs-CZ" b="0" i="0" dirty="0">
              <a:solidFill>
                <a:schemeClr val="tx1"/>
              </a:solidFill>
            </a:rPr>
            <a:t> </a:t>
          </a:r>
          <a:r>
            <a:rPr lang="cs-CZ" b="0" i="0" dirty="0" err="1">
              <a:solidFill>
                <a:schemeClr val="tx1"/>
              </a:solidFill>
            </a:rPr>
            <a:t>industria</a:t>
          </a:r>
          <a:r>
            <a:rPr lang="cs-CZ" dirty="0" err="1">
              <a:solidFill>
                <a:schemeClr val="tx1"/>
              </a:solidFill>
            </a:rPr>
            <a:t>le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it-IT" b="0" i="0" dirty="0">
              <a:solidFill>
                <a:schemeClr val="tx1"/>
              </a:solidFill>
            </a:rPr>
            <a:t>più famosi al mondo </a:t>
          </a:r>
          <a:endParaRPr lang="en-US" dirty="0">
            <a:solidFill>
              <a:schemeClr val="tx1"/>
            </a:solidFill>
          </a:endParaRPr>
        </a:p>
      </dgm:t>
    </dgm:pt>
    <dgm:pt modelId="{5CEFC45B-3EBE-4B18-AE64-7C9843211950}" type="parTrans" cxnId="{917F7F81-261A-4BE7-994B-B79745976B31}">
      <dgm:prSet/>
      <dgm:spPr/>
      <dgm:t>
        <a:bodyPr/>
        <a:lstStyle/>
        <a:p>
          <a:endParaRPr lang="en-US"/>
        </a:p>
      </dgm:t>
    </dgm:pt>
    <dgm:pt modelId="{487DCFEA-5773-466B-B317-EDE2D5516BC3}" type="sibTrans" cxnId="{917F7F81-261A-4BE7-994B-B79745976B31}">
      <dgm:prSet/>
      <dgm:spPr/>
      <dgm:t>
        <a:bodyPr/>
        <a:lstStyle/>
        <a:p>
          <a:endParaRPr lang="en-US"/>
        </a:p>
      </dgm:t>
    </dgm:pt>
    <dgm:pt modelId="{18465EC8-E91C-4EF3-A0E1-FEB35BCB9F4D}">
      <dgm:prSet/>
      <dgm:spPr>
        <a:solidFill>
          <a:srgbClr val="FF00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dirty="0" err="1">
              <a:solidFill>
                <a:schemeClr val="bg1"/>
              </a:solidFill>
            </a:rPr>
            <a:t>simbolo</a:t>
          </a:r>
          <a:r>
            <a:rPr lang="cs-CZ" b="0" dirty="0">
              <a:solidFill>
                <a:schemeClr val="bg1"/>
              </a:solidFill>
            </a:rPr>
            <a:t> </a:t>
          </a:r>
          <a:r>
            <a:rPr lang="cs-CZ" b="0" dirty="0" err="1">
              <a:solidFill>
                <a:schemeClr val="bg1"/>
              </a:solidFill>
            </a:rPr>
            <a:t>del</a:t>
          </a:r>
          <a:r>
            <a:rPr lang="cs-CZ" b="0" dirty="0">
              <a:solidFill>
                <a:schemeClr val="bg1"/>
              </a:solidFill>
            </a:rPr>
            <a:t> design </a:t>
          </a:r>
          <a:r>
            <a:rPr lang="cs-CZ" b="0" dirty="0" err="1">
              <a:solidFill>
                <a:schemeClr val="bg1"/>
              </a:solidFill>
            </a:rPr>
            <a:t>italiano</a:t>
          </a:r>
          <a:endParaRPr lang="en-US" b="0" dirty="0">
            <a:solidFill>
              <a:schemeClr val="bg1"/>
            </a:solidFill>
          </a:endParaRPr>
        </a:p>
      </dgm:t>
    </dgm:pt>
    <dgm:pt modelId="{9E7215AF-FDB7-41D2-8C8E-2D5BB87978FA}" type="parTrans" cxnId="{5A4B01BC-620E-44FA-91F4-C1236E1C4B0C}">
      <dgm:prSet/>
      <dgm:spPr/>
      <dgm:t>
        <a:bodyPr/>
        <a:lstStyle/>
        <a:p>
          <a:endParaRPr lang="en-US"/>
        </a:p>
      </dgm:t>
    </dgm:pt>
    <dgm:pt modelId="{34275DB3-2DAF-4C3B-BABB-5F58B7A72415}" type="sibTrans" cxnId="{5A4B01BC-620E-44FA-91F4-C1236E1C4B0C}">
      <dgm:prSet/>
      <dgm:spPr/>
      <dgm:t>
        <a:bodyPr/>
        <a:lstStyle/>
        <a:p>
          <a:endParaRPr lang="en-US"/>
        </a:p>
      </dgm:t>
    </dgm:pt>
    <dgm:pt modelId="{E8DB6681-32E2-4E58-97EC-2FCCEC67055D}">
      <dgm:prSet/>
      <dgm:spPr>
        <a:solidFill>
          <a:srgbClr val="FF00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dirty="0" err="1">
              <a:solidFill>
                <a:schemeClr val="bg1"/>
              </a:solidFill>
            </a:rPr>
            <a:t>oltre</a:t>
          </a:r>
          <a:r>
            <a:rPr lang="cs-CZ" dirty="0">
              <a:solidFill>
                <a:schemeClr val="bg1"/>
              </a:solidFill>
            </a:rPr>
            <a:t> 18 </a:t>
          </a:r>
          <a:r>
            <a:rPr lang="cs-CZ" dirty="0" err="1">
              <a:solidFill>
                <a:schemeClr val="bg1"/>
              </a:solidFill>
            </a:rPr>
            <a:t>milioni</a:t>
          </a:r>
          <a:r>
            <a:rPr lang="cs-CZ" dirty="0">
              <a:solidFill>
                <a:schemeClr val="bg1"/>
              </a:solidFill>
            </a:rPr>
            <a:t> di </a:t>
          </a:r>
          <a:r>
            <a:rPr lang="cs-CZ" dirty="0" err="1">
              <a:solidFill>
                <a:schemeClr val="bg1"/>
              </a:solidFill>
            </a:rPr>
            <a:t>esemplari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diffusi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sulle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strade</a:t>
          </a:r>
          <a:r>
            <a:rPr lang="cs-CZ" dirty="0">
              <a:solidFill>
                <a:schemeClr val="bg1"/>
              </a:solidFill>
            </a:rPr>
            <a:t> </a:t>
          </a:r>
          <a:r>
            <a:rPr lang="cs-CZ" dirty="0" err="1">
              <a:solidFill>
                <a:schemeClr val="bg1"/>
              </a:solidFill>
            </a:rPr>
            <a:t>nei</a:t>
          </a:r>
          <a:r>
            <a:rPr lang="cs-CZ" dirty="0">
              <a:solidFill>
                <a:schemeClr val="bg1"/>
              </a:solidFill>
            </a:rPr>
            <a:t> 5 </a:t>
          </a:r>
          <a:r>
            <a:rPr lang="cs-CZ" dirty="0" err="1">
              <a:solidFill>
                <a:schemeClr val="bg1"/>
              </a:solidFill>
            </a:rPr>
            <a:t>continenti</a:t>
          </a:r>
          <a:endParaRPr lang="en-US" dirty="0">
            <a:solidFill>
              <a:schemeClr val="bg1"/>
            </a:solidFill>
          </a:endParaRPr>
        </a:p>
      </dgm:t>
    </dgm:pt>
    <dgm:pt modelId="{722C3A39-CB49-49D9-BC67-F4419241FDFF}" type="parTrans" cxnId="{FA33E992-DEF8-4A5E-8875-0579082E5EF1}">
      <dgm:prSet/>
      <dgm:spPr/>
      <dgm:t>
        <a:bodyPr/>
        <a:lstStyle/>
        <a:p>
          <a:endParaRPr lang="cs-CZ"/>
        </a:p>
      </dgm:t>
    </dgm:pt>
    <dgm:pt modelId="{025D34D1-C1E4-47DB-A90F-B6597134C850}" type="sibTrans" cxnId="{FA33E992-DEF8-4A5E-8875-0579082E5EF1}">
      <dgm:prSet/>
      <dgm:spPr/>
      <dgm:t>
        <a:bodyPr/>
        <a:lstStyle/>
        <a:p>
          <a:endParaRPr lang="cs-CZ"/>
        </a:p>
      </dgm:t>
    </dgm:pt>
    <dgm:pt modelId="{9503CEDC-37A2-4DAA-B3F0-5B05A24AE7B2}">
      <dgm:prSet/>
      <dgm:spPr>
        <a:solidFill>
          <a:srgbClr val="00B05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>
              <a:solidFill>
                <a:schemeClr val="bg1"/>
              </a:solidFill>
            </a:rPr>
            <a:t>p</a:t>
          </a:r>
          <a:r>
            <a:rPr lang="it-IT" b="0" i="0" dirty="0">
              <a:solidFill>
                <a:schemeClr val="bg1"/>
              </a:solidFill>
            </a:rPr>
            <a:t>rimo marchio veramente globale della mobilità</a:t>
          </a:r>
          <a:endParaRPr lang="en-US" b="0" dirty="0">
            <a:solidFill>
              <a:schemeClr val="bg1"/>
            </a:solidFill>
          </a:endParaRPr>
        </a:p>
      </dgm:t>
    </dgm:pt>
    <dgm:pt modelId="{8EEE1D77-B5E9-4CFF-81EA-4C6364EF66A5}" type="parTrans" cxnId="{A37EA678-7A53-4309-A142-C26A5E4D084A}">
      <dgm:prSet/>
      <dgm:spPr/>
      <dgm:t>
        <a:bodyPr/>
        <a:lstStyle/>
        <a:p>
          <a:endParaRPr lang="cs-CZ"/>
        </a:p>
      </dgm:t>
    </dgm:pt>
    <dgm:pt modelId="{92C9A05D-D3DC-489B-BB1F-0A2DB032EA5E}" type="sibTrans" cxnId="{A37EA678-7A53-4309-A142-C26A5E4D084A}">
      <dgm:prSet/>
      <dgm:spPr/>
      <dgm:t>
        <a:bodyPr/>
        <a:lstStyle/>
        <a:p>
          <a:endParaRPr lang="cs-CZ"/>
        </a:p>
      </dgm:t>
    </dgm:pt>
    <dgm:pt modelId="{225F564D-E3FB-4D5E-BCF0-5E3144E37458}">
      <dgm:prSet/>
      <dgm:spPr>
        <a:solidFill>
          <a:srgbClr val="00B05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bg1"/>
              </a:solidFill>
            </a:rPr>
            <a:t>è diventata un trait d’union tra generazioni</a:t>
          </a:r>
          <a:endParaRPr lang="en-US" dirty="0">
            <a:solidFill>
              <a:schemeClr val="bg1"/>
            </a:solidFill>
          </a:endParaRPr>
        </a:p>
      </dgm:t>
    </dgm:pt>
    <dgm:pt modelId="{F50D3522-9039-4F55-BEB6-F8A37CDB1AF6}" type="parTrans" cxnId="{347DB016-CEEA-441C-B1C6-65ABC371A4EF}">
      <dgm:prSet/>
      <dgm:spPr/>
      <dgm:t>
        <a:bodyPr/>
        <a:lstStyle/>
        <a:p>
          <a:endParaRPr lang="cs-CZ"/>
        </a:p>
      </dgm:t>
    </dgm:pt>
    <dgm:pt modelId="{2E3B45A1-B831-4185-9B2F-BF3537977DE7}" type="sibTrans" cxnId="{347DB016-CEEA-441C-B1C6-65ABC371A4EF}">
      <dgm:prSet/>
      <dgm:spPr/>
      <dgm:t>
        <a:bodyPr/>
        <a:lstStyle/>
        <a:p>
          <a:endParaRPr lang="cs-CZ"/>
        </a:p>
      </dgm:t>
    </dgm:pt>
    <dgm:pt modelId="{55C06066-5EB7-4597-BB12-203621A1F3A7}">
      <dgm:prSet/>
      <dgm:spPr>
        <a:solidFill>
          <a:srgbClr val="00B050"/>
        </a:solidFill>
      </dgm:spPr>
      <dgm:t>
        <a:bodyPr/>
        <a:lstStyle/>
        <a:p>
          <a:r>
            <a:rPr lang="cs-CZ" dirty="0" err="1"/>
            <a:t>lo</a:t>
          </a:r>
          <a:r>
            <a:rPr lang="cs-CZ" dirty="0"/>
            <a:t> </a:t>
          </a:r>
          <a:r>
            <a:rPr lang="cs-CZ" dirty="0" err="1"/>
            <a:t>scooter</a:t>
          </a:r>
          <a:r>
            <a:rPr lang="cs-CZ" dirty="0"/>
            <a:t> </a:t>
          </a:r>
          <a:r>
            <a:rPr lang="cs-CZ" dirty="0" err="1"/>
            <a:t>più</a:t>
          </a:r>
          <a:r>
            <a:rPr lang="cs-CZ" dirty="0"/>
            <a:t> </a:t>
          </a:r>
          <a:r>
            <a:rPr lang="cs-CZ" dirty="0" err="1"/>
            <a:t>diffuso</a:t>
          </a:r>
          <a:r>
            <a:rPr lang="cs-CZ" dirty="0"/>
            <a:t> </a:t>
          </a:r>
          <a:r>
            <a:rPr lang="cs-CZ" dirty="0" err="1"/>
            <a:t>nel</a:t>
          </a:r>
          <a:r>
            <a:rPr lang="cs-CZ" dirty="0"/>
            <a:t> </a:t>
          </a:r>
          <a:r>
            <a:rPr lang="cs-CZ" dirty="0" err="1"/>
            <a:t>mondo</a:t>
          </a:r>
          <a:endParaRPr lang="en-US" dirty="0"/>
        </a:p>
      </dgm:t>
    </dgm:pt>
    <dgm:pt modelId="{25533A73-3F9A-4084-B8E4-21BB0AD88E63}" type="parTrans" cxnId="{F001A31B-86FB-492B-8CA9-B946B87A34C2}">
      <dgm:prSet/>
      <dgm:spPr/>
      <dgm:t>
        <a:bodyPr/>
        <a:lstStyle/>
        <a:p>
          <a:endParaRPr lang="cs-CZ"/>
        </a:p>
      </dgm:t>
    </dgm:pt>
    <dgm:pt modelId="{6C4244BB-3D20-44F2-B74F-652FE917E067}" type="sibTrans" cxnId="{F001A31B-86FB-492B-8CA9-B946B87A34C2}">
      <dgm:prSet/>
      <dgm:spPr/>
      <dgm:t>
        <a:bodyPr/>
        <a:lstStyle/>
        <a:p>
          <a:endParaRPr lang="cs-CZ"/>
        </a:p>
      </dgm:t>
    </dgm:pt>
    <dgm:pt modelId="{B40787AA-7C97-4438-81A0-196126FABC6E}" type="pres">
      <dgm:prSet presAssocID="{C8DEB719-4633-46D5-9165-EDE0F9F59EEE}" presName="linear" presStyleCnt="0">
        <dgm:presLayoutVars>
          <dgm:animLvl val="lvl"/>
          <dgm:resizeHandles val="exact"/>
        </dgm:presLayoutVars>
      </dgm:prSet>
      <dgm:spPr/>
    </dgm:pt>
    <dgm:pt modelId="{7AAC6A15-0C3A-4EDA-864D-7842F47F001C}" type="pres">
      <dgm:prSet presAssocID="{55C06066-5EB7-4597-BB12-203621A1F3A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108A044-FFD3-4482-87B8-5CC78821DD43}" type="pres">
      <dgm:prSet presAssocID="{6C4244BB-3D20-44F2-B74F-652FE917E067}" presName="spacer" presStyleCnt="0"/>
      <dgm:spPr/>
    </dgm:pt>
    <dgm:pt modelId="{84B5ACF0-A26F-4885-A222-2ABE65AA7742}" type="pres">
      <dgm:prSet presAssocID="{EB8D9EF7-17B5-404B-9FA9-D316155EB0DC}" presName="parentText" presStyleLbl="node1" presStyleIdx="1" presStyleCnt="7" custLinFactNeighborY="28539">
        <dgm:presLayoutVars>
          <dgm:chMax val="0"/>
          <dgm:bulletEnabled val="1"/>
        </dgm:presLayoutVars>
      </dgm:prSet>
      <dgm:spPr/>
    </dgm:pt>
    <dgm:pt modelId="{4DA41221-A6D8-4AB4-8B9E-FAA6A41610B6}" type="pres">
      <dgm:prSet presAssocID="{BD9907A1-C48F-40B6-94AB-A6AAEC61D043}" presName="spacer" presStyleCnt="0"/>
      <dgm:spPr/>
    </dgm:pt>
    <dgm:pt modelId="{EDC73EAA-D922-4CB5-9EFB-4B9D1D10D964}" type="pres">
      <dgm:prSet presAssocID="{E8DB6681-32E2-4E58-97EC-2FCCEC67055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282A092-BFF6-4F76-B10E-E16031E58236}" type="pres">
      <dgm:prSet presAssocID="{025D34D1-C1E4-47DB-A90F-B6597134C850}" presName="spacer" presStyleCnt="0"/>
      <dgm:spPr/>
    </dgm:pt>
    <dgm:pt modelId="{DF529DAA-FA04-47FB-8887-66A668FA8B6F}" type="pres">
      <dgm:prSet presAssocID="{225F564D-E3FB-4D5E-BCF0-5E3144E3745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BD68FB6-1873-4E10-8C93-35C0A61961C8}" type="pres">
      <dgm:prSet presAssocID="{2E3B45A1-B831-4185-9B2F-BF3537977DE7}" presName="spacer" presStyleCnt="0"/>
      <dgm:spPr/>
    </dgm:pt>
    <dgm:pt modelId="{391B334F-A6C6-42E5-9C82-7AB8E5F4F928}" type="pres">
      <dgm:prSet presAssocID="{1220F288-6AD0-4574-BF95-73A716C6ECE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07434FF-7B04-4083-AA3C-DCAC2A5D3DB5}" type="pres">
      <dgm:prSet presAssocID="{487DCFEA-5773-466B-B317-EDE2D5516BC3}" presName="spacer" presStyleCnt="0"/>
      <dgm:spPr/>
    </dgm:pt>
    <dgm:pt modelId="{2BD095F9-A312-478F-A57F-4A33083500B1}" type="pres">
      <dgm:prSet presAssocID="{18465EC8-E91C-4EF3-A0E1-FEB35BCB9F4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BD0002F-8BE4-4B73-8113-CABF80F81948}" type="pres">
      <dgm:prSet presAssocID="{34275DB3-2DAF-4C3B-BABB-5F58B7A72415}" presName="spacer" presStyleCnt="0"/>
      <dgm:spPr/>
    </dgm:pt>
    <dgm:pt modelId="{CA8564AA-BA65-47FD-B00E-E97BD0159744}" type="pres">
      <dgm:prSet presAssocID="{9503CEDC-37A2-4DAA-B3F0-5B05A24AE7B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C7FD105-4F8B-42BD-B84C-1C9F8296C89E}" type="presOf" srcId="{225F564D-E3FB-4D5E-BCF0-5E3144E37458}" destId="{DF529DAA-FA04-47FB-8887-66A668FA8B6F}" srcOrd="0" destOrd="0" presId="urn:microsoft.com/office/officeart/2005/8/layout/vList2"/>
    <dgm:cxn modelId="{D3BEC90F-0B0B-47B0-BE97-92A4F8B6E39F}" type="presOf" srcId="{9503CEDC-37A2-4DAA-B3F0-5B05A24AE7B2}" destId="{CA8564AA-BA65-47FD-B00E-E97BD0159744}" srcOrd="0" destOrd="0" presId="urn:microsoft.com/office/officeart/2005/8/layout/vList2"/>
    <dgm:cxn modelId="{D7360611-7A67-433D-9474-B3A670F9EE54}" type="presOf" srcId="{C8DEB719-4633-46D5-9165-EDE0F9F59EEE}" destId="{B40787AA-7C97-4438-81A0-196126FABC6E}" srcOrd="0" destOrd="0" presId="urn:microsoft.com/office/officeart/2005/8/layout/vList2"/>
    <dgm:cxn modelId="{347DB016-CEEA-441C-B1C6-65ABC371A4EF}" srcId="{C8DEB719-4633-46D5-9165-EDE0F9F59EEE}" destId="{225F564D-E3FB-4D5E-BCF0-5E3144E37458}" srcOrd="3" destOrd="0" parTransId="{F50D3522-9039-4F55-BEB6-F8A37CDB1AF6}" sibTransId="{2E3B45A1-B831-4185-9B2F-BF3537977DE7}"/>
    <dgm:cxn modelId="{F001A31B-86FB-492B-8CA9-B946B87A34C2}" srcId="{C8DEB719-4633-46D5-9165-EDE0F9F59EEE}" destId="{55C06066-5EB7-4597-BB12-203621A1F3A7}" srcOrd="0" destOrd="0" parTransId="{25533A73-3F9A-4084-B8E4-21BB0AD88E63}" sibTransId="{6C4244BB-3D20-44F2-B74F-652FE917E067}"/>
    <dgm:cxn modelId="{D6E06A62-FB0B-40F9-9934-A9C7C1AF136E}" srcId="{C8DEB719-4633-46D5-9165-EDE0F9F59EEE}" destId="{EB8D9EF7-17B5-404B-9FA9-D316155EB0DC}" srcOrd="1" destOrd="0" parTransId="{F35AC9A0-C7BE-424F-AD3F-7738905DD3AE}" sibTransId="{BD9907A1-C48F-40B6-94AB-A6AAEC61D043}"/>
    <dgm:cxn modelId="{25691366-FCCB-428D-A438-6E20BC9504C8}" type="presOf" srcId="{18465EC8-E91C-4EF3-A0E1-FEB35BCB9F4D}" destId="{2BD095F9-A312-478F-A57F-4A33083500B1}" srcOrd="0" destOrd="0" presId="urn:microsoft.com/office/officeart/2005/8/layout/vList2"/>
    <dgm:cxn modelId="{62EDEB54-D162-4650-94EF-A724EBEF021F}" type="presOf" srcId="{E8DB6681-32E2-4E58-97EC-2FCCEC67055D}" destId="{EDC73EAA-D922-4CB5-9EFB-4B9D1D10D964}" srcOrd="0" destOrd="0" presId="urn:microsoft.com/office/officeart/2005/8/layout/vList2"/>
    <dgm:cxn modelId="{A37EA678-7A53-4309-A142-C26A5E4D084A}" srcId="{C8DEB719-4633-46D5-9165-EDE0F9F59EEE}" destId="{9503CEDC-37A2-4DAA-B3F0-5B05A24AE7B2}" srcOrd="6" destOrd="0" parTransId="{8EEE1D77-B5E9-4CFF-81EA-4C6364EF66A5}" sibTransId="{92C9A05D-D3DC-489B-BB1F-0A2DB032EA5E}"/>
    <dgm:cxn modelId="{917F7F81-261A-4BE7-994B-B79745976B31}" srcId="{C8DEB719-4633-46D5-9165-EDE0F9F59EEE}" destId="{1220F288-6AD0-4574-BF95-73A716C6ECE9}" srcOrd="4" destOrd="0" parTransId="{5CEFC45B-3EBE-4B18-AE64-7C9843211950}" sibTransId="{487DCFEA-5773-466B-B317-EDE2D5516BC3}"/>
    <dgm:cxn modelId="{D7885190-65F2-499F-B328-588DB1F06135}" type="presOf" srcId="{EB8D9EF7-17B5-404B-9FA9-D316155EB0DC}" destId="{84B5ACF0-A26F-4885-A222-2ABE65AA7742}" srcOrd="0" destOrd="0" presId="urn:microsoft.com/office/officeart/2005/8/layout/vList2"/>
    <dgm:cxn modelId="{FA33E992-DEF8-4A5E-8875-0579082E5EF1}" srcId="{C8DEB719-4633-46D5-9165-EDE0F9F59EEE}" destId="{E8DB6681-32E2-4E58-97EC-2FCCEC67055D}" srcOrd="2" destOrd="0" parTransId="{722C3A39-CB49-49D9-BC67-F4419241FDFF}" sibTransId="{025D34D1-C1E4-47DB-A90F-B6597134C850}"/>
    <dgm:cxn modelId="{5A4B01BC-620E-44FA-91F4-C1236E1C4B0C}" srcId="{C8DEB719-4633-46D5-9165-EDE0F9F59EEE}" destId="{18465EC8-E91C-4EF3-A0E1-FEB35BCB9F4D}" srcOrd="5" destOrd="0" parTransId="{9E7215AF-FDB7-41D2-8C8E-2D5BB87978FA}" sibTransId="{34275DB3-2DAF-4C3B-BABB-5F58B7A72415}"/>
    <dgm:cxn modelId="{2BFEBBD9-ED87-48B9-A2C5-C9EEFD52DD4B}" type="presOf" srcId="{55C06066-5EB7-4597-BB12-203621A1F3A7}" destId="{7AAC6A15-0C3A-4EDA-864D-7842F47F001C}" srcOrd="0" destOrd="0" presId="urn:microsoft.com/office/officeart/2005/8/layout/vList2"/>
    <dgm:cxn modelId="{5A37CCF7-8BD0-4E56-B06A-CE181DE85F53}" type="presOf" srcId="{1220F288-6AD0-4574-BF95-73A716C6ECE9}" destId="{391B334F-A6C6-42E5-9C82-7AB8E5F4F928}" srcOrd="0" destOrd="0" presId="urn:microsoft.com/office/officeart/2005/8/layout/vList2"/>
    <dgm:cxn modelId="{E1263848-2A65-431B-89A6-BA9BA76AB02A}" type="presParOf" srcId="{B40787AA-7C97-4438-81A0-196126FABC6E}" destId="{7AAC6A15-0C3A-4EDA-864D-7842F47F001C}" srcOrd="0" destOrd="0" presId="urn:microsoft.com/office/officeart/2005/8/layout/vList2"/>
    <dgm:cxn modelId="{CBD1D2F8-A95D-47A1-B0CC-E5E5400FDABE}" type="presParOf" srcId="{B40787AA-7C97-4438-81A0-196126FABC6E}" destId="{4108A044-FFD3-4482-87B8-5CC78821DD43}" srcOrd="1" destOrd="0" presId="urn:microsoft.com/office/officeart/2005/8/layout/vList2"/>
    <dgm:cxn modelId="{D0EDFDA5-90D1-465D-90BF-A567CCD4E265}" type="presParOf" srcId="{B40787AA-7C97-4438-81A0-196126FABC6E}" destId="{84B5ACF0-A26F-4885-A222-2ABE65AA7742}" srcOrd="2" destOrd="0" presId="urn:microsoft.com/office/officeart/2005/8/layout/vList2"/>
    <dgm:cxn modelId="{306129C1-D241-4714-A58E-A16BF9A762AF}" type="presParOf" srcId="{B40787AA-7C97-4438-81A0-196126FABC6E}" destId="{4DA41221-A6D8-4AB4-8B9E-FAA6A41610B6}" srcOrd="3" destOrd="0" presId="urn:microsoft.com/office/officeart/2005/8/layout/vList2"/>
    <dgm:cxn modelId="{FBD1BAA3-92DF-4752-9010-A45897258B8B}" type="presParOf" srcId="{B40787AA-7C97-4438-81A0-196126FABC6E}" destId="{EDC73EAA-D922-4CB5-9EFB-4B9D1D10D964}" srcOrd="4" destOrd="0" presId="urn:microsoft.com/office/officeart/2005/8/layout/vList2"/>
    <dgm:cxn modelId="{CE7A7D32-C516-477F-B543-B980552AAAA0}" type="presParOf" srcId="{B40787AA-7C97-4438-81A0-196126FABC6E}" destId="{D282A092-BFF6-4F76-B10E-E16031E58236}" srcOrd="5" destOrd="0" presId="urn:microsoft.com/office/officeart/2005/8/layout/vList2"/>
    <dgm:cxn modelId="{FC35B119-087D-4436-BC05-802F8079ADF6}" type="presParOf" srcId="{B40787AA-7C97-4438-81A0-196126FABC6E}" destId="{DF529DAA-FA04-47FB-8887-66A668FA8B6F}" srcOrd="6" destOrd="0" presId="urn:microsoft.com/office/officeart/2005/8/layout/vList2"/>
    <dgm:cxn modelId="{0EFE5C78-EE1F-4655-88B7-0D0E4700CD45}" type="presParOf" srcId="{B40787AA-7C97-4438-81A0-196126FABC6E}" destId="{1BD68FB6-1873-4E10-8C93-35C0A61961C8}" srcOrd="7" destOrd="0" presId="urn:microsoft.com/office/officeart/2005/8/layout/vList2"/>
    <dgm:cxn modelId="{52F8A9C5-8F9E-42E8-A5F3-D1DF9B139C54}" type="presParOf" srcId="{B40787AA-7C97-4438-81A0-196126FABC6E}" destId="{391B334F-A6C6-42E5-9C82-7AB8E5F4F928}" srcOrd="8" destOrd="0" presId="urn:microsoft.com/office/officeart/2005/8/layout/vList2"/>
    <dgm:cxn modelId="{10036310-F6D8-4D33-91FE-D9F30CB3913D}" type="presParOf" srcId="{B40787AA-7C97-4438-81A0-196126FABC6E}" destId="{807434FF-7B04-4083-AA3C-DCAC2A5D3DB5}" srcOrd="9" destOrd="0" presId="urn:microsoft.com/office/officeart/2005/8/layout/vList2"/>
    <dgm:cxn modelId="{579293EF-A90D-4720-A237-0EAB2116E0CA}" type="presParOf" srcId="{B40787AA-7C97-4438-81A0-196126FABC6E}" destId="{2BD095F9-A312-478F-A57F-4A33083500B1}" srcOrd="10" destOrd="0" presId="urn:microsoft.com/office/officeart/2005/8/layout/vList2"/>
    <dgm:cxn modelId="{96F37201-830C-4288-99DD-E367DD371A1A}" type="presParOf" srcId="{B40787AA-7C97-4438-81A0-196126FABC6E}" destId="{5BD0002F-8BE4-4B73-8113-CABF80F81948}" srcOrd="11" destOrd="0" presId="urn:microsoft.com/office/officeart/2005/8/layout/vList2"/>
    <dgm:cxn modelId="{5A899C19-BEE7-41CA-BEBE-E3BE76D7746A}" type="presParOf" srcId="{B40787AA-7C97-4438-81A0-196126FABC6E}" destId="{CA8564AA-BA65-47FD-B00E-E97BD015974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EB719-4633-46D5-9165-EDE0F9F59E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D9EF7-17B5-404B-9FA9-D316155EB0D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b="0" i="0" dirty="0"/>
            <a:t>f</a:t>
          </a:r>
          <a:r>
            <a:rPr lang="it-IT" b="0" i="0" dirty="0"/>
            <a:t>ondati entrambi nello stesso anno, il </a:t>
          </a:r>
          <a:r>
            <a:rPr lang="it-IT" b="1" i="0" dirty="0"/>
            <a:t>1946</a:t>
          </a:r>
          <a:endParaRPr lang="en-US" dirty="0"/>
        </a:p>
      </dgm:t>
    </dgm:pt>
    <dgm:pt modelId="{F35AC9A0-C7BE-424F-AD3F-7738905DD3AE}" type="parTrans" cxnId="{D6E06A62-FB0B-40F9-9934-A9C7C1AF136E}">
      <dgm:prSet/>
      <dgm:spPr/>
      <dgm:t>
        <a:bodyPr/>
        <a:lstStyle/>
        <a:p>
          <a:endParaRPr lang="en-US"/>
        </a:p>
      </dgm:t>
    </dgm:pt>
    <dgm:pt modelId="{BD9907A1-C48F-40B6-94AB-A6AAEC61D043}" type="sibTrans" cxnId="{D6E06A62-FB0B-40F9-9934-A9C7C1AF136E}">
      <dgm:prSet/>
      <dgm:spPr/>
      <dgm:t>
        <a:bodyPr/>
        <a:lstStyle/>
        <a:p>
          <a:endParaRPr lang="en-US"/>
        </a:p>
      </dgm:t>
    </dgm:pt>
    <dgm:pt modelId="{1220F288-6AD0-4574-BF95-73A716C6ECE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b="0" i="0" dirty="0"/>
            <a:t>queste creazioni in edizione limitata saranno disponibili dalla primavera del 2021</a:t>
          </a:r>
          <a:endParaRPr lang="en-US" dirty="0">
            <a:solidFill>
              <a:schemeClr val="bg1"/>
            </a:solidFill>
          </a:endParaRPr>
        </a:p>
      </dgm:t>
    </dgm:pt>
    <dgm:pt modelId="{5CEFC45B-3EBE-4B18-AE64-7C9843211950}" type="parTrans" cxnId="{917F7F81-261A-4BE7-994B-B79745976B31}">
      <dgm:prSet/>
      <dgm:spPr/>
      <dgm:t>
        <a:bodyPr/>
        <a:lstStyle/>
        <a:p>
          <a:endParaRPr lang="en-US"/>
        </a:p>
      </dgm:t>
    </dgm:pt>
    <dgm:pt modelId="{487DCFEA-5773-466B-B317-EDE2D5516BC3}" type="sibTrans" cxnId="{917F7F81-261A-4BE7-994B-B79745976B31}">
      <dgm:prSet/>
      <dgm:spPr/>
      <dgm:t>
        <a:bodyPr/>
        <a:lstStyle/>
        <a:p>
          <a:endParaRPr lang="en-US"/>
        </a:p>
      </dgm:t>
    </dgm:pt>
    <dgm:pt modelId="{E8DB6681-32E2-4E58-97EC-2FCCEC67055D}">
      <dgm:prSet/>
      <dgm:spPr>
        <a:solidFill>
          <a:schemeClr val="accent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it-IT" b="0" i="0" dirty="0">
              <a:solidFill>
                <a:schemeClr val="tx1"/>
              </a:solidFill>
            </a:rPr>
            <a:t>collaborano nella creazione di uno scooter esclusivo e di una linea di accessori coordinati</a:t>
          </a:r>
          <a:endParaRPr lang="en-US" dirty="0">
            <a:solidFill>
              <a:schemeClr val="tx1"/>
            </a:solidFill>
          </a:endParaRPr>
        </a:p>
      </dgm:t>
    </dgm:pt>
    <dgm:pt modelId="{722C3A39-CB49-49D9-BC67-F4419241FDFF}" type="parTrans" cxnId="{FA33E992-DEF8-4A5E-8875-0579082E5EF1}">
      <dgm:prSet/>
      <dgm:spPr/>
      <dgm:t>
        <a:bodyPr/>
        <a:lstStyle/>
        <a:p>
          <a:endParaRPr lang="cs-CZ"/>
        </a:p>
      </dgm:t>
    </dgm:pt>
    <dgm:pt modelId="{025D34D1-C1E4-47DB-A90F-B6597134C850}" type="sibTrans" cxnId="{FA33E992-DEF8-4A5E-8875-0579082E5EF1}">
      <dgm:prSet/>
      <dgm:spPr/>
      <dgm:t>
        <a:bodyPr/>
        <a:lstStyle/>
        <a:p>
          <a:endParaRPr lang="cs-CZ"/>
        </a:p>
      </dgm:t>
    </dgm:pt>
    <dgm:pt modelId="{225F564D-E3FB-4D5E-BCF0-5E3144E37458}">
      <dgm:prSet/>
      <dgm:spPr>
        <a:solidFill>
          <a:schemeClr val="accent4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cs-CZ" b="0" i="0" dirty="0"/>
            <a:t>d</a:t>
          </a:r>
          <a:r>
            <a:rPr lang="it-IT" b="0" i="0" dirty="0"/>
            <a:t>a questo appassionato confronto prende vita Vespa 946 Christian Dior</a:t>
          </a:r>
          <a:endParaRPr lang="en-US" dirty="0">
            <a:solidFill>
              <a:schemeClr val="bg1"/>
            </a:solidFill>
          </a:endParaRPr>
        </a:p>
      </dgm:t>
    </dgm:pt>
    <dgm:pt modelId="{F50D3522-9039-4F55-BEB6-F8A37CDB1AF6}" type="parTrans" cxnId="{347DB016-CEEA-441C-B1C6-65ABC371A4EF}">
      <dgm:prSet/>
      <dgm:spPr/>
      <dgm:t>
        <a:bodyPr/>
        <a:lstStyle/>
        <a:p>
          <a:endParaRPr lang="cs-CZ"/>
        </a:p>
      </dgm:t>
    </dgm:pt>
    <dgm:pt modelId="{2E3B45A1-B831-4185-9B2F-BF3537977DE7}" type="sibTrans" cxnId="{347DB016-CEEA-441C-B1C6-65ABC371A4EF}">
      <dgm:prSet/>
      <dgm:spPr/>
      <dgm:t>
        <a:bodyPr/>
        <a:lstStyle/>
        <a:p>
          <a:endParaRPr lang="cs-CZ"/>
        </a:p>
      </dgm:t>
    </dgm:pt>
    <dgm:pt modelId="{B40787AA-7C97-4438-81A0-196126FABC6E}" type="pres">
      <dgm:prSet presAssocID="{C8DEB719-4633-46D5-9165-EDE0F9F59EEE}" presName="linear" presStyleCnt="0">
        <dgm:presLayoutVars>
          <dgm:animLvl val="lvl"/>
          <dgm:resizeHandles val="exact"/>
        </dgm:presLayoutVars>
      </dgm:prSet>
      <dgm:spPr/>
    </dgm:pt>
    <dgm:pt modelId="{84B5ACF0-A26F-4885-A222-2ABE65AA7742}" type="pres">
      <dgm:prSet presAssocID="{EB8D9EF7-17B5-404B-9FA9-D316155EB0DC}" presName="parentText" presStyleLbl="node1" presStyleIdx="0" presStyleCnt="4" custLinFactNeighborY="28539">
        <dgm:presLayoutVars>
          <dgm:chMax val="0"/>
          <dgm:bulletEnabled val="1"/>
        </dgm:presLayoutVars>
      </dgm:prSet>
      <dgm:spPr/>
    </dgm:pt>
    <dgm:pt modelId="{4DA41221-A6D8-4AB4-8B9E-FAA6A41610B6}" type="pres">
      <dgm:prSet presAssocID="{BD9907A1-C48F-40B6-94AB-A6AAEC61D043}" presName="spacer" presStyleCnt="0"/>
      <dgm:spPr/>
    </dgm:pt>
    <dgm:pt modelId="{EDC73EAA-D922-4CB5-9EFB-4B9D1D10D964}" type="pres">
      <dgm:prSet presAssocID="{E8DB6681-32E2-4E58-97EC-2FCCEC6705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82A092-BFF6-4F76-B10E-E16031E58236}" type="pres">
      <dgm:prSet presAssocID="{025D34D1-C1E4-47DB-A90F-B6597134C850}" presName="spacer" presStyleCnt="0"/>
      <dgm:spPr/>
    </dgm:pt>
    <dgm:pt modelId="{DF529DAA-FA04-47FB-8887-66A668FA8B6F}" type="pres">
      <dgm:prSet presAssocID="{225F564D-E3FB-4D5E-BCF0-5E3144E374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D68FB6-1873-4E10-8C93-35C0A61961C8}" type="pres">
      <dgm:prSet presAssocID="{2E3B45A1-B831-4185-9B2F-BF3537977DE7}" presName="spacer" presStyleCnt="0"/>
      <dgm:spPr/>
    </dgm:pt>
    <dgm:pt modelId="{391B334F-A6C6-42E5-9C82-7AB8E5F4F928}" type="pres">
      <dgm:prSet presAssocID="{1220F288-6AD0-4574-BF95-73A716C6EC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7FD105-4F8B-42BD-B84C-1C9F8296C89E}" type="presOf" srcId="{225F564D-E3FB-4D5E-BCF0-5E3144E37458}" destId="{DF529DAA-FA04-47FB-8887-66A668FA8B6F}" srcOrd="0" destOrd="0" presId="urn:microsoft.com/office/officeart/2005/8/layout/vList2"/>
    <dgm:cxn modelId="{D7360611-7A67-433D-9474-B3A670F9EE54}" type="presOf" srcId="{C8DEB719-4633-46D5-9165-EDE0F9F59EEE}" destId="{B40787AA-7C97-4438-81A0-196126FABC6E}" srcOrd="0" destOrd="0" presId="urn:microsoft.com/office/officeart/2005/8/layout/vList2"/>
    <dgm:cxn modelId="{347DB016-CEEA-441C-B1C6-65ABC371A4EF}" srcId="{C8DEB719-4633-46D5-9165-EDE0F9F59EEE}" destId="{225F564D-E3FB-4D5E-BCF0-5E3144E37458}" srcOrd="2" destOrd="0" parTransId="{F50D3522-9039-4F55-BEB6-F8A37CDB1AF6}" sibTransId="{2E3B45A1-B831-4185-9B2F-BF3537977DE7}"/>
    <dgm:cxn modelId="{D6E06A62-FB0B-40F9-9934-A9C7C1AF136E}" srcId="{C8DEB719-4633-46D5-9165-EDE0F9F59EEE}" destId="{EB8D9EF7-17B5-404B-9FA9-D316155EB0DC}" srcOrd="0" destOrd="0" parTransId="{F35AC9A0-C7BE-424F-AD3F-7738905DD3AE}" sibTransId="{BD9907A1-C48F-40B6-94AB-A6AAEC61D043}"/>
    <dgm:cxn modelId="{62EDEB54-D162-4650-94EF-A724EBEF021F}" type="presOf" srcId="{E8DB6681-32E2-4E58-97EC-2FCCEC67055D}" destId="{EDC73EAA-D922-4CB5-9EFB-4B9D1D10D964}" srcOrd="0" destOrd="0" presId="urn:microsoft.com/office/officeart/2005/8/layout/vList2"/>
    <dgm:cxn modelId="{917F7F81-261A-4BE7-994B-B79745976B31}" srcId="{C8DEB719-4633-46D5-9165-EDE0F9F59EEE}" destId="{1220F288-6AD0-4574-BF95-73A716C6ECE9}" srcOrd="3" destOrd="0" parTransId="{5CEFC45B-3EBE-4B18-AE64-7C9843211950}" sibTransId="{487DCFEA-5773-466B-B317-EDE2D5516BC3}"/>
    <dgm:cxn modelId="{D7885190-65F2-499F-B328-588DB1F06135}" type="presOf" srcId="{EB8D9EF7-17B5-404B-9FA9-D316155EB0DC}" destId="{84B5ACF0-A26F-4885-A222-2ABE65AA7742}" srcOrd="0" destOrd="0" presId="urn:microsoft.com/office/officeart/2005/8/layout/vList2"/>
    <dgm:cxn modelId="{FA33E992-DEF8-4A5E-8875-0579082E5EF1}" srcId="{C8DEB719-4633-46D5-9165-EDE0F9F59EEE}" destId="{E8DB6681-32E2-4E58-97EC-2FCCEC67055D}" srcOrd="1" destOrd="0" parTransId="{722C3A39-CB49-49D9-BC67-F4419241FDFF}" sibTransId="{025D34D1-C1E4-47DB-A90F-B6597134C850}"/>
    <dgm:cxn modelId="{5A37CCF7-8BD0-4E56-B06A-CE181DE85F53}" type="presOf" srcId="{1220F288-6AD0-4574-BF95-73A716C6ECE9}" destId="{391B334F-A6C6-42E5-9C82-7AB8E5F4F928}" srcOrd="0" destOrd="0" presId="urn:microsoft.com/office/officeart/2005/8/layout/vList2"/>
    <dgm:cxn modelId="{D0EDFDA5-90D1-465D-90BF-A567CCD4E265}" type="presParOf" srcId="{B40787AA-7C97-4438-81A0-196126FABC6E}" destId="{84B5ACF0-A26F-4885-A222-2ABE65AA7742}" srcOrd="0" destOrd="0" presId="urn:microsoft.com/office/officeart/2005/8/layout/vList2"/>
    <dgm:cxn modelId="{306129C1-D241-4714-A58E-A16BF9A762AF}" type="presParOf" srcId="{B40787AA-7C97-4438-81A0-196126FABC6E}" destId="{4DA41221-A6D8-4AB4-8B9E-FAA6A41610B6}" srcOrd="1" destOrd="0" presId="urn:microsoft.com/office/officeart/2005/8/layout/vList2"/>
    <dgm:cxn modelId="{FBD1BAA3-92DF-4752-9010-A45897258B8B}" type="presParOf" srcId="{B40787AA-7C97-4438-81A0-196126FABC6E}" destId="{EDC73EAA-D922-4CB5-9EFB-4B9D1D10D964}" srcOrd="2" destOrd="0" presId="urn:microsoft.com/office/officeart/2005/8/layout/vList2"/>
    <dgm:cxn modelId="{CE7A7D32-C516-477F-B543-B980552AAAA0}" type="presParOf" srcId="{B40787AA-7C97-4438-81A0-196126FABC6E}" destId="{D282A092-BFF6-4F76-B10E-E16031E58236}" srcOrd="3" destOrd="0" presId="urn:microsoft.com/office/officeart/2005/8/layout/vList2"/>
    <dgm:cxn modelId="{FC35B119-087D-4436-BC05-802F8079ADF6}" type="presParOf" srcId="{B40787AA-7C97-4438-81A0-196126FABC6E}" destId="{DF529DAA-FA04-47FB-8887-66A668FA8B6F}" srcOrd="4" destOrd="0" presId="urn:microsoft.com/office/officeart/2005/8/layout/vList2"/>
    <dgm:cxn modelId="{0EFE5C78-EE1F-4655-88B7-0D0E4700CD45}" type="presParOf" srcId="{B40787AA-7C97-4438-81A0-196126FABC6E}" destId="{1BD68FB6-1873-4E10-8C93-35C0A61961C8}" srcOrd="5" destOrd="0" presId="urn:microsoft.com/office/officeart/2005/8/layout/vList2"/>
    <dgm:cxn modelId="{52F8A9C5-8F9E-42E8-A5F3-D1DF9B139C54}" type="presParOf" srcId="{B40787AA-7C97-4438-81A0-196126FABC6E}" destId="{391B334F-A6C6-42E5-9C82-7AB8E5F4F9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3D54-0F99-48FD-BEDC-4353DB417B47}">
      <dsp:nvSpPr>
        <dsp:cNvPr id="0" name=""/>
        <dsp:cNvSpPr/>
      </dsp:nvSpPr>
      <dsp:spPr>
        <a:xfrm>
          <a:off x="0" y="168563"/>
          <a:ext cx="3087854" cy="18527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/>
            <a:t>fondato nel 1884 </a:t>
          </a:r>
          <a:endParaRPr lang="en-US" sz="1900" kern="1200"/>
        </a:p>
      </dsp:txBody>
      <dsp:txXfrm>
        <a:off x="0" y="168563"/>
        <a:ext cx="3087854" cy="1852712"/>
      </dsp:txXfrm>
    </dsp:sp>
    <dsp:sp modelId="{888F0BA0-67AE-49C1-8BBA-1185287873C9}">
      <dsp:nvSpPr>
        <dsp:cNvPr id="0" name=""/>
        <dsp:cNvSpPr/>
      </dsp:nvSpPr>
      <dsp:spPr>
        <a:xfrm>
          <a:off x="3396640" y="168563"/>
          <a:ext cx="3087854" cy="1852712"/>
        </a:xfrm>
        <a:prstGeom prst="rect">
          <a:avLst/>
        </a:prstGeom>
        <a:solidFill>
          <a:schemeClr val="bg1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dirty="0">
              <a:solidFill>
                <a:schemeClr val="tx1"/>
              </a:solidFill>
            </a:rPr>
            <a:t>è il più grande costruttore europeo di scooter e moto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396640" y="168563"/>
        <a:ext cx="3087854" cy="1852712"/>
      </dsp:txXfrm>
    </dsp:sp>
    <dsp:sp modelId="{EEB2840B-87AE-4E13-A55A-18F8048D5DCC}">
      <dsp:nvSpPr>
        <dsp:cNvPr id="0" name=""/>
        <dsp:cNvSpPr/>
      </dsp:nvSpPr>
      <dsp:spPr>
        <a:xfrm>
          <a:off x="6793280" y="168563"/>
          <a:ext cx="3087854" cy="185271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 dirty="0"/>
            <a:t>è uno dei principali player mondiali in questo settore</a:t>
          </a:r>
          <a:endParaRPr lang="en-US" sz="1900" kern="1200" dirty="0"/>
        </a:p>
      </dsp:txBody>
      <dsp:txXfrm>
        <a:off x="6793280" y="168563"/>
        <a:ext cx="3087854" cy="1852712"/>
      </dsp:txXfrm>
    </dsp:sp>
    <dsp:sp modelId="{0B4FE3C1-3647-4483-8873-0F2022D11413}">
      <dsp:nvSpPr>
        <dsp:cNvPr id="0" name=""/>
        <dsp:cNvSpPr/>
      </dsp:nvSpPr>
      <dsp:spPr>
        <a:xfrm>
          <a:off x="1698320" y="2330061"/>
          <a:ext cx="3087854" cy="18527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ha </a:t>
          </a:r>
          <a:r>
            <a:rPr lang="cs-CZ" sz="1900" kern="1200" dirty="0" err="1"/>
            <a:t>tre</a:t>
          </a:r>
          <a:r>
            <a:rPr lang="cs-CZ" sz="1900" kern="1200" dirty="0"/>
            <a:t> anime ben </a:t>
          </a:r>
          <a:r>
            <a:rPr lang="cs-CZ" sz="1900" kern="1200" dirty="0" err="1"/>
            <a:t>distinte</a:t>
          </a:r>
          <a:r>
            <a:rPr lang="cs-CZ" sz="1900" kern="1200" dirty="0"/>
            <a:t>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</a:t>
          </a:r>
          <a:r>
            <a:rPr lang="cs-CZ" sz="1900" kern="1200" dirty="0" err="1"/>
            <a:t>le</a:t>
          </a:r>
          <a:r>
            <a:rPr lang="cs-CZ" sz="1900" kern="1200" dirty="0"/>
            <a:t> 2 </a:t>
          </a:r>
          <a:r>
            <a:rPr lang="cs-CZ" sz="1900" kern="1200" dirty="0" err="1"/>
            <a:t>ruote</a:t>
          </a:r>
          <a:r>
            <a:rPr lang="cs-CZ" sz="1900" kern="1200" dirty="0"/>
            <a:t> (</a:t>
          </a:r>
          <a:r>
            <a:rPr lang="cs-CZ" sz="1900" kern="1200" dirty="0" err="1"/>
            <a:t>scooter</a:t>
          </a:r>
          <a:r>
            <a:rPr lang="cs-CZ" sz="1900" kern="1200" dirty="0"/>
            <a:t> e moto)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i </a:t>
          </a:r>
          <a:r>
            <a:rPr lang="cs-CZ" sz="1900" kern="1200" dirty="0" err="1"/>
            <a:t>vehicoli</a:t>
          </a:r>
          <a:r>
            <a:rPr lang="cs-CZ" sz="1900" kern="1200" dirty="0"/>
            <a:t> </a:t>
          </a:r>
          <a:r>
            <a:rPr lang="cs-CZ" sz="1900" kern="1200" dirty="0" err="1"/>
            <a:t>commerciali</a:t>
          </a:r>
          <a:r>
            <a:rPr lang="cs-CZ" sz="1900" kern="1200" dirty="0"/>
            <a:t> </a:t>
          </a:r>
          <a:r>
            <a:rPr lang="cs-CZ" sz="1900" kern="1200" dirty="0" err="1"/>
            <a:t>leggeri</a:t>
          </a:r>
          <a:r>
            <a:rPr lang="cs-CZ" sz="1900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la </a:t>
          </a:r>
          <a:r>
            <a:rPr lang="cs-CZ" sz="1900" kern="1200" dirty="0" err="1"/>
            <a:t>divisione</a:t>
          </a:r>
          <a:r>
            <a:rPr lang="cs-CZ" sz="1900" kern="1200" dirty="0"/>
            <a:t> </a:t>
          </a:r>
          <a:r>
            <a:rPr lang="cs-CZ" sz="1900" kern="1200" dirty="0" err="1"/>
            <a:t>robotica</a:t>
          </a:r>
          <a:endParaRPr lang="en-US" sz="1900" kern="1200" dirty="0"/>
        </a:p>
      </dsp:txBody>
      <dsp:txXfrm>
        <a:off x="1698320" y="2330061"/>
        <a:ext cx="3087854" cy="1852712"/>
      </dsp:txXfrm>
    </dsp:sp>
    <dsp:sp modelId="{3A475EB3-F3E0-44A2-AEFA-8D022787FAE4}">
      <dsp:nvSpPr>
        <dsp:cNvPr id="0" name=""/>
        <dsp:cNvSpPr/>
      </dsp:nvSpPr>
      <dsp:spPr>
        <a:xfrm>
          <a:off x="5094960" y="2330061"/>
          <a:ext cx="3087854" cy="185271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tra i </a:t>
          </a:r>
          <a:r>
            <a:rPr lang="cs-CZ" sz="1900" kern="1200" dirty="0" err="1"/>
            <a:t>brand</a:t>
          </a:r>
          <a:r>
            <a:rPr lang="cs-CZ" sz="1900" kern="1200" dirty="0"/>
            <a:t> </a:t>
          </a:r>
          <a:r>
            <a:rPr lang="cs-CZ" sz="1900" kern="1200" dirty="0" err="1"/>
            <a:t>del</a:t>
          </a:r>
          <a:r>
            <a:rPr lang="cs-CZ" sz="1900" kern="1200" dirty="0"/>
            <a:t> </a:t>
          </a:r>
          <a:r>
            <a:rPr lang="cs-CZ" sz="1900" kern="1200" dirty="0" err="1"/>
            <a:t>gruppo</a:t>
          </a:r>
          <a:r>
            <a:rPr lang="cs-CZ" sz="1900" kern="1200" dirty="0"/>
            <a:t>: </a:t>
          </a:r>
          <a:r>
            <a:rPr lang="cs-CZ" sz="1900" kern="1200" dirty="0" err="1"/>
            <a:t>Piaggio</a:t>
          </a:r>
          <a:r>
            <a:rPr lang="cs-CZ" sz="1900" kern="1200" dirty="0"/>
            <a:t>, </a:t>
          </a:r>
          <a:r>
            <a:rPr lang="cs-CZ" sz="1900" kern="1200" dirty="0" err="1"/>
            <a:t>Vespa</a:t>
          </a:r>
          <a:r>
            <a:rPr lang="cs-CZ" sz="1900" kern="1200" dirty="0"/>
            <a:t>, </a:t>
          </a:r>
          <a:r>
            <a:rPr lang="cs-CZ" sz="1900" kern="1200" dirty="0" err="1"/>
            <a:t>Aprilia</a:t>
          </a:r>
          <a:r>
            <a:rPr lang="cs-CZ" sz="1900" kern="1200" dirty="0"/>
            <a:t>, Moto </a:t>
          </a:r>
          <a:r>
            <a:rPr lang="cs-CZ" sz="1900" kern="1200" dirty="0" err="1"/>
            <a:t>Guzi</a:t>
          </a:r>
          <a:r>
            <a:rPr lang="cs-CZ" sz="1900" kern="1200" dirty="0"/>
            <a:t>, </a:t>
          </a:r>
          <a:r>
            <a:rPr lang="cs-CZ" sz="1900" kern="1200" dirty="0" err="1"/>
            <a:t>Gilera</a:t>
          </a:r>
          <a:r>
            <a:rPr lang="cs-CZ" sz="1900" kern="1200" dirty="0"/>
            <a:t> e </a:t>
          </a:r>
          <a:r>
            <a:rPr lang="cs-CZ" sz="1900" kern="1200" dirty="0" err="1"/>
            <a:t>Derbi</a:t>
          </a:r>
          <a:endParaRPr lang="en-US" sz="1900" kern="1200" dirty="0"/>
        </a:p>
      </dsp:txBody>
      <dsp:txXfrm>
        <a:off x="5094960" y="2330061"/>
        <a:ext cx="3087854" cy="1852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6A15-0C3A-4EDA-864D-7842F47F001C}">
      <dsp:nvSpPr>
        <dsp:cNvPr id="0" name=""/>
        <dsp:cNvSpPr/>
      </dsp:nvSpPr>
      <dsp:spPr>
        <a:xfrm>
          <a:off x="0" y="74211"/>
          <a:ext cx="6720840" cy="79450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tx1"/>
              </a:solidFill>
            </a:rPr>
            <a:t>f</a:t>
          </a:r>
          <a:r>
            <a:rPr lang="it-IT" sz="2000" b="0" i="0" kern="1200" dirty="0">
              <a:solidFill>
                <a:schemeClr val="tx1"/>
              </a:solidFill>
            </a:rPr>
            <a:t>in da ragazzo è appassionato di aeronautica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112995"/>
        <a:ext cx="6643272" cy="716935"/>
      </dsp:txXfrm>
    </dsp:sp>
    <dsp:sp modelId="{84B5ACF0-A26F-4885-A222-2ABE65AA7742}">
      <dsp:nvSpPr>
        <dsp:cNvPr id="0" name=""/>
        <dsp:cNvSpPr/>
      </dsp:nvSpPr>
      <dsp:spPr>
        <a:xfrm>
          <a:off x="0" y="942752"/>
          <a:ext cx="6720840" cy="794503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laurea al Regio Istituto Superiore d’Ingegneria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981536"/>
        <a:ext cx="6643272" cy="716935"/>
      </dsp:txXfrm>
    </dsp:sp>
    <dsp:sp modelId="{EDC73EAA-D922-4CB5-9EFB-4B9D1D10D964}">
      <dsp:nvSpPr>
        <dsp:cNvPr id="0" name=""/>
        <dsp:cNvSpPr/>
      </dsp:nvSpPr>
      <dsp:spPr>
        <a:xfrm>
          <a:off x="0" y="1778417"/>
          <a:ext cx="6720840" cy="794503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nel 1918 si trasferisce negli Stati Uniti dove costituisce una società aeronautica con il figlio di Gabriele D’Annunzio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1817201"/>
        <a:ext cx="6643272" cy="716935"/>
      </dsp:txXfrm>
    </dsp:sp>
    <dsp:sp modelId="{DF529DAA-FA04-47FB-8887-66A668FA8B6F}">
      <dsp:nvSpPr>
        <dsp:cNvPr id="0" name=""/>
        <dsp:cNvSpPr/>
      </dsp:nvSpPr>
      <dsp:spPr>
        <a:xfrm>
          <a:off x="0" y="2630520"/>
          <a:ext cx="6720840" cy="79450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tx1"/>
              </a:solidFill>
            </a:rPr>
            <a:t>n</a:t>
          </a:r>
          <a:r>
            <a:rPr lang="it-IT" sz="2000" b="0" i="0" kern="1200" dirty="0">
              <a:solidFill>
                <a:schemeClr val="tx1"/>
              </a:solidFill>
            </a:rPr>
            <a:t>el 1945 D’Ascanio viene chiamato da Enrico Piaggio per la costruzione di un motociclo a basso costo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2669304"/>
        <a:ext cx="6643272" cy="716935"/>
      </dsp:txXfrm>
    </dsp:sp>
    <dsp:sp modelId="{391B334F-A6C6-42E5-9C82-7AB8E5F4F928}">
      <dsp:nvSpPr>
        <dsp:cNvPr id="0" name=""/>
        <dsp:cNvSpPr/>
      </dsp:nvSpPr>
      <dsp:spPr>
        <a:xfrm>
          <a:off x="0" y="3482623"/>
          <a:ext cx="6720840" cy="794503"/>
        </a:xfrm>
        <a:prstGeom prst="roundRect">
          <a:avLst/>
        </a:prstGeom>
        <a:solidFill>
          <a:schemeClr val="bg1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tx1"/>
              </a:solidFill>
            </a:rPr>
            <a:t>i</a:t>
          </a:r>
          <a:r>
            <a:rPr lang="it-IT" sz="2000" b="0" i="0" kern="1200" dirty="0">
              <a:solidFill>
                <a:schemeClr val="tx1"/>
              </a:solidFill>
            </a:rPr>
            <a:t>l primo modello, la 98, nel 1946 viene esposto al salone del ciclo e motociclo di Milano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3521407"/>
        <a:ext cx="664327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6A15-0C3A-4EDA-864D-7842F47F001C}">
      <dsp:nvSpPr>
        <dsp:cNvPr id="0" name=""/>
        <dsp:cNvSpPr/>
      </dsp:nvSpPr>
      <dsp:spPr>
        <a:xfrm>
          <a:off x="0" y="323918"/>
          <a:ext cx="6720840" cy="4797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lo</a:t>
          </a:r>
          <a:r>
            <a:rPr lang="cs-CZ" sz="2000" kern="1200" dirty="0"/>
            <a:t> </a:t>
          </a:r>
          <a:r>
            <a:rPr lang="cs-CZ" sz="2000" kern="1200" dirty="0" err="1"/>
            <a:t>scooter</a:t>
          </a:r>
          <a:r>
            <a:rPr lang="cs-CZ" sz="2000" kern="1200" dirty="0"/>
            <a:t> </a:t>
          </a:r>
          <a:r>
            <a:rPr lang="cs-CZ" sz="2000" kern="1200" dirty="0" err="1"/>
            <a:t>più</a:t>
          </a:r>
          <a:r>
            <a:rPr lang="cs-CZ" sz="2000" kern="1200" dirty="0"/>
            <a:t> </a:t>
          </a:r>
          <a:r>
            <a:rPr lang="cs-CZ" sz="2000" kern="1200" dirty="0" err="1"/>
            <a:t>diffuso</a:t>
          </a:r>
          <a:r>
            <a:rPr lang="cs-CZ" sz="2000" kern="1200" dirty="0"/>
            <a:t> </a:t>
          </a:r>
          <a:r>
            <a:rPr lang="cs-CZ" sz="2000" kern="1200" dirty="0" err="1"/>
            <a:t>nel</a:t>
          </a:r>
          <a:r>
            <a:rPr lang="cs-CZ" sz="2000" kern="1200" dirty="0"/>
            <a:t> </a:t>
          </a:r>
          <a:r>
            <a:rPr lang="cs-CZ" sz="2000" kern="1200" dirty="0" err="1"/>
            <a:t>mondo</a:t>
          </a:r>
          <a:endParaRPr lang="en-US" sz="2000" kern="1200" dirty="0"/>
        </a:p>
      </dsp:txBody>
      <dsp:txXfrm>
        <a:off x="23417" y="347335"/>
        <a:ext cx="6674006" cy="432866"/>
      </dsp:txXfrm>
    </dsp:sp>
    <dsp:sp modelId="{84B5ACF0-A26F-4885-A222-2ABE65AA7742}">
      <dsp:nvSpPr>
        <dsp:cNvPr id="0" name=""/>
        <dsp:cNvSpPr/>
      </dsp:nvSpPr>
      <dsp:spPr>
        <a:xfrm>
          <a:off x="0" y="877657"/>
          <a:ext cx="6720840" cy="479700"/>
        </a:xfrm>
        <a:prstGeom prst="roundRect">
          <a:avLst/>
        </a:prstGeom>
        <a:noFill/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 err="1">
              <a:solidFill>
                <a:schemeClr val="tx1"/>
              </a:solidFill>
            </a:rPr>
            <a:t>nasce</a:t>
          </a:r>
          <a:r>
            <a:rPr lang="cs-CZ" sz="2000" b="0" i="0" kern="1200" dirty="0">
              <a:solidFill>
                <a:schemeClr val="tx1"/>
              </a:solidFill>
            </a:rPr>
            <a:t> a </a:t>
          </a:r>
          <a:r>
            <a:rPr lang="cs-CZ" sz="2000" b="0" i="0" kern="1200" dirty="0" err="1">
              <a:solidFill>
                <a:schemeClr val="tx1"/>
              </a:solidFill>
            </a:rPr>
            <a:t>Pontedera</a:t>
          </a:r>
          <a:r>
            <a:rPr lang="cs-CZ" sz="2000" b="0" i="0" kern="1200" dirty="0">
              <a:solidFill>
                <a:schemeClr val="tx1"/>
              </a:solidFill>
            </a:rPr>
            <a:t> </a:t>
          </a:r>
          <a:r>
            <a:rPr lang="cs-CZ" sz="2000" b="0" i="0" kern="1200" dirty="0" err="1">
              <a:solidFill>
                <a:schemeClr val="tx1"/>
              </a:solidFill>
            </a:rPr>
            <a:t>nel</a:t>
          </a:r>
          <a:r>
            <a:rPr lang="cs-CZ" sz="2000" b="0" i="0" kern="1200" dirty="0">
              <a:solidFill>
                <a:schemeClr val="tx1"/>
              </a:solidFill>
            </a:rPr>
            <a:t> 1946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417" y="901074"/>
        <a:ext cx="6674006" cy="432866"/>
      </dsp:txXfrm>
    </dsp:sp>
    <dsp:sp modelId="{EDC73EAA-D922-4CB5-9EFB-4B9D1D10D964}">
      <dsp:nvSpPr>
        <dsp:cNvPr id="0" name=""/>
        <dsp:cNvSpPr/>
      </dsp:nvSpPr>
      <dsp:spPr>
        <a:xfrm>
          <a:off x="0" y="1398519"/>
          <a:ext cx="6720840" cy="479700"/>
        </a:xfrm>
        <a:prstGeom prst="roundRect">
          <a:avLst/>
        </a:prstGeom>
        <a:solidFill>
          <a:srgbClr val="FF000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>
              <a:solidFill>
                <a:schemeClr val="bg1"/>
              </a:solidFill>
            </a:rPr>
            <a:t>oltre</a:t>
          </a:r>
          <a:r>
            <a:rPr lang="cs-CZ" sz="2000" kern="1200" dirty="0">
              <a:solidFill>
                <a:schemeClr val="bg1"/>
              </a:solidFill>
            </a:rPr>
            <a:t> 18 </a:t>
          </a:r>
          <a:r>
            <a:rPr lang="cs-CZ" sz="2000" kern="1200" dirty="0" err="1">
              <a:solidFill>
                <a:schemeClr val="bg1"/>
              </a:solidFill>
            </a:rPr>
            <a:t>milioni</a:t>
          </a:r>
          <a:r>
            <a:rPr lang="cs-CZ" sz="2000" kern="1200" dirty="0">
              <a:solidFill>
                <a:schemeClr val="bg1"/>
              </a:solidFill>
            </a:rPr>
            <a:t> di </a:t>
          </a:r>
          <a:r>
            <a:rPr lang="cs-CZ" sz="2000" kern="1200" dirty="0" err="1">
              <a:solidFill>
                <a:schemeClr val="bg1"/>
              </a:solidFill>
            </a:rPr>
            <a:t>esemplari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diffusi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sulle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strade</a:t>
          </a:r>
          <a:r>
            <a:rPr lang="cs-CZ" sz="2000" kern="1200" dirty="0">
              <a:solidFill>
                <a:schemeClr val="bg1"/>
              </a:solidFill>
            </a:rPr>
            <a:t> </a:t>
          </a:r>
          <a:r>
            <a:rPr lang="cs-CZ" sz="2000" kern="1200" dirty="0" err="1">
              <a:solidFill>
                <a:schemeClr val="bg1"/>
              </a:solidFill>
            </a:rPr>
            <a:t>nei</a:t>
          </a:r>
          <a:r>
            <a:rPr lang="cs-CZ" sz="2000" kern="1200" dirty="0">
              <a:solidFill>
                <a:schemeClr val="bg1"/>
              </a:solidFill>
            </a:rPr>
            <a:t> 5 </a:t>
          </a:r>
          <a:r>
            <a:rPr lang="cs-CZ" sz="2000" kern="1200" dirty="0" err="1">
              <a:solidFill>
                <a:schemeClr val="bg1"/>
              </a:solidFill>
            </a:rPr>
            <a:t>continenti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417" y="1421936"/>
        <a:ext cx="6674006" cy="432866"/>
      </dsp:txXfrm>
    </dsp:sp>
    <dsp:sp modelId="{DF529DAA-FA04-47FB-8887-66A668FA8B6F}">
      <dsp:nvSpPr>
        <dsp:cNvPr id="0" name=""/>
        <dsp:cNvSpPr/>
      </dsp:nvSpPr>
      <dsp:spPr>
        <a:xfrm>
          <a:off x="0" y="1935819"/>
          <a:ext cx="6720840" cy="479700"/>
        </a:xfrm>
        <a:prstGeom prst="roundRect">
          <a:avLst/>
        </a:prstGeom>
        <a:solidFill>
          <a:srgbClr val="00B05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bg1"/>
              </a:solidFill>
            </a:rPr>
            <a:t>è diventata un trait d’union tra generazioni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417" y="1959236"/>
        <a:ext cx="6674006" cy="432866"/>
      </dsp:txXfrm>
    </dsp:sp>
    <dsp:sp modelId="{391B334F-A6C6-42E5-9C82-7AB8E5F4F928}">
      <dsp:nvSpPr>
        <dsp:cNvPr id="0" name=""/>
        <dsp:cNvSpPr/>
      </dsp:nvSpPr>
      <dsp:spPr>
        <a:xfrm>
          <a:off x="0" y="2473119"/>
          <a:ext cx="6720840" cy="479700"/>
        </a:xfrm>
        <a:prstGeom prst="roundRect">
          <a:avLst/>
        </a:prstGeom>
        <a:solidFill>
          <a:schemeClr val="bg1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uno dei prodotti di</a:t>
          </a:r>
          <a:r>
            <a:rPr lang="cs-CZ" sz="2000" b="0" i="0" kern="1200" dirty="0">
              <a:solidFill>
                <a:schemeClr val="tx1"/>
              </a:solidFill>
            </a:rPr>
            <a:t> </a:t>
          </a:r>
          <a:r>
            <a:rPr lang="cs-CZ" sz="2000" b="0" i="0" kern="1200" dirty="0" err="1">
              <a:solidFill>
                <a:schemeClr val="tx1"/>
              </a:solidFill>
            </a:rPr>
            <a:t>disegno</a:t>
          </a:r>
          <a:r>
            <a:rPr lang="cs-CZ" sz="2000" b="0" i="0" kern="1200" dirty="0">
              <a:solidFill>
                <a:schemeClr val="tx1"/>
              </a:solidFill>
            </a:rPr>
            <a:t> </a:t>
          </a:r>
          <a:r>
            <a:rPr lang="cs-CZ" sz="2000" b="0" i="0" kern="1200" dirty="0" err="1">
              <a:solidFill>
                <a:schemeClr val="tx1"/>
              </a:solidFill>
            </a:rPr>
            <a:t>industria</a:t>
          </a:r>
          <a:r>
            <a:rPr lang="cs-CZ" sz="2000" kern="1200" dirty="0" err="1">
              <a:solidFill>
                <a:schemeClr val="tx1"/>
              </a:solidFill>
            </a:rPr>
            <a:t>le</a:t>
          </a:r>
          <a:r>
            <a:rPr lang="cs-CZ" sz="2000" kern="1200" dirty="0">
              <a:solidFill>
                <a:schemeClr val="tx1"/>
              </a:solidFill>
            </a:rPr>
            <a:t> </a:t>
          </a:r>
          <a:r>
            <a:rPr lang="it-IT" sz="2000" b="0" i="0" kern="1200" dirty="0">
              <a:solidFill>
                <a:schemeClr val="tx1"/>
              </a:solidFill>
            </a:rPr>
            <a:t>più famosi al mondo 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417" y="2496536"/>
        <a:ext cx="6674006" cy="432866"/>
      </dsp:txXfrm>
    </dsp:sp>
    <dsp:sp modelId="{2BD095F9-A312-478F-A57F-4A33083500B1}">
      <dsp:nvSpPr>
        <dsp:cNvPr id="0" name=""/>
        <dsp:cNvSpPr/>
      </dsp:nvSpPr>
      <dsp:spPr>
        <a:xfrm>
          <a:off x="0" y="3010419"/>
          <a:ext cx="6720840" cy="479700"/>
        </a:xfrm>
        <a:prstGeom prst="roundRect">
          <a:avLst/>
        </a:prstGeom>
        <a:solidFill>
          <a:srgbClr val="FF000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>
              <a:solidFill>
                <a:schemeClr val="bg1"/>
              </a:solidFill>
            </a:rPr>
            <a:t>simbolo</a:t>
          </a:r>
          <a:r>
            <a:rPr lang="cs-CZ" sz="2000" b="0" kern="1200" dirty="0">
              <a:solidFill>
                <a:schemeClr val="bg1"/>
              </a:solidFill>
            </a:rPr>
            <a:t> </a:t>
          </a:r>
          <a:r>
            <a:rPr lang="cs-CZ" sz="2000" b="0" kern="1200" dirty="0" err="1">
              <a:solidFill>
                <a:schemeClr val="bg1"/>
              </a:solidFill>
            </a:rPr>
            <a:t>del</a:t>
          </a:r>
          <a:r>
            <a:rPr lang="cs-CZ" sz="2000" b="0" kern="1200" dirty="0">
              <a:solidFill>
                <a:schemeClr val="bg1"/>
              </a:solidFill>
            </a:rPr>
            <a:t> design </a:t>
          </a:r>
          <a:r>
            <a:rPr lang="cs-CZ" sz="2000" b="0" kern="1200" dirty="0" err="1">
              <a:solidFill>
                <a:schemeClr val="bg1"/>
              </a:solidFill>
            </a:rPr>
            <a:t>italiano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3417" y="3033836"/>
        <a:ext cx="6674006" cy="432866"/>
      </dsp:txXfrm>
    </dsp:sp>
    <dsp:sp modelId="{CA8564AA-BA65-47FD-B00E-E97BD0159744}">
      <dsp:nvSpPr>
        <dsp:cNvPr id="0" name=""/>
        <dsp:cNvSpPr/>
      </dsp:nvSpPr>
      <dsp:spPr>
        <a:xfrm>
          <a:off x="0" y="3547719"/>
          <a:ext cx="6720840" cy="479700"/>
        </a:xfrm>
        <a:prstGeom prst="roundRect">
          <a:avLst/>
        </a:prstGeom>
        <a:solidFill>
          <a:srgbClr val="00B050"/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>
              <a:solidFill>
                <a:schemeClr val="bg1"/>
              </a:solidFill>
            </a:rPr>
            <a:t>p</a:t>
          </a:r>
          <a:r>
            <a:rPr lang="it-IT" sz="2000" b="0" i="0" kern="1200" dirty="0">
              <a:solidFill>
                <a:schemeClr val="bg1"/>
              </a:solidFill>
            </a:rPr>
            <a:t>rimo marchio veramente globale della mobilità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3417" y="3571136"/>
        <a:ext cx="6674006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5ACF0-A26F-4885-A222-2ABE65AA7742}">
      <dsp:nvSpPr>
        <dsp:cNvPr id="0" name=""/>
        <dsp:cNvSpPr/>
      </dsp:nvSpPr>
      <dsp:spPr>
        <a:xfrm>
          <a:off x="0" y="516701"/>
          <a:ext cx="5050686" cy="79450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f</a:t>
          </a:r>
          <a:r>
            <a:rPr lang="it-IT" sz="2000" b="0" i="0" kern="1200" dirty="0"/>
            <a:t>ondati entrambi nello stesso anno, il </a:t>
          </a:r>
          <a:r>
            <a:rPr lang="it-IT" sz="2000" b="1" i="0" kern="1200" dirty="0"/>
            <a:t>1946</a:t>
          </a:r>
          <a:endParaRPr lang="en-US" sz="2000" kern="1200" dirty="0"/>
        </a:p>
      </dsp:txBody>
      <dsp:txXfrm>
        <a:off x="38784" y="555485"/>
        <a:ext cx="4973118" cy="716935"/>
      </dsp:txXfrm>
    </dsp:sp>
    <dsp:sp modelId="{EDC73EAA-D922-4CB5-9EFB-4B9D1D10D964}">
      <dsp:nvSpPr>
        <dsp:cNvPr id="0" name=""/>
        <dsp:cNvSpPr/>
      </dsp:nvSpPr>
      <dsp:spPr>
        <a:xfrm>
          <a:off x="0" y="1352365"/>
          <a:ext cx="5050686" cy="79450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</a:rPr>
            <a:t>collaborano nella creazione di uno scooter esclusivo e di una linea di accessori coordinati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1391149"/>
        <a:ext cx="4973118" cy="716935"/>
      </dsp:txXfrm>
    </dsp:sp>
    <dsp:sp modelId="{DF529DAA-FA04-47FB-8887-66A668FA8B6F}">
      <dsp:nvSpPr>
        <dsp:cNvPr id="0" name=""/>
        <dsp:cNvSpPr/>
      </dsp:nvSpPr>
      <dsp:spPr>
        <a:xfrm>
          <a:off x="0" y="2204469"/>
          <a:ext cx="5050686" cy="79450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d</a:t>
          </a:r>
          <a:r>
            <a:rPr lang="it-IT" sz="2000" b="0" i="0" kern="1200" dirty="0"/>
            <a:t>a questo appassionato confronto prende vita Vespa 946 Christian Dior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8784" y="2243253"/>
        <a:ext cx="4973118" cy="716935"/>
      </dsp:txXfrm>
    </dsp:sp>
    <dsp:sp modelId="{391B334F-A6C6-42E5-9C82-7AB8E5F4F928}">
      <dsp:nvSpPr>
        <dsp:cNvPr id="0" name=""/>
        <dsp:cNvSpPr/>
      </dsp:nvSpPr>
      <dsp:spPr>
        <a:xfrm>
          <a:off x="0" y="3056572"/>
          <a:ext cx="5050686" cy="79450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/>
            <a:t>queste creazioni in edizione limitata saranno disponibili dalla primavera del 2021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8784" y="3095356"/>
        <a:ext cx="4973118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AE76-5F60-4C2D-9E53-932036874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626F42-DBEC-4B01-B915-00E9D81E6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373033-895C-4A78-831A-EF495CB2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E333E-37AF-49B0-B847-AB4D5C8E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55691-4606-451D-84B5-ED314B00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06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C340-AF89-479D-9A10-43DBFBC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FE9057-BF2B-44D1-BEEB-706E50A86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89CC49-9F72-4E6F-9AB8-09524F12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1ED3B-8B5F-4C22-8B5E-868A5251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677523-E817-43EA-A7E4-20ED2B54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8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CDCF2D-5DEB-46B6-BA4E-21B1CFD19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FB5783-6C31-4A63-8269-78DCFBAFF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68BC5D-C5A6-4A82-9FBF-771BE6D4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130D15-910F-473D-94D2-8B23065B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EFCD26-BC91-4ECE-8722-B3F00CB0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F12FD-DE9E-4FAD-9957-FFAC4236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D8581-E327-4FA3-A6A2-D9FE237A0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6132F5-76E8-44FC-9384-AD0629C0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7EBB0-40CE-48E8-A902-785510A8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9123EE-9061-4D28-BACB-9CD3C6A4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7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432C8-360D-4273-BBDC-127533CC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F97E97-AE6F-4AB6-B386-D90E1C893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BC1EA2-608F-4472-A24B-48E13594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3246-59DC-4561-B2CE-BDC2077B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FC6637-6702-4DDF-B9CE-C48D5B7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BD32B-9675-4CB0-B9AA-6996369F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AA4C0-BA48-4E79-B144-7BD28F8FC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7A3A73-FDCD-41CF-91F1-5CEB064A1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67EDED-CE72-4DD7-9A30-40B232CC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D4D8C1-BC64-41EA-9A44-6268CB3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B50810-93E9-44A2-9FF7-D328DA4F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56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7F309-4EB8-41CB-87D8-7CA878D4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E05BE-732C-4338-B4D2-02AEE23C2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C894E9-8F3E-4A78-B619-2CBBA222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3B5B58-37AB-40AD-840F-22234EC7B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DAF3C0-19A2-42DF-8140-C128A10CD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5193AB-D1B4-4B2A-B983-CF5FFB94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F7F38D-79BF-4F24-95A6-72D0B98F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D783BD-C7F3-4FE5-AE3A-49056EED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9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113F9-B4D0-4F01-91B8-B9233E53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529D7A-1B74-45B8-93C4-0AC20971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5BCDB9-6D0A-4029-AADA-856BF731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C687E1-4FC8-46A5-AB4F-023AE606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9B3DAD-7A7D-4C7D-A1E0-566F5C95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08CF9B-2D46-414E-8879-C53BBF15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0A46C1-B955-4015-B4C0-890FE847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6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D18F5-F62F-492E-8465-C67ED9FD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2F8D1-B46A-46EF-8E67-222B06B9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21E427-455B-4F26-B6D7-516ECDBB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8C094A-13F3-4977-BC18-E925E04E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0E06B-F77F-47BC-A95F-18956E84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E75842-E5A8-40ED-AC40-D512E0C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70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52EFC-F964-46B9-8DED-F001DE15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695260E-0A8A-451B-BA37-AA052219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0FDD94-26D7-4B92-BC91-89A877C07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091E7D-FE29-47A5-8345-8B0A2F27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F46D2C-B5A5-40E4-A0DC-27F5755F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0C0C82-52CB-4103-9F54-73D5E2F9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2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4B73606-907D-4660-82BB-1836CDE2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37DE75-0199-4C83-BBF9-76EE204C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7AC8E6-3B51-4E6E-8A16-0FFC1A6A4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57CB-DB54-4FEE-968D-EB011202BDC9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FF668B-4952-4B95-BFE2-FF67B5FFC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59F4-6A4C-4BCC-A9F4-DE5EE0731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F8F1-8DD6-40C7-9FEC-791D67DB8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uropa" TargetMode="Externa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FCA_Ita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57315-1819-487F-B10F-DA46CD9DC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445251"/>
            <a:ext cx="10901471" cy="1350712"/>
          </a:xfrm>
          <a:noFill/>
        </p:spPr>
        <p:txBody>
          <a:bodyPr>
            <a:normAutofit/>
          </a:bodyPr>
          <a:lstStyle/>
          <a:p>
            <a:r>
              <a:rPr lang="cs-CZ"/>
              <a:t>L´economia d´Italia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85968E-3C92-402A-9387-1917C4DAE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D55E41-9EC6-4E50-A2A7-71ED1B394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341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Obrázek 23" descr="Obsah obrázku exteriér, silnice, budova, motocykl&#10;&#10;Popis byl vytvořen automaticky">
            <a:extLst>
              <a:ext uri="{FF2B5EF4-FFF2-40B4-BE49-F238E27FC236}">
                <a16:creationId xmlns:a16="http://schemas.microsoft.com/office/drawing/2014/main" id="{1F11B015-8B2F-48DD-A1AF-29071EDE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4" y="1983492"/>
            <a:ext cx="2268220" cy="3308423"/>
          </a:xfrm>
          <a:prstGeom prst="rect">
            <a:avLst/>
          </a:prstGeom>
        </p:spPr>
      </p:pic>
      <p:pic>
        <p:nvPicPr>
          <p:cNvPr id="10" name="Zástupný obsah 9" descr="Obsah obrázku text, exteriér, osoba, staré&#10;&#10;Popis byl vytvořen automaticky">
            <a:extLst>
              <a:ext uri="{FF2B5EF4-FFF2-40B4-BE49-F238E27FC236}">
                <a16:creationId xmlns:a16="http://schemas.microsoft.com/office/drawing/2014/main" id="{B20FFE5A-BBB4-4066-8911-6C690CC9DB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99" y="1983492"/>
            <a:ext cx="1866900" cy="3302000"/>
          </a:xfrm>
        </p:spPr>
      </p:pic>
      <p:pic>
        <p:nvPicPr>
          <p:cNvPr id="35" name="Obrázek 34" descr="Obsah obrázku text, exteriér, podepsat, muž&#10;&#10;Popis byl vytvořen automaticky">
            <a:extLst>
              <a:ext uri="{FF2B5EF4-FFF2-40B4-BE49-F238E27FC236}">
                <a16:creationId xmlns:a16="http://schemas.microsoft.com/office/drawing/2014/main" id="{F9644223-CF29-465D-BEF9-D07659AC9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54" y="1983492"/>
            <a:ext cx="2146300" cy="3302000"/>
          </a:xfrm>
          <a:prstGeom prst="rect">
            <a:avLst/>
          </a:prstGeom>
        </p:spPr>
      </p:pic>
      <p:pic>
        <p:nvPicPr>
          <p:cNvPr id="26" name="Obrázek 25" descr="Obsah obrázku exteriér, země, osoba, doprava&#10;&#10;Popis byl vytvořen automaticky">
            <a:extLst>
              <a:ext uri="{FF2B5EF4-FFF2-40B4-BE49-F238E27FC236}">
                <a16:creationId xmlns:a16="http://schemas.microsoft.com/office/drawing/2014/main" id="{3DAB3EE9-9960-40D4-9ECE-FF4AFA2E6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08" y="1977069"/>
            <a:ext cx="2501900" cy="3302000"/>
          </a:xfrm>
          <a:prstGeom prst="rect">
            <a:avLst/>
          </a:prstGeom>
        </p:spPr>
      </p:pic>
      <p:pic>
        <p:nvPicPr>
          <p:cNvPr id="22" name="Obrázek 21" descr="Obsah obrázku osoba, exteriér, doprava, motocykl&#10;&#10;Popis byl vytvořen automaticky">
            <a:extLst>
              <a:ext uri="{FF2B5EF4-FFF2-40B4-BE49-F238E27FC236}">
                <a16:creationId xmlns:a16="http://schemas.microsoft.com/office/drawing/2014/main" id="{99A005D3-74C6-4779-8280-C550098C7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63" y="1983492"/>
            <a:ext cx="1130300" cy="1435100"/>
          </a:xfrm>
          <a:prstGeom prst="rect">
            <a:avLst/>
          </a:prstGeom>
        </p:spPr>
      </p:pic>
      <p:pic>
        <p:nvPicPr>
          <p:cNvPr id="33" name="Obrázek 32" descr="Obsah obrázku exteriér, obloha, osoba, motocykl&#10;&#10;Popis byl vytvořen automaticky">
            <a:extLst>
              <a:ext uri="{FF2B5EF4-FFF2-40B4-BE49-F238E27FC236}">
                <a16:creationId xmlns:a16="http://schemas.microsoft.com/office/drawing/2014/main" id="{132708C1-D1E3-4EED-8086-06400B63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63" y="3488369"/>
            <a:ext cx="1130300" cy="1790700"/>
          </a:xfrm>
          <a:prstGeom prst="rect">
            <a:avLst/>
          </a:prstGeom>
        </p:spPr>
      </p:pic>
      <p:pic>
        <p:nvPicPr>
          <p:cNvPr id="56" name="Zástupný obsah 4">
            <a:extLst>
              <a:ext uri="{FF2B5EF4-FFF2-40B4-BE49-F238E27FC236}">
                <a16:creationId xmlns:a16="http://schemas.microsoft.com/office/drawing/2014/main" id="{58D33AB8-E5E9-474E-99A1-173007C54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4" y="1023462"/>
            <a:ext cx="20890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doprava&#10;&#10;Popis byl vytvořen automaticky">
            <a:extLst>
              <a:ext uri="{FF2B5EF4-FFF2-40B4-BE49-F238E27FC236}">
                <a16:creationId xmlns:a16="http://schemas.microsoft.com/office/drawing/2014/main" id="{B7680C17-261D-47E5-BD9D-C242052C7C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1" r="-2" b="302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0" name="Rectangle 2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0D6D10-B513-4CAB-B15A-AC400D075864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+mj-lt"/>
                <a:ea typeface="+mj-ea"/>
                <a:cs typeface="+mj-cs"/>
              </a:rPr>
              <a:t>Grazie</a:t>
            </a:r>
            <a:r>
              <a:rPr lang="en-US" sz="4000" dirty="0">
                <a:latin typeface="+mj-lt"/>
                <a:ea typeface="+mj-ea"/>
                <a:cs typeface="+mj-cs"/>
              </a:rPr>
              <a:t> per </a:t>
            </a:r>
            <a:r>
              <a:rPr lang="en-US" sz="4000" dirty="0" err="1">
                <a:latin typeface="+mj-lt"/>
                <a:ea typeface="+mj-ea"/>
                <a:cs typeface="+mj-cs"/>
              </a:rPr>
              <a:t>l´attenzione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41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F14F58-4EC6-4763-885A-1B845C9D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L´industria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automobilistica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budova, bílá, staré&#10;&#10;Popis byl vytvořen automaticky">
            <a:extLst>
              <a:ext uri="{FF2B5EF4-FFF2-40B4-BE49-F238E27FC236}">
                <a16:creationId xmlns:a16="http://schemas.microsoft.com/office/drawing/2014/main" id="{3E0F0AF6-C2D7-4B3D-A48B-F8410E734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2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A2A060C-753C-4D0D-9FC1-5607D772DAEC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8,5% del PIL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L'Italia è uno dei principali produttori di automobili sia in </a:t>
            </a:r>
            <a:r>
              <a:rPr lang="en-US" sz="220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</a:t>
            </a:r>
            <a:r>
              <a:rPr lang="en-US" sz="2200">
                <a:effectLst/>
              </a:rPr>
              <a:t> che nel mondo</a:t>
            </a: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</a:rPr>
              <a:t>dominata dal </a:t>
            </a:r>
            <a:r>
              <a:rPr lang="en-US" sz="220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Gruppo Fiat</a:t>
            </a:r>
            <a:endParaRPr lang="en-US" sz="220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3026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51EB499-A404-41A1-B105-357A26B872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" y="105877"/>
            <a:ext cx="3156668" cy="2160165"/>
          </a:xfrm>
        </p:spPr>
      </p:pic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68B557EE-5F5D-402F-BA59-CA8D609420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017891"/>
              </p:ext>
            </p:extLst>
          </p:nvPr>
        </p:nvGraphicFramePr>
        <p:xfrm>
          <a:off x="981777" y="2185625"/>
          <a:ext cx="98811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9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1F5650-5763-48AD-B642-84A17220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4" y="2433221"/>
            <a:ext cx="4768755" cy="16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3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52069C0B-D6CD-4B34-BF93-828A3783CA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4244000"/>
              </p:ext>
            </p:extLst>
          </p:nvPr>
        </p:nvGraphicFramePr>
        <p:xfrm>
          <a:off x="4632960" y="1825625"/>
          <a:ext cx="67208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BD7EC7-B737-442C-A4FB-E12917C97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6" y="635873"/>
            <a:ext cx="2089091" cy="720000"/>
          </a:xfrm>
          <a:prstGeom prst="rect">
            <a:avLst/>
          </a:prstGeom>
        </p:spPr>
      </p:pic>
      <p:pic>
        <p:nvPicPr>
          <p:cNvPr id="6" name="Zástupný obsah 5" descr="Obsah obrázku exteriér, muž, doprava, osoba&#10;&#10;Popis byl vytvořen automaticky">
            <a:extLst>
              <a:ext uri="{FF2B5EF4-FFF2-40B4-BE49-F238E27FC236}">
                <a16:creationId xmlns:a16="http://schemas.microsoft.com/office/drawing/2014/main" id="{46C1B374-357A-453E-BA28-247B11A21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6" y="2833478"/>
            <a:ext cx="2857500" cy="2143125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8F2EDD0-84A1-452C-AA89-17E04A92A6A4}"/>
              </a:ext>
            </a:extLst>
          </p:cNvPr>
          <p:cNvSpPr txBox="1"/>
          <p:nvPr/>
        </p:nvSpPr>
        <p:spPr>
          <a:xfrm>
            <a:off x="1030906" y="1825625"/>
            <a:ext cx="315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0" dirty="0">
                <a:effectLst/>
                <a:latin typeface="Open Sans"/>
              </a:rPr>
              <a:t>Corradino D’Ascanio, l’inventore della Vespa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0840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doprava, motocykl&#10;&#10;Popis byl vytvořen automaticky">
            <a:extLst>
              <a:ext uri="{FF2B5EF4-FFF2-40B4-BE49-F238E27FC236}">
                <a16:creationId xmlns:a16="http://schemas.microsoft.com/office/drawing/2014/main" id="{96895CD2-0F69-41C4-A3A0-87ECAE01B3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5" y="2202922"/>
            <a:ext cx="3877105" cy="2769361"/>
          </a:xfrm>
        </p:spPr>
      </p:pic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52069C0B-D6CD-4B34-BF93-828A3783CA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7526291"/>
              </p:ext>
            </p:extLst>
          </p:nvPr>
        </p:nvGraphicFramePr>
        <p:xfrm>
          <a:off x="4632960" y="1825625"/>
          <a:ext cx="67208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BD7EC7-B737-442C-A4FB-E12917C97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647360"/>
            <a:ext cx="20890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otocykl, doprava, žlutá, zaparkované&#10;&#10;Popis byl vytvořen automaticky">
            <a:extLst>
              <a:ext uri="{FF2B5EF4-FFF2-40B4-BE49-F238E27FC236}">
                <a16:creationId xmlns:a16="http://schemas.microsoft.com/office/drawing/2014/main" id="{FB96243C-3830-4CE6-94E8-DD844D875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641600"/>
            <a:ext cx="3822700" cy="2819400"/>
          </a:xfrm>
        </p:spPr>
      </p:pic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7F1A1BD9-67BE-469C-B7E0-F6E19401F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386572"/>
              </p:ext>
            </p:extLst>
          </p:nvPr>
        </p:nvGraphicFramePr>
        <p:xfrm>
          <a:off x="4756935" y="1571946"/>
          <a:ext cx="6292065" cy="388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Zástupný obsah 4">
            <a:extLst>
              <a:ext uri="{FF2B5EF4-FFF2-40B4-BE49-F238E27FC236}">
                <a16:creationId xmlns:a16="http://schemas.microsoft.com/office/drawing/2014/main" id="{3C309586-CA56-4267-AE95-C188F789F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55" y="1321570"/>
            <a:ext cx="20890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obsah 3">
            <a:extLst>
              <a:ext uri="{FF2B5EF4-FFF2-40B4-BE49-F238E27FC236}">
                <a16:creationId xmlns:a16="http://schemas.microsoft.com/office/drawing/2014/main" id="{52069C0B-D6CD-4B34-BF93-828A3783CA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654501"/>
              </p:ext>
            </p:extLst>
          </p:nvPr>
        </p:nvGraphicFramePr>
        <p:xfrm>
          <a:off x="6491741" y="1825625"/>
          <a:ext cx="50506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382463B5-595B-451B-9687-A84933A95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5" y="593662"/>
            <a:ext cx="5524784" cy="1231963"/>
          </a:xfrm>
          <a:prstGeom prst="rect">
            <a:avLst/>
          </a:prstGeom>
        </p:spPr>
      </p:pic>
      <p:pic>
        <p:nvPicPr>
          <p:cNvPr id="9" name="Zástupný obsah 8" descr="Obsah obrázku text, voda, exteriér&#10;&#10;Popis byl vytvořen automaticky">
            <a:extLst>
              <a:ext uri="{FF2B5EF4-FFF2-40B4-BE49-F238E27FC236}">
                <a16:creationId xmlns:a16="http://schemas.microsoft.com/office/drawing/2014/main" id="{2304B778-A1E3-4D00-A5AB-AA6FB35EC2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1124"/>
            <a:ext cx="5181600" cy="2720340"/>
          </a:xfrm>
        </p:spPr>
      </p:pic>
    </p:spTree>
    <p:extLst>
      <p:ext uri="{BB962C8B-B14F-4D97-AF65-F5344CB8AC3E}">
        <p14:creationId xmlns:p14="http://schemas.microsoft.com/office/powerpoint/2010/main" val="415624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Zástupný obsah 4">
            <a:extLst>
              <a:ext uri="{FF2B5EF4-FFF2-40B4-BE49-F238E27FC236}">
                <a16:creationId xmlns:a16="http://schemas.microsoft.com/office/drawing/2014/main" id="{3C309586-CA56-4267-AE95-C188F789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5" y="864370"/>
            <a:ext cx="2089091" cy="720000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CC8D39-381B-44F7-84FB-9A7EE4185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21" y="1869440"/>
            <a:ext cx="9932513" cy="4286750"/>
          </a:xfrm>
        </p:spPr>
      </p:pic>
    </p:spTree>
    <p:extLst>
      <p:ext uri="{BB962C8B-B14F-4D97-AF65-F5344CB8AC3E}">
        <p14:creationId xmlns:p14="http://schemas.microsoft.com/office/powerpoint/2010/main" val="1603747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540F7545C5F741B13635DB8CED3267" ma:contentTypeVersion="2" ma:contentTypeDescription="Vytvoří nový dokument" ma:contentTypeScope="" ma:versionID="d30fad9879191c242ef603c9cf499461">
  <xsd:schema xmlns:xsd="http://www.w3.org/2001/XMLSchema" xmlns:xs="http://www.w3.org/2001/XMLSchema" xmlns:p="http://schemas.microsoft.com/office/2006/metadata/properties" xmlns:ns2="af133423-5a1f-44c0-bd4a-701f0fb006ec" targetNamespace="http://schemas.microsoft.com/office/2006/metadata/properties" ma:root="true" ma:fieldsID="7108f3197d31bb20e6942c1da2dad65c" ns2:_="">
    <xsd:import namespace="af133423-5a1f-44c0-bd4a-701f0fb00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33423-5a1f-44c0-bd4a-701f0fb00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51305-066E-4AB6-95A0-F4A51DE42E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F57DB8-84A7-4A8D-90F4-65B7455129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CCD077-3DC2-4F1E-9EC5-4EF22BA17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33423-5a1f-44c0-bd4a-701f0fb006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Širokoúhlá obrazovka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Motiv Office</vt:lpstr>
      <vt:lpstr>L´economia d´Italia</vt:lpstr>
      <vt:lpstr>L´industria automobilistica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L´economia d´Italia</dc:title>
  <dc:creator>Renata Voldanova</dc:creator>
  <cp:lastModifiedBy>Jaroslava Malá</cp:lastModifiedBy>
  <cp:revision>2</cp:revision>
  <dcterms:created xsi:type="dcterms:W3CDTF">2020-12-10T23:30:53Z</dcterms:created>
  <dcterms:modified xsi:type="dcterms:W3CDTF">2023-08-15T13:52:52Z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0x010100A0540F7545C5F741B13635DB8CED3267</vt:lpwstr>
  </property>
</Properties>
</file>