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92" r:id="rId2"/>
    <p:sldId id="293" r:id="rId3"/>
    <p:sldId id="295" r:id="rId4"/>
    <p:sldId id="296" r:id="rId5"/>
    <p:sldId id="294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869" autoAdjust="0"/>
  </p:normalViewPr>
  <p:slideViewPr>
    <p:cSldViewPr>
      <p:cViewPr varScale="1">
        <p:scale>
          <a:sx n="72" d="100"/>
          <a:sy n="72" d="100"/>
        </p:scale>
        <p:origin x="-132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27ADD-BF24-49C3-B6DE-C9DE0698B3C8}" type="datetimeFigureOut">
              <a:rPr lang="cs-CZ" smtClean="0"/>
              <a:t>18.6.2016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F23F6-F32C-46D4-86E6-DD5B3D9FF3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452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950A3EB1-6645-4F49-BC06-D6F8821AEE3A}" type="datetimeFigureOut">
              <a:rPr lang="cs-CZ" smtClean="0"/>
              <a:t>18.6.2016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BA4CF10-ADF9-4D7A-AD13-E80F90B17D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A3EB1-6645-4F49-BC06-D6F8821AEE3A}" type="datetimeFigureOut">
              <a:rPr lang="cs-CZ" smtClean="0"/>
              <a:t>18.6.2016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CF10-ADF9-4D7A-AD13-E80F90B17D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A3EB1-6645-4F49-BC06-D6F8821AEE3A}" type="datetimeFigureOut">
              <a:rPr lang="cs-CZ" smtClean="0"/>
              <a:t>18.6.2016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CF10-ADF9-4D7A-AD13-E80F90B17D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A3EB1-6645-4F49-BC06-D6F8821AEE3A}" type="datetimeFigureOut">
              <a:rPr lang="cs-CZ" smtClean="0"/>
              <a:t>18.6.2016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CF10-ADF9-4D7A-AD13-E80F90B17D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A3EB1-6645-4F49-BC06-D6F8821AEE3A}" type="datetimeFigureOut">
              <a:rPr lang="cs-CZ" smtClean="0"/>
              <a:t>18.6.2016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CF10-ADF9-4D7A-AD13-E80F90B17D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A3EB1-6645-4F49-BC06-D6F8821AEE3A}" type="datetimeFigureOut">
              <a:rPr lang="cs-CZ" smtClean="0"/>
              <a:t>18.6.2016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CF10-ADF9-4D7A-AD13-E80F90B17DB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A3EB1-6645-4F49-BC06-D6F8821AEE3A}" type="datetimeFigureOut">
              <a:rPr lang="cs-CZ" smtClean="0"/>
              <a:t>18.6.2016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CF10-ADF9-4D7A-AD13-E80F90B17DB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A3EB1-6645-4F49-BC06-D6F8821AEE3A}" type="datetimeFigureOut">
              <a:rPr lang="cs-CZ" smtClean="0"/>
              <a:t>18.6.2016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CF10-ADF9-4D7A-AD13-E80F90B17D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A3EB1-6645-4F49-BC06-D6F8821AEE3A}" type="datetimeFigureOut">
              <a:rPr lang="cs-CZ" smtClean="0"/>
              <a:t>18.6.2016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CF10-ADF9-4D7A-AD13-E80F90B17D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950A3EB1-6645-4F49-BC06-D6F8821AEE3A}" type="datetimeFigureOut">
              <a:rPr lang="cs-CZ" smtClean="0"/>
              <a:t>18.6.2016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BA4CF10-ADF9-4D7A-AD13-E80F90B17D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950A3EB1-6645-4F49-BC06-D6F8821AEE3A}" type="datetimeFigureOut">
              <a:rPr lang="cs-CZ" smtClean="0"/>
              <a:t>18.6.2016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BA4CF10-ADF9-4D7A-AD13-E80F90B17D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50A3EB1-6645-4F49-BC06-D6F8821AEE3A}" type="datetimeFigureOut">
              <a:rPr lang="cs-CZ" smtClean="0"/>
              <a:t>18.6.2016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BA4CF10-ADF9-4D7A-AD13-E80F90B17DB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Das Problem der Objektivität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96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„Ein wesentliches Kriterium für die journalistische Berichterstattung ist die Forderung nach Objektivität. Dies bedeutet, </a:t>
            </a:r>
            <a:r>
              <a:rPr lang="de-DE" dirty="0" err="1"/>
              <a:t>daß</a:t>
            </a:r>
            <a:r>
              <a:rPr lang="de-DE" dirty="0"/>
              <a:t> die Journalisten eine möglichst unparteiische Darstellung von den Ereignissen geben sollten, eigene Wertungen sind unzulässig. […] Subjektiver Journalismus sollte auf die Meinungsdarstellungsformen beschränkt werden.“ </a:t>
            </a:r>
            <a:r>
              <a:rPr lang="de-DE" dirty="0" smtClean="0"/>
              <a:t>                               </a:t>
            </a:r>
            <a:r>
              <a:rPr lang="de-DE" sz="1800" dirty="0" smtClean="0"/>
              <a:t>(</a:t>
            </a:r>
            <a:r>
              <a:rPr lang="de-DE" sz="1800" dirty="0"/>
              <a:t>Mast 1998:229)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01307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 Macht der Wahl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4400" b="1" dirty="0" smtClean="0"/>
              <a:t>?</a:t>
            </a:r>
            <a:endParaRPr lang="de-DE" sz="4400" b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80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 Macht der Wahl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Platzierung</a:t>
            </a:r>
          </a:p>
          <a:p>
            <a:r>
              <a:rPr lang="de-DE" dirty="0" smtClean="0"/>
              <a:t>Titel</a:t>
            </a:r>
          </a:p>
          <a:p>
            <a:r>
              <a:rPr lang="de-DE" dirty="0" smtClean="0"/>
              <a:t>Länge des Textes</a:t>
            </a:r>
          </a:p>
          <a:p>
            <a:r>
              <a:rPr lang="de-DE" dirty="0" smtClean="0"/>
              <a:t>Aspekte eines Ereignisses</a:t>
            </a:r>
          </a:p>
          <a:p>
            <a:r>
              <a:rPr lang="de-DE" dirty="0" smtClean="0"/>
              <a:t>Argumente und ihre Reihenfolge</a:t>
            </a:r>
          </a:p>
          <a:p>
            <a:r>
              <a:rPr lang="de-DE" dirty="0" smtClean="0"/>
              <a:t>Sprachliche Mittel und Sprachstil</a:t>
            </a:r>
          </a:p>
          <a:p>
            <a:r>
              <a:rPr lang="de-DE" dirty="0" smtClean="0"/>
              <a:t>Begleitende bildliche Darstellungen</a:t>
            </a:r>
          </a:p>
          <a:p>
            <a:pPr marL="0" indent="0">
              <a:buNone/>
            </a:pPr>
            <a:endParaRPr lang="de-DE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878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Objektive Fotos?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747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312</TotalTime>
  <Words>84</Words>
  <Application>Microsoft Office PowerPoint</Application>
  <PresentationFormat>Předvádění na obrazovce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Špendlík</vt:lpstr>
      <vt:lpstr>Das Problem der Objektivität</vt:lpstr>
      <vt:lpstr>Prezentace aplikace PowerPoint</vt:lpstr>
      <vt:lpstr>Die Macht der Wahl</vt:lpstr>
      <vt:lpstr>Die Macht der Wahl</vt:lpstr>
      <vt:lpstr>Objektive Fotos?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Kommentierende Darstellungsformen</dc:title>
  <dc:creator>Gabriela Rykalová</dc:creator>
  <cp:lastModifiedBy>Gabriela Rykalová</cp:lastModifiedBy>
  <cp:revision>25</cp:revision>
  <dcterms:created xsi:type="dcterms:W3CDTF">2012-06-04T19:22:09Z</dcterms:created>
  <dcterms:modified xsi:type="dcterms:W3CDTF">2016-06-18T06:27:17Z</dcterms:modified>
</cp:coreProperties>
</file>