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9" r:id="rId3"/>
    <p:sldId id="278" r:id="rId4"/>
    <p:sldId id="280" r:id="rId5"/>
    <p:sldId id="282" r:id="rId6"/>
    <p:sldId id="284" r:id="rId7"/>
    <p:sldId id="285" r:id="rId8"/>
    <p:sldId id="281" r:id="rId9"/>
    <p:sldId id="272" r:id="rId10"/>
    <p:sldId id="291" r:id="rId11"/>
    <p:sldId id="297" r:id="rId12"/>
    <p:sldId id="298" r:id="rId13"/>
    <p:sldId id="286" r:id="rId14"/>
    <p:sldId id="294" r:id="rId15"/>
    <p:sldId id="287" r:id="rId16"/>
    <p:sldId id="269" r:id="rId17"/>
    <p:sldId id="265" r:id="rId18"/>
    <p:sldId id="266" r:id="rId19"/>
    <p:sldId id="263" r:id="rId20"/>
    <p:sldId id="264" r:id="rId21"/>
    <p:sldId id="267" r:id="rId22"/>
    <p:sldId id="296" r:id="rId23"/>
    <p:sldId id="290" r:id="rId24"/>
    <p:sldId id="288" r:id="rId25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4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CF296-77A8-4BA0-B84F-08D3845EC859}" type="datetimeFigureOut">
              <a:rPr lang="de-DE" smtClean="0"/>
              <a:t>18.06.2016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E4A96C-5C3F-4E4E-9F2E-0099FE73B9ED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466925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CF296-77A8-4BA0-B84F-08D3845EC859}" type="datetimeFigureOut">
              <a:rPr lang="de-DE" smtClean="0"/>
              <a:t>18.06.2016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E4A96C-5C3F-4E4E-9F2E-0099FE73B9ED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919587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CF296-77A8-4BA0-B84F-08D3845EC859}" type="datetimeFigureOut">
              <a:rPr lang="de-DE" smtClean="0"/>
              <a:t>18.06.2016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E4A96C-5C3F-4E4E-9F2E-0099FE73B9ED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322195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CF296-77A8-4BA0-B84F-08D3845EC859}" type="datetimeFigureOut">
              <a:rPr lang="de-DE" smtClean="0"/>
              <a:t>18.06.2016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E4A96C-5C3F-4E4E-9F2E-0099FE73B9ED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622528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CF296-77A8-4BA0-B84F-08D3845EC859}" type="datetimeFigureOut">
              <a:rPr lang="de-DE" smtClean="0"/>
              <a:t>18.06.2016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E4A96C-5C3F-4E4E-9F2E-0099FE73B9ED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247331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CF296-77A8-4BA0-B84F-08D3845EC859}" type="datetimeFigureOut">
              <a:rPr lang="de-DE" smtClean="0"/>
              <a:t>18.06.2016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E4A96C-5C3F-4E4E-9F2E-0099FE73B9ED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338531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CF296-77A8-4BA0-B84F-08D3845EC859}" type="datetimeFigureOut">
              <a:rPr lang="de-DE" smtClean="0"/>
              <a:t>18.06.2016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E4A96C-5C3F-4E4E-9F2E-0099FE73B9ED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778175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CF296-77A8-4BA0-B84F-08D3845EC859}" type="datetimeFigureOut">
              <a:rPr lang="de-DE" smtClean="0"/>
              <a:t>18.06.2016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E4A96C-5C3F-4E4E-9F2E-0099FE73B9ED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530570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CF296-77A8-4BA0-B84F-08D3845EC859}" type="datetimeFigureOut">
              <a:rPr lang="de-DE" smtClean="0"/>
              <a:t>18.06.2016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E4A96C-5C3F-4E4E-9F2E-0099FE73B9ED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170857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CF296-77A8-4BA0-B84F-08D3845EC859}" type="datetimeFigureOut">
              <a:rPr lang="de-DE" smtClean="0"/>
              <a:t>18.06.2016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E4A96C-5C3F-4E4E-9F2E-0099FE73B9ED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057113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CF296-77A8-4BA0-B84F-08D3845EC859}" type="datetimeFigureOut">
              <a:rPr lang="de-DE" smtClean="0"/>
              <a:t>18.06.2016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E4A96C-5C3F-4E4E-9F2E-0099FE73B9ED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936632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7CF296-77A8-4BA0-B84F-08D3845EC859}" type="datetimeFigureOut">
              <a:rPr lang="de-DE" smtClean="0"/>
              <a:t>18.06.2016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E4A96C-5C3F-4E4E-9F2E-0099FE73B9ED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36464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hyperlink" Target="http://www.spiegel.de/fotostrecke/original-und-faelschung-die-vertuschte-wahrheit-fotostrecke-24202-2.html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Kata\Pictures\Blick-durchs-Objektiv-a2156991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0807" y="-531440"/>
            <a:ext cx="9525000" cy="6086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hteck 3"/>
          <p:cNvSpPr/>
          <p:nvPr/>
        </p:nvSpPr>
        <p:spPr>
          <a:xfrm>
            <a:off x="-108520" y="5084052"/>
            <a:ext cx="9270776" cy="1772816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Textfeld 5"/>
          <p:cNvSpPr txBox="1"/>
          <p:nvPr/>
        </p:nvSpPr>
        <p:spPr>
          <a:xfrm>
            <a:off x="683568" y="5373216"/>
            <a:ext cx="8194408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5500" b="1" dirty="0" smtClean="0">
                <a:solidFill>
                  <a:srgbClr val="C00000"/>
                </a:solidFill>
              </a:rPr>
              <a:t>Objektiv durchs Objektiv?</a:t>
            </a:r>
            <a:endParaRPr lang="de-DE" sz="5500" b="1" dirty="0">
              <a:solidFill>
                <a:srgbClr val="C00000"/>
              </a:solidFill>
            </a:endParaRPr>
          </a:p>
        </p:txBody>
      </p:sp>
      <p:sp>
        <p:nvSpPr>
          <p:cNvPr id="7" name="Rechteck 6"/>
          <p:cNvSpPr/>
          <p:nvPr/>
        </p:nvSpPr>
        <p:spPr>
          <a:xfrm>
            <a:off x="-228110" y="5084052"/>
            <a:ext cx="9525000" cy="289164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Textfeld 7"/>
          <p:cNvSpPr txBox="1"/>
          <p:nvPr/>
        </p:nvSpPr>
        <p:spPr>
          <a:xfrm>
            <a:off x="1339786" y="6165335"/>
            <a:ext cx="6423814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500" dirty="0" smtClean="0"/>
              <a:t>Leistungen und Probleme des Fotojournalismus</a:t>
            </a:r>
            <a:endParaRPr lang="de-DE" sz="2500" dirty="0"/>
          </a:p>
        </p:txBody>
      </p:sp>
    </p:spTree>
    <p:extLst>
      <p:ext uri="{BB962C8B-B14F-4D97-AF65-F5344CB8AC3E}">
        <p14:creationId xmlns:p14="http://schemas.microsoft.com/office/powerpoint/2010/main" val="4006622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/>
        </p:nvSpPr>
        <p:spPr>
          <a:xfrm>
            <a:off x="0" y="0"/>
            <a:ext cx="9144000" cy="1556792"/>
          </a:xfrm>
          <a:prstGeom prst="rect">
            <a:avLst/>
          </a:prstGeom>
          <a:solidFill>
            <a:srgbClr val="A4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de-DE" dirty="0" smtClean="0">
                <a:solidFill>
                  <a:schemeClr val="bg1">
                    <a:lumMod val="95000"/>
                  </a:schemeClr>
                </a:solidFill>
              </a:rPr>
              <a:t>3. Probleme: Subjektivität</a:t>
            </a:r>
            <a:endParaRPr lang="de-DE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11266" name="Picture 2" descr="http://bilder.t-online.de/b/42/53/06/88/id_42530688/tid_da/foto-tipps-mal-in-froschperspektive-und-vogelperspektive-gehen-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120" y="1557180"/>
            <a:ext cx="7067760" cy="5300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http://www.mediaculture-online.de/uploads/pics/vogelperspektive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5879" y="1556792"/>
            <a:ext cx="3760992" cy="5301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3836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/>
        </p:nvSpPr>
        <p:spPr>
          <a:xfrm>
            <a:off x="0" y="0"/>
            <a:ext cx="9144000" cy="1556792"/>
          </a:xfrm>
          <a:prstGeom prst="rect">
            <a:avLst/>
          </a:prstGeom>
          <a:solidFill>
            <a:srgbClr val="A4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de-DE" dirty="0" smtClean="0">
                <a:solidFill>
                  <a:schemeClr val="bg1">
                    <a:lumMod val="95000"/>
                  </a:schemeClr>
                </a:solidFill>
              </a:rPr>
              <a:t>3. Probleme: Subjektivität</a:t>
            </a:r>
            <a:endParaRPr lang="de-DE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10242" name="Picture 2" descr="http://www.rhetorik.ch/Bildmanipulation/soldat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665"/>
          <a:stretch/>
        </p:blipFill>
        <p:spPr bwMode="auto">
          <a:xfrm>
            <a:off x="3347864" y="1844824"/>
            <a:ext cx="1660173" cy="482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6609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/>
        </p:nvSpPr>
        <p:spPr>
          <a:xfrm>
            <a:off x="0" y="0"/>
            <a:ext cx="9144000" cy="1556792"/>
          </a:xfrm>
          <a:prstGeom prst="rect">
            <a:avLst/>
          </a:prstGeom>
          <a:solidFill>
            <a:srgbClr val="A4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de-DE" dirty="0" smtClean="0">
                <a:solidFill>
                  <a:schemeClr val="bg1">
                    <a:lumMod val="95000"/>
                  </a:schemeClr>
                </a:solidFill>
              </a:rPr>
              <a:t>3. Probleme: Subjektivität</a:t>
            </a:r>
            <a:endParaRPr lang="de-DE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10242" name="Picture 2" descr="http://www.rhetorik.ch/Bildmanipulation/soldat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51"/>
          <a:stretch/>
        </p:blipFill>
        <p:spPr bwMode="auto">
          <a:xfrm>
            <a:off x="2843808" y="1715407"/>
            <a:ext cx="2408319" cy="482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4307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/>
        </p:nvSpPr>
        <p:spPr>
          <a:xfrm>
            <a:off x="0" y="0"/>
            <a:ext cx="9144000" cy="1556792"/>
          </a:xfrm>
          <a:prstGeom prst="rect">
            <a:avLst/>
          </a:prstGeom>
          <a:solidFill>
            <a:srgbClr val="A4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de-DE" dirty="0" smtClean="0">
                <a:solidFill>
                  <a:schemeClr val="bg1">
                    <a:lumMod val="95000"/>
                  </a:schemeClr>
                </a:solidFill>
              </a:rPr>
              <a:t>3. Probleme: Subjektivität</a:t>
            </a:r>
            <a:endParaRPr lang="de-DE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10242" name="Picture 2" descr="http://www.rhetorik.ch/Bildmanipulation/solda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245" y="1715407"/>
            <a:ext cx="7781510" cy="482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6588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/>
        </p:nvSpPr>
        <p:spPr>
          <a:xfrm>
            <a:off x="0" y="0"/>
            <a:ext cx="9144000" cy="1556792"/>
          </a:xfrm>
          <a:prstGeom prst="rect">
            <a:avLst/>
          </a:prstGeom>
          <a:solidFill>
            <a:srgbClr val="A4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de-DE" dirty="0" smtClean="0">
                <a:solidFill>
                  <a:schemeClr val="bg1">
                    <a:lumMod val="95000"/>
                  </a:schemeClr>
                </a:solidFill>
              </a:rPr>
              <a:t>3. Probleme: Inszenierung</a:t>
            </a:r>
            <a:endParaRPr lang="de-DE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14338" name="Picture 2" descr="http://i2.bunte.de/img/gen/W/F/HBWF0dO5_Ax28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845" y="1700808"/>
            <a:ext cx="8818309" cy="4953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1187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/>
        </p:nvSpPr>
        <p:spPr>
          <a:xfrm>
            <a:off x="0" y="0"/>
            <a:ext cx="9144000" cy="1556792"/>
          </a:xfrm>
          <a:prstGeom prst="rect">
            <a:avLst/>
          </a:prstGeom>
          <a:solidFill>
            <a:srgbClr val="A4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de-DE" dirty="0" smtClean="0">
                <a:solidFill>
                  <a:schemeClr val="bg1">
                    <a:lumMod val="95000"/>
                  </a:schemeClr>
                </a:solidFill>
              </a:rPr>
              <a:t>3. Probleme: Inszenierung</a:t>
            </a:r>
            <a:endParaRPr lang="de-DE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5600" y="1556792"/>
            <a:ext cx="3552799" cy="53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6931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4823" y="0"/>
            <a:ext cx="1028882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71369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8600" y="-18403"/>
            <a:ext cx="10309121" cy="68764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4576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33889" y="0"/>
            <a:ext cx="1027788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66278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05257" y="0"/>
            <a:ext cx="1028153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16265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/>
        </p:nvSpPr>
        <p:spPr>
          <a:xfrm>
            <a:off x="0" y="0"/>
            <a:ext cx="9144000" cy="1556792"/>
          </a:xfrm>
          <a:prstGeom prst="rect">
            <a:avLst/>
          </a:prstGeom>
          <a:solidFill>
            <a:srgbClr val="A4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de-DE" dirty="0" smtClean="0">
                <a:solidFill>
                  <a:schemeClr val="bg1">
                    <a:lumMod val="95000"/>
                  </a:schemeClr>
                </a:solidFill>
              </a:rPr>
              <a:t>2. Leistung von Fotos: Segmentierung</a:t>
            </a:r>
            <a:endParaRPr lang="de-DE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2050" name="Picture 2" descr="http://www.preisjaeger.at/wp-content/uploads/2011/08/FAZ-front-pa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202" y="1554623"/>
            <a:ext cx="7001596" cy="5301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8923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6592" y="0"/>
            <a:ext cx="10272965" cy="6851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24035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83448" y="0"/>
            <a:ext cx="10430540" cy="6957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73451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/>
        </p:nvSpPr>
        <p:spPr>
          <a:xfrm>
            <a:off x="0" y="0"/>
            <a:ext cx="9144000" cy="1556792"/>
          </a:xfrm>
          <a:prstGeom prst="rect">
            <a:avLst/>
          </a:prstGeom>
          <a:solidFill>
            <a:srgbClr val="A4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de-DE" dirty="0" smtClean="0">
                <a:solidFill>
                  <a:schemeClr val="bg1">
                    <a:lumMod val="95000"/>
                  </a:schemeClr>
                </a:solidFill>
              </a:rPr>
              <a:t>3. Probleme: Bildmanipulation</a:t>
            </a:r>
            <a:endParaRPr lang="de-DE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7" name="Picture 2" descr="http://www.i-cmg.com/wp-content/uploads/2008/06/cosmopolitan_august_200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2879" y="1709560"/>
            <a:ext cx="3598242" cy="4939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8442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/>
        </p:nvSpPr>
        <p:spPr>
          <a:xfrm>
            <a:off x="0" y="0"/>
            <a:ext cx="9144000" cy="1556792"/>
          </a:xfrm>
          <a:prstGeom prst="rect">
            <a:avLst/>
          </a:prstGeom>
          <a:solidFill>
            <a:srgbClr val="A4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de-DE" dirty="0" smtClean="0">
                <a:solidFill>
                  <a:schemeClr val="bg1">
                    <a:lumMod val="95000"/>
                  </a:schemeClr>
                </a:solidFill>
              </a:rPr>
              <a:t>3. Probleme: Bildmanipulation</a:t>
            </a:r>
            <a:endParaRPr lang="de-DE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9218" name="Picture 2" descr="http://www.rhetorik.ch/Bildmanipulation/luxor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699" y="2780928"/>
            <a:ext cx="4572000" cy="255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://www.rhetorik.ch/Bildmanipulation/luxor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6213" y="2780928"/>
            <a:ext cx="4762500" cy="255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1512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/>
        </p:nvSpPr>
        <p:spPr>
          <a:xfrm>
            <a:off x="0" y="0"/>
            <a:ext cx="9144000" cy="1556792"/>
          </a:xfrm>
          <a:prstGeom prst="rect">
            <a:avLst/>
          </a:prstGeom>
          <a:solidFill>
            <a:srgbClr val="A4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de-DE" dirty="0" smtClean="0">
                <a:solidFill>
                  <a:schemeClr val="bg1">
                    <a:lumMod val="95000"/>
                  </a:schemeClr>
                </a:solidFill>
              </a:rPr>
              <a:t>3. Probleme: Bildmanipulation</a:t>
            </a:r>
            <a:endParaRPr lang="de-DE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7" name="Picture 2" descr="Das Original: Bill Clinton, Helmut Kohl und Bernhard Vogel bei Besuch in...">
            <a:hlinkClick r:id="rId2" tooltip="Original und Fälschung: Die vertuschte Wahrheit"/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6632" y="1556792"/>
            <a:ext cx="7951811" cy="5301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http://www.psychiatrie-und-ethik.de/rundbriefe/clint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2996952"/>
            <a:ext cx="2000250" cy="1914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8138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/>
        </p:nvSpPr>
        <p:spPr>
          <a:xfrm>
            <a:off x="0" y="0"/>
            <a:ext cx="9144000" cy="1556792"/>
          </a:xfrm>
          <a:prstGeom prst="rect">
            <a:avLst/>
          </a:prstGeom>
          <a:solidFill>
            <a:srgbClr val="A4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de-DE" dirty="0" smtClean="0">
                <a:solidFill>
                  <a:schemeClr val="bg1">
                    <a:lumMod val="95000"/>
                  </a:schemeClr>
                </a:solidFill>
              </a:rPr>
              <a:t>2. Leistung von Fotos: Unterhaltung</a:t>
            </a:r>
            <a:endParaRPr lang="de-DE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0" t="14683" r="51698" b="11706"/>
          <a:stretch/>
        </p:blipFill>
        <p:spPr bwMode="auto">
          <a:xfrm>
            <a:off x="1618342" y="1556792"/>
            <a:ext cx="5907316" cy="538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3599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/>
        </p:nvSpPr>
        <p:spPr>
          <a:xfrm>
            <a:off x="0" y="-5680"/>
            <a:ext cx="9144000" cy="1556792"/>
          </a:xfrm>
          <a:prstGeom prst="rect">
            <a:avLst/>
          </a:prstGeom>
          <a:solidFill>
            <a:srgbClr val="A4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de-DE" dirty="0" smtClean="0">
                <a:solidFill>
                  <a:schemeClr val="bg1">
                    <a:lumMod val="95000"/>
                  </a:schemeClr>
                </a:solidFill>
              </a:rPr>
              <a:t>2. Leistung von Fotos: Glaubwürdigkeit</a:t>
            </a:r>
            <a:endParaRPr lang="de-DE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7" name="Picture 2" descr="C:\Users\Kata\Pictures\Blick-durchs-Objektiv-a2156991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0" y="1551112"/>
            <a:ext cx="9525000" cy="6086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5856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/>
        </p:nvSpPr>
        <p:spPr>
          <a:xfrm>
            <a:off x="0" y="-5680"/>
            <a:ext cx="9144000" cy="1556792"/>
          </a:xfrm>
          <a:prstGeom prst="rect">
            <a:avLst/>
          </a:prstGeom>
          <a:solidFill>
            <a:srgbClr val="A4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de-DE" dirty="0" smtClean="0">
                <a:solidFill>
                  <a:schemeClr val="bg1">
                    <a:lumMod val="95000"/>
                  </a:schemeClr>
                </a:solidFill>
              </a:rPr>
              <a:t>2. Leistung von Fotos: Enthüllung</a:t>
            </a:r>
            <a:endParaRPr lang="de-DE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3074" name="Picture 2" descr="http://www.hagalil.com/01/de/media/1/20070108-buchenwal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520" y="1553280"/>
            <a:ext cx="7072959" cy="5304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3325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/>
        </p:nvSpPr>
        <p:spPr>
          <a:xfrm>
            <a:off x="0" y="-5680"/>
            <a:ext cx="9144000" cy="1556792"/>
          </a:xfrm>
          <a:prstGeom prst="rect">
            <a:avLst/>
          </a:prstGeom>
          <a:solidFill>
            <a:srgbClr val="A4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de-DE" dirty="0" smtClean="0">
                <a:solidFill>
                  <a:schemeClr val="bg1">
                    <a:lumMod val="95000"/>
                  </a:schemeClr>
                </a:solidFill>
              </a:rPr>
              <a:t>2. Leistung von Fotos: Enthüllung</a:t>
            </a:r>
            <a:endParaRPr lang="de-DE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820" y="1551112"/>
            <a:ext cx="7176360" cy="530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83220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/>
        </p:nvSpPr>
        <p:spPr>
          <a:xfrm>
            <a:off x="0" y="-5680"/>
            <a:ext cx="9144000" cy="1556792"/>
          </a:xfrm>
          <a:prstGeom prst="rect">
            <a:avLst/>
          </a:prstGeom>
          <a:solidFill>
            <a:srgbClr val="A4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de-DE" dirty="0" smtClean="0">
                <a:solidFill>
                  <a:schemeClr val="bg1">
                    <a:lumMod val="95000"/>
                  </a:schemeClr>
                </a:solidFill>
              </a:rPr>
              <a:t>2. Leistung von Fotos: Enthüllung</a:t>
            </a:r>
            <a:endParaRPr lang="de-DE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7" name="Picture 2" descr="http://www.bodytr.com/wp-content/uploads/2009/12/kevin-carter-aclik-ve-akbab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834" y="1551112"/>
            <a:ext cx="7960331" cy="5306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5559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/>
        </p:nvSpPr>
        <p:spPr>
          <a:xfrm>
            <a:off x="0" y="-5680"/>
            <a:ext cx="9144000" cy="1556792"/>
          </a:xfrm>
          <a:prstGeom prst="rect">
            <a:avLst/>
          </a:prstGeom>
          <a:solidFill>
            <a:srgbClr val="A4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de-DE" dirty="0" smtClean="0">
                <a:solidFill>
                  <a:schemeClr val="bg1">
                    <a:lumMod val="95000"/>
                  </a:schemeClr>
                </a:solidFill>
              </a:rPr>
              <a:t>2. Leistung von Fotos: Emotionalität </a:t>
            </a:r>
            <a:endParaRPr lang="de-DE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5" name="Picture 2" descr="C:\Users\Kata\Documents\Uni Würzburg\Deutsch\SpraWi\Tagespresse\letzte umarm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742" y="2058145"/>
            <a:ext cx="6930516" cy="4828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Kata\Documents\Uni Würzburg\Deutsch\SpraWi\Tagespresse\letzte umarmung - Kopi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742" y="1597833"/>
            <a:ext cx="8499475" cy="485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020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Rechteck 3"/>
          <p:cNvSpPr/>
          <p:nvPr/>
        </p:nvSpPr>
        <p:spPr>
          <a:xfrm>
            <a:off x="0" y="0"/>
            <a:ext cx="9144000" cy="1556792"/>
          </a:xfrm>
          <a:prstGeom prst="rect">
            <a:avLst/>
          </a:prstGeom>
          <a:solidFill>
            <a:srgbClr val="A4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de-DE" dirty="0" smtClean="0">
                <a:solidFill>
                  <a:schemeClr val="bg1">
                    <a:lumMod val="95000"/>
                  </a:schemeClr>
                </a:solidFill>
              </a:rPr>
              <a:t>3. Probleme: Abbildung von ‚Wirklichkeit‘</a:t>
            </a:r>
            <a:endParaRPr lang="de-DE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4100" name="Picture 4" descr="http://www.fotos.sc/img2/u/kaba/h/Berg__Berge__Gebirge__Obersee__Bayern__Pausenaugust.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26"/>
          <a:stretch/>
        </p:blipFill>
        <p:spPr bwMode="auto">
          <a:xfrm>
            <a:off x="-30979" y="1556792"/>
            <a:ext cx="9494168" cy="5593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7738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88</TotalTime>
  <Words>112</Words>
  <Application>Microsoft Office PowerPoint</Application>
  <PresentationFormat>Předvádění na obrazovce (4:3)</PresentationFormat>
  <Paragraphs>19</Paragraphs>
  <Slides>24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24</vt:i4>
      </vt:variant>
    </vt:vector>
  </HeadingPairs>
  <TitlesOfParts>
    <vt:vector size="25" baseType="lpstr">
      <vt:lpstr>Larissa</vt:lpstr>
      <vt:lpstr>Prezentace aplikace PowerPoint</vt:lpstr>
      <vt:lpstr>2. Leistung von Fotos: Segmentierung</vt:lpstr>
      <vt:lpstr>2. Leistung von Fotos: Unterhaltung</vt:lpstr>
      <vt:lpstr>2. Leistung von Fotos: Glaubwürdigkeit</vt:lpstr>
      <vt:lpstr>2. Leistung von Fotos: Enthüllung</vt:lpstr>
      <vt:lpstr>2. Leistung von Fotos: Enthüllung</vt:lpstr>
      <vt:lpstr>2. Leistung von Fotos: Enthüllung</vt:lpstr>
      <vt:lpstr>2. Leistung von Fotos: Emotionalität </vt:lpstr>
      <vt:lpstr>3. Probleme: Abbildung von ‚Wirklichkeit‘</vt:lpstr>
      <vt:lpstr>3. Probleme: Subjektivität</vt:lpstr>
      <vt:lpstr>3. Probleme: Subjektivität</vt:lpstr>
      <vt:lpstr>3. Probleme: Subjektivität</vt:lpstr>
      <vt:lpstr>3. Probleme: Subjektivität</vt:lpstr>
      <vt:lpstr>3. Probleme: Inszenierung</vt:lpstr>
      <vt:lpstr>3. Probleme: Inszenierung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3. Probleme: Bildmanipulation</vt:lpstr>
      <vt:lpstr>3. Probleme: Bildmanipulation</vt:lpstr>
      <vt:lpstr>3. Probleme: Bildmanipulation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Objektiv durchs Objektiv?</dc:title>
  <dc:creator>Kata</dc:creator>
  <cp:lastModifiedBy>Gabriela Rykalová</cp:lastModifiedBy>
  <cp:revision>43</cp:revision>
  <dcterms:created xsi:type="dcterms:W3CDTF">2013-05-22T13:06:12Z</dcterms:created>
  <dcterms:modified xsi:type="dcterms:W3CDTF">2016-06-18T06:33:20Z</dcterms:modified>
</cp:coreProperties>
</file>