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9" r:id="rId3"/>
    <p:sldId id="260" r:id="rId4"/>
    <p:sldId id="266" r:id="rId5"/>
    <p:sldId id="263" r:id="rId6"/>
    <p:sldId id="257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455E6C-197F-4CED-9C0C-E15D6661D3D9}" type="datetimeFigureOut">
              <a:rPr lang="cs-CZ" smtClean="0"/>
              <a:t>24.6.2015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9C3420-E6DB-4C0A-8F9C-51DB09A42C8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02017"/>
          </a:xfrm>
        </p:spPr>
        <p:txBody>
          <a:bodyPr/>
          <a:lstStyle/>
          <a:p>
            <a:r>
              <a:rPr lang="cs-CZ" b="1" dirty="0" err="1" smtClean="0"/>
              <a:t>Wetterbericht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30" y="3046457"/>
            <a:ext cx="3675462" cy="26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Die </a:t>
            </a:r>
            <a:r>
              <a:rPr lang="cs-CZ" sz="1800" dirty="0" err="1"/>
              <a:t>erste</a:t>
            </a:r>
            <a:r>
              <a:rPr lang="cs-CZ" sz="1800" dirty="0"/>
              <a:t> </a:t>
            </a:r>
            <a:r>
              <a:rPr lang="cs-CZ" sz="1800" dirty="0" err="1"/>
              <a:t>Zeitungswetterkarte</a:t>
            </a:r>
            <a:r>
              <a:rPr lang="cs-CZ" sz="1800" dirty="0"/>
              <a:t> </a:t>
            </a:r>
            <a:r>
              <a:rPr lang="cs-CZ" sz="1800" dirty="0" err="1"/>
              <a:t>mit</a:t>
            </a:r>
            <a:r>
              <a:rPr lang="cs-CZ" sz="1800" dirty="0"/>
              <a:t> der </a:t>
            </a:r>
            <a:r>
              <a:rPr lang="cs-CZ" sz="1800" dirty="0" err="1"/>
              <a:t>Wettervorhersage</a:t>
            </a:r>
            <a:r>
              <a:rPr lang="cs-CZ" sz="1800" dirty="0"/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err="1" smtClean="0"/>
              <a:t>zum</a:t>
            </a:r>
            <a:r>
              <a:rPr lang="cs-CZ" sz="1800" dirty="0" smtClean="0"/>
              <a:t> </a:t>
            </a:r>
            <a:r>
              <a:rPr lang="cs-CZ" sz="1800" dirty="0"/>
              <a:t>12. </a:t>
            </a:r>
            <a:r>
              <a:rPr lang="cs-CZ" sz="1800" dirty="0" err="1"/>
              <a:t>Dezember</a:t>
            </a:r>
            <a:r>
              <a:rPr lang="cs-CZ" sz="1800" dirty="0"/>
              <a:t> 1880</a:t>
            </a:r>
            <a:br>
              <a:rPr lang="cs-CZ" sz="1800" dirty="0"/>
            </a:br>
            <a:endParaRPr lang="cs-CZ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19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1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Der </a:t>
            </a:r>
            <a:r>
              <a:rPr lang="cs-CZ" dirty="0" err="1"/>
              <a:t>erste</a:t>
            </a:r>
            <a:r>
              <a:rPr lang="cs-CZ" dirty="0"/>
              <a:t> in den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Zeitungen</a:t>
            </a:r>
            <a:r>
              <a:rPr lang="cs-CZ" dirty="0"/>
              <a:t> </a:t>
            </a:r>
            <a:r>
              <a:rPr lang="cs-CZ" dirty="0" err="1"/>
              <a:t>veröffentlichte</a:t>
            </a:r>
            <a:r>
              <a:rPr lang="cs-CZ" dirty="0"/>
              <a:t> </a:t>
            </a:r>
            <a:r>
              <a:rPr lang="cs-CZ" dirty="0" err="1"/>
              <a:t>Wetterbericht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/>
              <a:t>den </a:t>
            </a:r>
            <a:r>
              <a:rPr lang="cs-CZ" dirty="0" smtClean="0"/>
              <a:t>13</a:t>
            </a:r>
            <a:r>
              <a:rPr lang="cs-CZ" dirty="0"/>
              <a:t>. </a:t>
            </a:r>
            <a:r>
              <a:rPr lang="cs-CZ" dirty="0" err="1"/>
              <a:t>Dezember</a:t>
            </a:r>
            <a:r>
              <a:rPr lang="cs-CZ" dirty="0"/>
              <a:t> </a:t>
            </a:r>
            <a:r>
              <a:rPr lang="cs-CZ" dirty="0" smtClean="0"/>
              <a:t>1880: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Wind</a:t>
            </a:r>
            <a:r>
              <a:rPr lang="cs-CZ" b="1" dirty="0"/>
              <a:t>:</a:t>
            </a:r>
            <a:r>
              <a:rPr lang="cs-CZ" dirty="0"/>
              <a:t>                      </a:t>
            </a:r>
            <a:r>
              <a:rPr lang="cs-CZ" dirty="0" err="1"/>
              <a:t>nordwestlich</a:t>
            </a:r>
            <a:r>
              <a:rPr lang="cs-CZ" dirty="0"/>
              <a:t> </a:t>
            </a:r>
            <a:r>
              <a:rPr lang="cs-CZ" dirty="0" err="1"/>
              <a:t>stark</a:t>
            </a:r>
            <a:r>
              <a:rPr lang="cs-CZ" dirty="0"/>
              <a:t>                  </a:t>
            </a:r>
            <a:r>
              <a:rPr lang="cs-CZ" b="1" dirty="0" err="1"/>
              <a:t>Bewölkung</a:t>
            </a:r>
            <a:r>
              <a:rPr lang="cs-CZ" b="1" dirty="0"/>
              <a:t>:</a:t>
            </a:r>
            <a:r>
              <a:rPr lang="cs-CZ" dirty="0"/>
              <a:t>           </a:t>
            </a:r>
            <a:r>
              <a:rPr lang="cs-CZ" dirty="0" err="1" smtClean="0"/>
              <a:t>veränderlich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Niederschlag</a:t>
            </a:r>
            <a:r>
              <a:rPr lang="cs-CZ" dirty="0"/>
              <a:t>:        </a:t>
            </a:r>
            <a:r>
              <a:rPr lang="cs-CZ" dirty="0" err="1" smtClean="0"/>
              <a:t>Regenschauer</a:t>
            </a:r>
            <a:r>
              <a:rPr lang="cs-CZ" dirty="0" smtClean="0"/>
              <a:t>                           </a:t>
            </a:r>
            <a:r>
              <a:rPr lang="cs-CZ" b="1" dirty="0" smtClean="0"/>
              <a:t>Temperatur</a:t>
            </a:r>
            <a:r>
              <a:rPr lang="cs-CZ" b="1" dirty="0"/>
              <a:t>:</a:t>
            </a:r>
            <a:r>
              <a:rPr lang="cs-CZ" dirty="0"/>
              <a:t>           </a:t>
            </a:r>
            <a:r>
              <a:rPr lang="cs-CZ" dirty="0" err="1" smtClean="0"/>
              <a:t>etwas</a:t>
            </a:r>
            <a:r>
              <a:rPr lang="cs-CZ" dirty="0" smtClean="0"/>
              <a:t> </a:t>
            </a:r>
            <a:r>
              <a:rPr lang="cs-CZ" dirty="0" err="1"/>
              <a:t>kälter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7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tvd-turnen.de/wp-content/uploads/landshut-wetter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727582" cy="2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etter.com Wetter 2013-04-13 15-23-3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79" y="1556792"/>
            <a:ext cx="3136037" cy="39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ytimg.com/vi/iS5ZwoijvNg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4" y="2924945"/>
            <a:ext cx="36904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8050"/>
              </p:ext>
            </p:extLst>
          </p:nvPr>
        </p:nvGraphicFramePr>
        <p:xfrm>
          <a:off x="1115616" y="836712"/>
          <a:ext cx="691276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Rastrový obrázek" r:id="rId3" imgW="6419048" imgH="3258005" progId="Paint.Picture">
                  <p:embed/>
                </p:oleObj>
              </mc:Choice>
              <mc:Fallback>
                <p:oleObj name="Rastrový obrázek" r:id="rId3" imgW="6419048" imgH="3258005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836712"/>
                        <a:ext cx="6912768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Veronika\Desktop\Würzburg\Wurzburg4\Service\skenovat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0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Veronika\Desktop\Würzburg\Wurzburg4\Service\skenovat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08720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0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Skala der </a:t>
            </a:r>
            <a:r>
              <a:rPr lang="cs-CZ" sz="2000" dirty="0" err="1"/>
              <a:t>piktogrammischen</a:t>
            </a:r>
            <a:r>
              <a:rPr lang="cs-CZ" sz="2000" dirty="0"/>
              <a:t> Symbole, </a:t>
            </a:r>
            <a:r>
              <a:rPr lang="cs-CZ" sz="2000" dirty="0" err="1"/>
              <a:t>die</a:t>
            </a:r>
            <a:r>
              <a:rPr lang="cs-CZ" sz="2000" dirty="0"/>
              <a:t> den </a:t>
            </a:r>
            <a:r>
              <a:rPr lang="cs-CZ" sz="2000" dirty="0" err="1"/>
              <a:t>Bereich</a:t>
            </a:r>
            <a:r>
              <a:rPr lang="cs-CZ" sz="2000" dirty="0"/>
              <a:t> der Meteorologie </a:t>
            </a:r>
            <a:r>
              <a:rPr lang="cs-CZ" sz="2000" dirty="0" err="1" smtClean="0"/>
              <a:t>betreffen</a:t>
            </a:r>
            <a:endParaRPr lang="cs-CZ" sz="2000" dirty="0"/>
          </a:p>
        </p:txBody>
      </p:sp>
      <p:pic>
        <p:nvPicPr>
          <p:cNvPr id="410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24" y="3697316"/>
            <a:ext cx="1115302" cy="102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80" y="5190068"/>
            <a:ext cx="1060038" cy="9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ag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10" y="2600816"/>
            <a:ext cx="1174229" cy="108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Image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45" y="2035090"/>
            <a:ext cx="1202035" cy="11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Image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74" y="4293096"/>
            <a:ext cx="1258946" cy="11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Image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76" y="1960026"/>
            <a:ext cx="1230368" cy="12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Image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33" y="4633483"/>
            <a:ext cx="1224136" cy="11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Image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8897"/>
            <a:ext cx="1224136" cy="11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Image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4787"/>
            <a:ext cx="1105537" cy="10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6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4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</TotalTime>
  <Words>47</Words>
  <Application>Microsoft Office PowerPoint</Application>
  <PresentationFormat>Předvádění na obrazovce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Špendlík</vt:lpstr>
      <vt:lpstr>Rastrový obrázek</vt:lpstr>
      <vt:lpstr>Wetterbericht</vt:lpstr>
      <vt:lpstr>Die erste Zeitungswetterkarte mit der Wettervorhersage  zum 12. Dezember 1880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Skala der piktogrammischen Symbole, die den Bereich der Meteorologie betreffen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Informierende Darstellungsformen</dc:title>
  <dc:creator>Gabriela Rykalová</dc:creator>
  <cp:lastModifiedBy>Gabriela Rykalová</cp:lastModifiedBy>
  <cp:revision>28</cp:revision>
  <dcterms:created xsi:type="dcterms:W3CDTF">2012-06-02T05:05:24Z</dcterms:created>
  <dcterms:modified xsi:type="dcterms:W3CDTF">2015-06-24T06:02:01Z</dcterms:modified>
</cp:coreProperties>
</file>