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B1EA-185F-4958-A78F-23160D3050AC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F2B4-E579-4E15-A048-98D007BFAE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31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F2B4-E579-4E15-A048-98D007BFAE4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E68F-66D3-42D6-ACA1-B29BB6B15F5D}" type="datetimeFigureOut">
              <a:rPr lang="cs-CZ" smtClean="0"/>
              <a:pPr/>
              <a:t>18.6.2016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B5A3-1489-41A9-A4A4-89C8C94E7A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7030A0"/>
                </a:solidFill>
              </a:rPr>
              <a:t>Objektive </a:t>
            </a:r>
            <a:r>
              <a:rPr lang="cs-CZ" sz="9600" b="1" dirty="0" err="1" smtClean="0">
                <a:solidFill>
                  <a:srgbClr val="7030A0"/>
                </a:solidFill>
              </a:rPr>
              <a:t>Fotos</a:t>
            </a:r>
            <a:r>
              <a:rPr lang="cs-CZ" sz="9600" b="1" dirty="0" smtClean="0">
                <a:solidFill>
                  <a:srgbClr val="7030A0"/>
                </a:solidFill>
              </a:rPr>
              <a:t/>
            </a:r>
            <a:br>
              <a:rPr lang="cs-CZ" sz="9600" b="1" dirty="0" smtClean="0">
                <a:solidFill>
                  <a:srgbClr val="7030A0"/>
                </a:solidFill>
              </a:rPr>
            </a:br>
            <a:r>
              <a:rPr lang="cs-CZ" sz="9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ka\Desktop\Wurzburg3\Objektivität\OB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4886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650"/>
            <a:ext cx="3744416" cy="23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9" y="1196752"/>
            <a:ext cx="4352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41309"/>
            <a:ext cx="2167203" cy="16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91" y="62505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6944"/>
            <a:ext cx="3744416" cy="25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8" y="4025968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857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04" y="5162550"/>
            <a:ext cx="4572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162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06" y="2780928"/>
            <a:ext cx="30963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83119"/>
            <a:ext cx="3888433" cy="229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9" y="306896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40" y="3789040"/>
            <a:ext cx="35821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" y="5085184"/>
            <a:ext cx="43053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1845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Objektive Fotos?</a:t>
            </a:r>
            <a:endParaRPr lang="cs-CZ" dirty="0"/>
          </a:p>
        </p:txBody>
      </p:sp>
      <p:pic>
        <p:nvPicPr>
          <p:cNvPr id="1026" name="Picture 2" descr="C:\Users\Veronika\Desktop\Wurzburg3\Objektivität\OB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845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</TotalTime>
  <Words>6</Words>
  <Application>Microsoft Office PowerPoint</Application>
  <PresentationFormat>Předvádění na obrazovce (4:3)</PresentationFormat>
  <Paragraphs>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Objektive Fotos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Objektive Fotos?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Horoskop</dc:title>
  <dc:creator>radim</dc:creator>
  <cp:lastModifiedBy>Gabriela Rykalová</cp:lastModifiedBy>
  <cp:revision>25</cp:revision>
  <dcterms:created xsi:type="dcterms:W3CDTF">2011-04-09T07:04:26Z</dcterms:created>
  <dcterms:modified xsi:type="dcterms:W3CDTF">2016-06-18T06:28:41Z</dcterms:modified>
</cp:coreProperties>
</file>