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87" r:id="rId4"/>
    <p:sldId id="292" r:id="rId5"/>
    <p:sldId id="293" r:id="rId6"/>
    <p:sldId id="294" r:id="rId7"/>
    <p:sldId id="284" r:id="rId8"/>
    <p:sldId id="285" r:id="rId9"/>
    <p:sldId id="282" r:id="rId10"/>
    <p:sldId id="283" r:id="rId11"/>
    <p:sldId id="295"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9" d="100"/>
          <a:sy n="69" d="100"/>
        </p:scale>
        <p:origin x="-13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cs-CZ" smtClean="0"/>
              <a:t>Kliknutím lze upravit styl.</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F67198B-57B8-48DC-8584-31A04551CEA5}" type="datetimeFigureOut">
              <a:rPr lang="cs-CZ" smtClean="0"/>
              <a:t>16.6.2016</a:t>
            </a:fld>
            <a:endParaRPr lang="cs-CZ"/>
          </a:p>
        </p:txBody>
      </p:sp>
      <p:sp>
        <p:nvSpPr>
          <p:cNvPr id="5" name="Footer Placeholder 4"/>
          <p:cNvSpPr>
            <a:spLocks noGrp="1"/>
          </p:cNvSpPr>
          <p:nvPr>
            <p:ph type="ftr" sz="quarter" idx="11"/>
          </p:nvPr>
        </p:nvSpPr>
        <p:spPr>
          <a:xfrm>
            <a:off x="1174044" y="5357592"/>
            <a:ext cx="5034845" cy="365125"/>
          </a:xfrm>
        </p:spPr>
        <p:txBody>
          <a:bodyPr/>
          <a:lstStyle/>
          <a:p>
            <a:endParaRPr lang="cs-CZ"/>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CDD70F8-2F5F-423F-A708-0C86C50CBBE3}"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F67198B-57B8-48DC-8584-31A04551CEA5}"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CDD70F8-2F5F-423F-A708-0C86C50CBBE3}"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F67198B-57B8-48DC-8584-31A04551CEA5}"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CDD70F8-2F5F-423F-A708-0C86C50CBBE3}"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F67198B-57B8-48DC-8584-31A04551CEA5}"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CDD70F8-2F5F-423F-A708-0C86C50CBBE3}"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F67198B-57B8-48DC-8584-31A04551CEA5}"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CDD70F8-2F5F-423F-A708-0C86C50CBBE3}"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EF67198B-57B8-48DC-8584-31A04551CEA5}" type="datetimeFigureOut">
              <a:rPr lang="cs-CZ" smtClean="0"/>
              <a:t>16.6.2016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CDD70F8-2F5F-423F-A708-0C86C50CBBE3}" type="slidenum">
              <a:rPr lang="cs-CZ" smtClean="0"/>
              <a:t>‹#›</a:t>
            </a:fld>
            <a:endParaRPr lang="cs-CZ"/>
          </a:p>
        </p:txBody>
      </p:sp>
      <p:sp>
        <p:nvSpPr>
          <p:cNvPr id="9" name="Content Placeholder 8"/>
          <p:cNvSpPr>
            <a:spLocks noGrp="1"/>
          </p:cNvSpPr>
          <p:nvPr>
            <p:ph sz="quarter" idx="13"/>
          </p:nvPr>
        </p:nvSpPr>
        <p:spPr>
          <a:xfrm>
            <a:off x="1298448" y="2121407"/>
            <a:ext cx="3200400" cy="360273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EF67198B-57B8-48DC-8584-31A04551CEA5}" type="datetimeFigureOut">
              <a:rPr lang="cs-CZ" smtClean="0"/>
              <a:t>16.6.2016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CDD70F8-2F5F-423F-A708-0C86C50CBBE3}" type="slidenum">
              <a:rPr lang="cs-CZ" smtClean="0"/>
              <a:t>‹#›</a:t>
            </a:fld>
            <a:endParaRPr lang="cs-CZ"/>
          </a:p>
        </p:txBody>
      </p:sp>
      <p:sp>
        <p:nvSpPr>
          <p:cNvPr id="11" name="Content Placeholder 10"/>
          <p:cNvSpPr>
            <a:spLocks noGrp="1"/>
          </p:cNvSpPr>
          <p:nvPr>
            <p:ph sz="quarter" idx="13"/>
          </p:nvPr>
        </p:nvSpPr>
        <p:spPr>
          <a:xfrm>
            <a:off x="1298448" y="2944368"/>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EF67198B-57B8-48DC-8584-31A04551CEA5}" type="datetimeFigureOut">
              <a:rPr lang="cs-CZ" smtClean="0"/>
              <a:t>16.6.2016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CDD70F8-2F5F-423F-A708-0C86C50CBBE3}"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198B-57B8-48DC-8584-31A04551CEA5}" type="datetimeFigureOut">
              <a:rPr lang="cs-CZ" smtClean="0"/>
              <a:t>16.6.2016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CDD70F8-2F5F-423F-A708-0C86C50CBBE3}"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cs-CZ" smtClean="0"/>
              <a:t>Kliknutím lze upravit styl.</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1698" y="5885672"/>
            <a:ext cx="1213821" cy="365125"/>
          </a:xfrm>
        </p:spPr>
        <p:txBody>
          <a:bodyPr/>
          <a:lstStyle/>
          <a:p>
            <a:fld id="{EF67198B-57B8-48DC-8584-31A04551CEA5}" type="datetimeFigureOut">
              <a:rPr lang="cs-CZ" smtClean="0"/>
              <a:t>16.6.2016</a:t>
            </a:fld>
            <a:endParaRPr lang="cs-CZ"/>
          </a:p>
        </p:txBody>
      </p:sp>
      <p:sp>
        <p:nvSpPr>
          <p:cNvPr id="6" name="Footer Placeholder 5"/>
          <p:cNvSpPr>
            <a:spLocks noGrp="1"/>
          </p:cNvSpPr>
          <p:nvPr>
            <p:ph type="ftr" sz="quarter" idx="11"/>
          </p:nvPr>
        </p:nvSpPr>
        <p:spPr>
          <a:xfrm rot="-60000">
            <a:off x="914554" y="5829261"/>
            <a:ext cx="3522607" cy="365125"/>
          </a:xfrm>
        </p:spPr>
        <p:txBody>
          <a:bodyPr/>
          <a:lstStyle/>
          <a:p>
            <a:endParaRPr lang="cs-CZ"/>
          </a:p>
        </p:txBody>
      </p:sp>
      <p:sp>
        <p:nvSpPr>
          <p:cNvPr id="7" name="Slide Number Placeholder 6"/>
          <p:cNvSpPr>
            <a:spLocks noGrp="1"/>
          </p:cNvSpPr>
          <p:nvPr>
            <p:ph type="sldNum" sz="quarter" idx="12"/>
          </p:nvPr>
        </p:nvSpPr>
        <p:spPr>
          <a:xfrm rot="60000">
            <a:off x="7557313" y="5896961"/>
            <a:ext cx="554023" cy="365125"/>
          </a:xfrm>
        </p:spPr>
        <p:txBody>
          <a:bodyPr/>
          <a:lstStyle/>
          <a:p>
            <a:fld id="{7CDD70F8-2F5F-423F-A708-0C86C50CBBE3}"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5936" y="5888737"/>
            <a:ext cx="1213821" cy="365125"/>
          </a:xfrm>
        </p:spPr>
        <p:txBody>
          <a:bodyPr/>
          <a:lstStyle/>
          <a:p>
            <a:fld id="{EF67198B-57B8-48DC-8584-31A04551CEA5}" type="datetimeFigureOut">
              <a:rPr lang="cs-CZ" smtClean="0"/>
              <a:t>16.6.2016</a:t>
            </a:fld>
            <a:endParaRPr lang="cs-CZ"/>
          </a:p>
        </p:txBody>
      </p:sp>
      <p:sp>
        <p:nvSpPr>
          <p:cNvPr id="6" name="Footer Placeholder 5"/>
          <p:cNvSpPr>
            <a:spLocks noGrp="1"/>
          </p:cNvSpPr>
          <p:nvPr>
            <p:ph type="ftr" sz="quarter" idx="11"/>
          </p:nvPr>
        </p:nvSpPr>
        <p:spPr>
          <a:xfrm rot="-60000">
            <a:off x="914569" y="5831037"/>
            <a:ext cx="3319043" cy="365125"/>
          </a:xfrm>
        </p:spPr>
        <p:txBody>
          <a:bodyPr/>
          <a:lstStyle/>
          <a:p>
            <a:endParaRPr lang="cs-CZ"/>
          </a:p>
        </p:txBody>
      </p:sp>
      <p:sp>
        <p:nvSpPr>
          <p:cNvPr id="7" name="Slide Number Placeholder 6"/>
          <p:cNvSpPr>
            <a:spLocks noGrp="1"/>
          </p:cNvSpPr>
          <p:nvPr>
            <p:ph type="sldNum" sz="quarter" idx="12"/>
          </p:nvPr>
        </p:nvSpPr>
        <p:spPr>
          <a:xfrm rot="60000">
            <a:off x="7562089" y="5900026"/>
            <a:ext cx="554023" cy="365125"/>
          </a:xfrm>
        </p:spPr>
        <p:txBody>
          <a:bodyPr/>
          <a:lstStyle/>
          <a:p>
            <a:fld id="{7CDD70F8-2F5F-423F-A708-0C86C50CBBE3}"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F67198B-57B8-48DC-8584-31A04551CEA5}" type="datetimeFigureOut">
              <a:rPr lang="cs-CZ" smtClean="0"/>
              <a:t>16.6.2016</a:t>
            </a:fld>
            <a:endParaRPr lang="cs-CZ"/>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cs-CZ"/>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CDD70F8-2F5F-423F-A708-0C86C50CBBE3}"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smtClean="0"/>
              <a:t>Kontaktanzeige</a:t>
            </a:r>
            <a:endParaRPr lang="cs-CZ" dirty="0"/>
          </a:p>
        </p:txBody>
      </p:sp>
      <p:sp>
        <p:nvSpPr>
          <p:cNvPr id="3" name="Podnadpis 2"/>
          <p:cNvSpPr>
            <a:spLocks noGrp="1"/>
          </p:cNvSpPr>
          <p:nvPr>
            <p:ph type="subTitle" idx="1"/>
          </p:nvPr>
        </p:nvSpPr>
        <p:spPr/>
        <p:txBody>
          <a:bodyPr>
            <a:normAutofit/>
          </a:bodyPr>
          <a:lstStyle/>
          <a:p>
            <a:endParaRPr lang="cs-CZ" dirty="0"/>
          </a:p>
        </p:txBody>
      </p:sp>
    </p:spTree>
    <p:extLst>
      <p:ext uri="{BB962C8B-B14F-4D97-AF65-F5344CB8AC3E}">
        <p14:creationId xmlns:p14="http://schemas.microsoft.com/office/powerpoint/2010/main" val="4062116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Kontaktanzeige</a:t>
            </a:r>
            <a:endParaRPr lang="cs-CZ" b="1" dirty="0"/>
          </a:p>
        </p:txBody>
      </p:sp>
      <p:sp>
        <p:nvSpPr>
          <p:cNvPr id="3" name="Zástupný symbol pro obsah 2"/>
          <p:cNvSpPr>
            <a:spLocks noGrp="1"/>
          </p:cNvSpPr>
          <p:nvPr>
            <p:ph idx="1"/>
          </p:nvPr>
        </p:nvSpPr>
        <p:spPr/>
        <p:txBody>
          <a:bodyPr>
            <a:normAutofit lnSpcReduction="10000"/>
          </a:bodyPr>
          <a:lstStyle/>
          <a:p>
            <a:r>
              <a:rPr lang="cs-CZ" dirty="0"/>
              <a:t>A) </a:t>
            </a:r>
            <a:r>
              <a:rPr lang="cs-CZ" dirty="0" err="1"/>
              <a:t>Heirat</a:t>
            </a:r>
            <a:r>
              <a:rPr lang="cs-CZ" dirty="0"/>
              <a:t>/</a:t>
            </a:r>
            <a:r>
              <a:rPr lang="cs-CZ" dirty="0" err="1"/>
              <a:t>Ehe</a:t>
            </a:r>
            <a:endParaRPr lang="cs-CZ" dirty="0"/>
          </a:p>
          <a:p>
            <a:r>
              <a:rPr lang="cs-CZ" dirty="0"/>
              <a:t>B) </a:t>
            </a:r>
            <a:r>
              <a:rPr lang="cs-CZ" dirty="0" err="1"/>
              <a:t>Lebensgemeinschaft</a:t>
            </a:r>
            <a:r>
              <a:rPr lang="cs-CZ" dirty="0"/>
              <a:t>/ </a:t>
            </a:r>
            <a:r>
              <a:rPr lang="cs-CZ" dirty="0" err="1"/>
              <a:t>Dauerbeziehung</a:t>
            </a:r>
            <a:endParaRPr lang="cs-CZ" dirty="0"/>
          </a:p>
          <a:p>
            <a:r>
              <a:rPr lang="de-DE" dirty="0"/>
              <a:t>C) Freundschaft ohne dauerhaften Charakter</a:t>
            </a:r>
          </a:p>
          <a:p>
            <a:r>
              <a:rPr lang="de-DE" dirty="0"/>
              <a:t>D) lose Partnerschaft z.B. für Sport, Reisen, Freizeit</a:t>
            </a:r>
          </a:p>
          <a:p>
            <a:r>
              <a:rPr lang="de-DE" dirty="0"/>
              <a:t>E) Sexualkontakte, z.B. Seitensprung, spezielle Praktiken</a:t>
            </a:r>
          </a:p>
          <a:p>
            <a:r>
              <a:rPr lang="cs-CZ" dirty="0"/>
              <a:t>F) </a:t>
            </a:r>
            <a:r>
              <a:rPr lang="cs-CZ" dirty="0" err="1"/>
              <a:t>Brief</a:t>
            </a:r>
            <a:r>
              <a:rPr lang="cs-CZ" dirty="0"/>
              <a:t>- </a:t>
            </a:r>
            <a:r>
              <a:rPr lang="cs-CZ" dirty="0" err="1"/>
              <a:t>bzw</a:t>
            </a:r>
            <a:r>
              <a:rPr lang="cs-CZ" dirty="0"/>
              <a:t>. </a:t>
            </a:r>
            <a:r>
              <a:rPr lang="cs-CZ" dirty="0" err="1"/>
              <a:t>E-Mail</a:t>
            </a:r>
            <a:r>
              <a:rPr lang="cs-CZ" dirty="0"/>
              <a:t>-Kontakte.</a:t>
            </a:r>
          </a:p>
        </p:txBody>
      </p:sp>
    </p:spTree>
    <p:extLst>
      <p:ext uri="{BB962C8B-B14F-4D97-AF65-F5344CB8AC3E}">
        <p14:creationId xmlns:p14="http://schemas.microsoft.com/office/powerpoint/2010/main" val="2908196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043608" y="1052736"/>
            <a:ext cx="6984776" cy="4670333"/>
          </a:xfrm>
        </p:spPr>
        <p:txBody>
          <a:bodyPr>
            <a:normAutofit lnSpcReduction="10000"/>
          </a:bodyPr>
          <a:lstStyle/>
          <a:p>
            <a:pPr marL="0" indent="0" algn="ctr">
              <a:buNone/>
            </a:pPr>
            <a:r>
              <a:rPr lang="de-DE" sz="2800" b="1" dirty="0" smtClean="0"/>
              <a:t>ZEITUNGSLESERIN</a:t>
            </a:r>
            <a:endParaRPr lang="cs-CZ" sz="2800" b="1" dirty="0" smtClean="0"/>
          </a:p>
          <a:p>
            <a:pPr marL="0" indent="0" algn="ctr">
              <a:buNone/>
            </a:pPr>
            <a:r>
              <a:rPr lang="de-DE" dirty="0"/>
              <a:t/>
            </a:r>
            <a:br>
              <a:rPr lang="de-DE" dirty="0"/>
            </a:br>
            <a:r>
              <a:rPr lang="de-DE" sz="2800" dirty="0"/>
              <a:t>(44, attr., blond, schlank) </a:t>
            </a:r>
            <a:endParaRPr lang="cs-CZ" sz="2800" dirty="0" smtClean="0"/>
          </a:p>
          <a:p>
            <a:pPr marL="0" indent="0" algn="ctr">
              <a:buNone/>
            </a:pPr>
            <a:r>
              <a:rPr lang="de-DE" sz="2800" dirty="0" smtClean="0"/>
              <a:t>sucht </a:t>
            </a:r>
            <a:r>
              <a:rPr lang="de-DE" sz="2800" dirty="0"/>
              <a:t>etwas ganz Besonderes: nicht wie die "Frankfurter Allgemeine" sondern jemanden, der in die "Welt" passt. Jemanden, der die "Zeit" nicht verschläft, der auch im "Spiegel" eine gute Figur abgibt und von dem ich mir jetzt ein "Bild" machen will. </a:t>
            </a:r>
            <a:endParaRPr lang="cs-CZ" sz="2800" dirty="0" smtClean="0"/>
          </a:p>
          <a:p>
            <a:pPr marL="0" indent="0" algn="ctr">
              <a:buNone/>
            </a:pPr>
            <a:r>
              <a:rPr lang="de-DE" sz="2800" dirty="0" smtClean="0"/>
              <a:t>Zuschriften </a:t>
            </a:r>
            <a:r>
              <a:rPr lang="de-DE" sz="2800" dirty="0"/>
              <a:t>bitte mit Foto.</a:t>
            </a:r>
            <a:endParaRPr lang="cs-CZ" sz="2800" dirty="0"/>
          </a:p>
        </p:txBody>
      </p:sp>
    </p:spTree>
    <p:extLst>
      <p:ext uri="{BB962C8B-B14F-4D97-AF65-F5344CB8AC3E}">
        <p14:creationId xmlns:p14="http://schemas.microsoft.com/office/powerpoint/2010/main" val="1921615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Kontaktanzeigen</a:t>
            </a:r>
            <a:endParaRPr lang="cs-CZ" dirty="0"/>
          </a:p>
        </p:txBody>
      </p:sp>
      <p:pic>
        <p:nvPicPr>
          <p:cNvPr id="5122" name="Picture 2" descr="C:\Users\Veronika\Desktop\Wurzburg4\Servece\skenovat00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3" y="1700808"/>
            <a:ext cx="6048672" cy="432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11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Kontaktanzeigen</a:t>
            </a:r>
            <a:endParaRPr lang="cs-CZ" dirty="0"/>
          </a:p>
        </p:txBody>
      </p:sp>
      <p:sp>
        <p:nvSpPr>
          <p:cNvPr id="3" name="Zástupný symbol pro obsah 2"/>
          <p:cNvSpPr>
            <a:spLocks noGrp="1"/>
          </p:cNvSpPr>
          <p:nvPr>
            <p:ph idx="1"/>
          </p:nvPr>
        </p:nvSpPr>
        <p:spPr/>
        <p:txBody>
          <a:bodyPr>
            <a:normAutofit/>
          </a:bodyPr>
          <a:lstStyle/>
          <a:p>
            <a:pPr marL="0" indent="0" algn="ctr">
              <a:buNone/>
            </a:pPr>
            <a:endParaRPr lang="cs-CZ" sz="6000" dirty="0" smtClean="0">
              <a:latin typeface="Baskerville Old Face" panose="02020602080505020303" pitchFamily="18" charset="0"/>
            </a:endParaRPr>
          </a:p>
          <a:p>
            <a:pPr marL="0" indent="0" algn="ctr">
              <a:buNone/>
            </a:pPr>
            <a:r>
              <a:rPr lang="cs-CZ" sz="6000" dirty="0" err="1" smtClean="0">
                <a:latin typeface="Baskerville Old Face" panose="02020602080505020303" pitchFamily="18" charset="0"/>
              </a:rPr>
              <a:t>Melde</a:t>
            </a:r>
            <a:r>
              <a:rPr lang="cs-CZ" sz="6000" dirty="0" smtClean="0">
                <a:latin typeface="Baskerville Old Face" panose="02020602080505020303" pitchFamily="18" charset="0"/>
              </a:rPr>
              <a:t> </a:t>
            </a:r>
            <a:r>
              <a:rPr lang="cs-CZ" sz="6000" dirty="0" err="1" smtClean="0">
                <a:latin typeface="Baskerville Old Face" panose="02020602080505020303" pitchFamily="18" charset="0"/>
              </a:rPr>
              <a:t>Dich</a:t>
            </a:r>
            <a:r>
              <a:rPr lang="cs-CZ" sz="6000" dirty="0" smtClean="0">
                <a:latin typeface="Baskerville Old Face" panose="02020602080505020303" pitchFamily="18" charset="0"/>
              </a:rPr>
              <a:t>!</a:t>
            </a:r>
            <a:endParaRPr lang="cs-CZ" sz="6000" dirty="0">
              <a:latin typeface="Baskerville Old Face" panose="02020602080505020303" pitchFamily="18" charset="0"/>
            </a:endParaRPr>
          </a:p>
        </p:txBody>
      </p:sp>
    </p:spTree>
    <p:extLst>
      <p:ext uri="{BB962C8B-B14F-4D97-AF65-F5344CB8AC3E}">
        <p14:creationId xmlns:p14="http://schemas.microsoft.com/office/powerpoint/2010/main" val="37686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Kontaktanzeigen</a:t>
            </a:r>
            <a:endParaRPr lang="cs-CZ" dirty="0"/>
          </a:p>
        </p:txBody>
      </p:sp>
      <p:sp>
        <p:nvSpPr>
          <p:cNvPr id="3" name="Zástupný symbol pro obsah 2"/>
          <p:cNvSpPr>
            <a:spLocks noGrp="1"/>
          </p:cNvSpPr>
          <p:nvPr>
            <p:ph idx="1"/>
          </p:nvPr>
        </p:nvSpPr>
        <p:spPr/>
        <p:txBody>
          <a:bodyPr>
            <a:normAutofit/>
          </a:bodyPr>
          <a:lstStyle/>
          <a:p>
            <a:r>
              <a:rPr lang="cs-CZ" sz="3200" i="1" dirty="0" err="1" smtClean="0"/>
              <a:t>Molliger</a:t>
            </a:r>
            <a:r>
              <a:rPr lang="cs-CZ" sz="3200" i="1" dirty="0"/>
              <a:t> </a:t>
            </a:r>
            <a:r>
              <a:rPr lang="de-DE" sz="3200" i="1" dirty="0" smtClean="0"/>
              <a:t>Kuschelbär </a:t>
            </a:r>
            <a:r>
              <a:rPr lang="cs-CZ" sz="3200" dirty="0" err="1" smtClean="0"/>
              <a:t>sucht</a:t>
            </a:r>
            <a:r>
              <a:rPr lang="cs-CZ" sz="3200" dirty="0" smtClean="0"/>
              <a:t> </a:t>
            </a:r>
            <a:r>
              <a:rPr lang="cs-CZ" sz="3200" dirty="0" err="1" smtClean="0"/>
              <a:t>ein</a:t>
            </a:r>
            <a:r>
              <a:rPr lang="de-DE" sz="3200" dirty="0" smtClean="0"/>
              <a:t> </a:t>
            </a:r>
            <a:r>
              <a:rPr lang="de-DE" sz="3200" i="1" dirty="0"/>
              <a:t>braves, ehrbares Fräulein</a:t>
            </a:r>
            <a:r>
              <a:rPr lang="de-DE" sz="3200" dirty="0" smtClean="0"/>
              <a:t>.</a:t>
            </a:r>
            <a:endParaRPr lang="cs-CZ" sz="3200" dirty="0" smtClean="0"/>
          </a:p>
          <a:p>
            <a:r>
              <a:rPr lang="cs-CZ" sz="3200" i="1" dirty="0" err="1"/>
              <a:t>Hallo</a:t>
            </a:r>
            <a:r>
              <a:rPr lang="cs-CZ" sz="3200" i="1" dirty="0"/>
              <a:t>! </a:t>
            </a:r>
            <a:r>
              <a:rPr lang="cs-CZ" sz="3200" i="1" dirty="0" err="1"/>
              <a:t>Ich</a:t>
            </a:r>
            <a:r>
              <a:rPr lang="cs-CZ" sz="3200" i="1" dirty="0"/>
              <a:t> </a:t>
            </a:r>
            <a:r>
              <a:rPr lang="cs-CZ" sz="3200" i="1" dirty="0" err="1" smtClean="0"/>
              <a:t>heiße</a:t>
            </a:r>
            <a:r>
              <a:rPr lang="cs-CZ" sz="3200" i="1" dirty="0"/>
              <a:t> </a:t>
            </a:r>
            <a:r>
              <a:rPr lang="de-DE" sz="3200" i="1" dirty="0" smtClean="0"/>
              <a:t>Hans </a:t>
            </a:r>
            <a:r>
              <a:rPr lang="de-DE" sz="3200" dirty="0"/>
              <a:t>und </a:t>
            </a:r>
            <a:r>
              <a:rPr lang="cs-CZ" sz="3200" dirty="0" smtClean="0"/>
              <a:t>bin </a:t>
            </a:r>
            <a:r>
              <a:rPr lang="de-DE" sz="3200" i="1" dirty="0" smtClean="0"/>
              <a:t>Geschäftsmann </a:t>
            </a:r>
            <a:r>
              <a:rPr lang="de-DE" sz="3200" i="1" dirty="0"/>
              <a:t>mit edlem Charakter </a:t>
            </a:r>
            <a:endParaRPr lang="cs-CZ" sz="3200" dirty="0"/>
          </a:p>
          <a:p>
            <a:r>
              <a:rPr lang="de-DE" sz="3200" i="1" dirty="0" smtClean="0"/>
              <a:t>Ich</a:t>
            </a:r>
            <a:r>
              <a:rPr lang="de-DE" sz="3200" i="1" dirty="0"/>
              <a:t>, 59/178/NR/NT, schlank</a:t>
            </a:r>
            <a:endParaRPr lang="cs-CZ" sz="3200" dirty="0" smtClean="0">
              <a:latin typeface="Baskerville Old Face" panose="02020602080505020303" pitchFamily="18" charset="0"/>
            </a:endParaRPr>
          </a:p>
        </p:txBody>
      </p:sp>
    </p:spTree>
    <p:extLst>
      <p:ext uri="{BB962C8B-B14F-4D97-AF65-F5344CB8AC3E}">
        <p14:creationId xmlns:p14="http://schemas.microsoft.com/office/powerpoint/2010/main" val="732910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Kontaktanzeigen</a:t>
            </a:r>
            <a:endParaRPr lang="cs-CZ" dirty="0"/>
          </a:p>
        </p:txBody>
      </p:sp>
      <p:sp>
        <p:nvSpPr>
          <p:cNvPr id="3" name="Zástupný symbol pro obsah 2"/>
          <p:cNvSpPr>
            <a:spLocks noGrp="1"/>
          </p:cNvSpPr>
          <p:nvPr>
            <p:ph idx="1"/>
          </p:nvPr>
        </p:nvSpPr>
        <p:spPr/>
        <p:txBody>
          <a:bodyPr>
            <a:normAutofit/>
          </a:bodyPr>
          <a:lstStyle/>
          <a:p>
            <a:r>
              <a:rPr lang="cs-CZ" sz="3200" dirty="0" smtClean="0">
                <a:latin typeface="Franklin Gothic Medium" panose="020B0603020102020204" pitchFamily="34" charset="0"/>
              </a:rPr>
              <a:t>Die </a:t>
            </a:r>
            <a:r>
              <a:rPr lang="cs-CZ" sz="3200" dirty="0" err="1" smtClean="0">
                <a:latin typeface="Franklin Gothic Medium" panose="020B0603020102020204" pitchFamily="34" charset="0"/>
              </a:rPr>
              <a:t>erste</a:t>
            </a:r>
            <a:r>
              <a:rPr lang="cs-CZ" sz="3200" dirty="0" smtClean="0">
                <a:latin typeface="Franklin Gothic Medium" panose="020B0603020102020204" pitchFamily="34" charset="0"/>
              </a:rPr>
              <a:t> </a:t>
            </a:r>
            <a:r>
              <a:rPr lang="cs-CZ" sz="3200" dirty="0" err="1" smtClean="0">
                <a:latin typeface="Franklin Gothic Medium" panose="020B0603020102020204" pitchFamily="34" charset="0"/>
              </a:rPr>
              <a:t>Kontaktanzeige</a:t>
            </a:r>
            <a:r>
              <a:rPr lang="cs-CZ" sz="3200" dirty="0" smtClean="0">
                <a:latin typeface="Franklin Gothic Medium" panose="020B0603020102020204" pitchFamily="34" charset="0"/>
              </a:rPr>
              <a:t>:</a:t>
            </a:r>
          </a:p>
          <a:p>
            <a:pPr marL="0" indent="0">
              <a:buNone/>
            </a:pPr>
            <a:r>
              <a:rPr lang="cs-CZ" sz="3200" dirty="0" smtClean="0"/>
              <a:t>- </a:t>
            </a:r>
            <a:r>
              <a:rPr lang="cs-CZ" sz="3200" dirty="0" err="1" smtClean="0"/>
              <a:t>engl</a:t>
            </a:r>
            <a:r>
              <a:rPr lang="cs-CZ" sz="3200" dirty="0" smtClean="0"/>
              <a:t>. </a:t>
            </a:r>
            <a:r>
              <a:rPr lang="cs-CZ" sz="3200" dirty="0"/>
              <a:t>Text </a:t>
            </a:r>
            <a:r>
              <a:rPr lang="cs-CZ" sz="3200" dirty="0" err="1"/>
              <a:t>vom</a:t>
            </a:r>
            <a:r>
              <a:rPr lang="cs-CZ" sz="3200" dirty="0"/>
              <a:t> </a:t>
            </a:r>
            <a:r>
              <a:rPr lang="cs-CZ" sz="3200" dirty="0" smtClean="0"/>
              <a:t>19. </a:t>
            </a:r>
            <a:r>
              <a:rPr lang="cs-CZ" sz="3200" dirty="0" err="1" smtClean="0"/>
              <a:t>Juli</a:t>
            </a:r>
            <a:r>
              <a:rPr lang="cs-CZ" sz="3200" dirty="0" smtClean="0"/>
              <a:t> </a:t>
            </a:r>
            <a:r>
              <a:rPr lang="cs-CZ" sz="3200" dirty="0"/>
              <a:t>1695</a:t>
            </a:r>
            <a:endParaRPr lang="cs-CZ" sz="3200" dirty="0" smtClean="0">
              <a:latin typeface="Baskerville Old Face" panose="02020602080505020303" pitchFamily="18" charset="0"/>
            </a:endParaRPr>
          </a:p>
          <a:p>
            <a:pPr marL="0" indent="0">
              <a:buNone/>
            </a:pPr>
            <a:endParaRPr lang="cs-CZ" sz="3200" dirty="0">
              <a:latin typeface="Baskerville Old Face" panose="02020602080505020303" pitchFamily="18" charset="0"/>
            </a:endParaRPr>
          </a:p>
          <a:p>
            <a:pPr marL="0" indent="0">
              <a:buNone/>
            </a:pPr>
            <a:r>
              <a:rPr lang="cs-CZ" sz="3200" dirty="0">
                <a:latin typeface="Franklin Gothic Medium" panose="020B0603020102020204" pitchFamily="34" charset="0"/>
              </a:rPr>
              <a:t>Die </a:t>
            </a:r>
            <a:r>
              <a:rPr lang="cs-CZ" sz="3200" dirty="0" err="1">
                <a:latin typeface="Franklin Gothic Medium" panose="020B0603020102020204" pitchFamily="34" charset="0"/>
              </a:rPr>
              <a:t>erste</a:t>
            </a:r>
            <a:r>
              <a:rPr lang="cs-CZ" sz="3200" dirty="0">
                <a:latin typeface="Franklin Gothic Medium" panose="020B0603020102020204" pitchFamily="34" charset="0"/>
              </a:rPr>
              <a:t> </a:t>
            </a:r>
            <a:r>
              <a:rPr lang="cs-CZ" sz="3200" dirty="0" err="1" smtClean="0">
                <a:latin typeface="Franklin Gothic Medium" panose="020B0603020102020204" pitchFamily="34" charset="0"/>
              </a:rPr>
              <a:t>deutsche</a:t>
            </a:r>
            <a:r>
              <a:rPr lang="cs-CZ" sz="3200" dirty="0" smtClean="0">
                <a:latin typeface="Franklin Gothic Medium" panose="020B0603020102020204" pitchFamily="34" charset="0"/>
              </a:rPr>
              <a:t> </a:t>
            </a:r>
            <a:r>
              <a:rPr lang="cs-CZ" sz="3200" dirty="0" err="1" smtClean="0">
                <a:latin typeface="Franklin Gothic Medium" panose="020B0603020102020204" pitchFamily="34" charset="0"/>
              </a:rPr>
              <a:t>Anzeige</a:t>
            </a:r>
            <a:r>
              <a:rPr lang="cs-CZ" sz="3200" dirty="0" smtClean="0">
                <a:latin typeface="Franklin Gothic Medium" panose="020B0603020102020204" pitchFamily="34" charset="0"/>
              </a:rPr>
              <a:t>:</a:t>
            </a:r>
          </a:p>
          <a:p>
            <a:pPr marL="0" indent="0">
              <a:buNone/>
            </a:pPr>
            <a:r>
              <a:rPr lang="cs-CZ" sz="3200" dirty="0"/>
              <a:t>- </a:t>
            </a:r>
            <a:r>
              <a:rPr lang="de-DE" sz="3200" dirty="0"/>
              <a:t>8. Juli 1738 in den Frankfurter</a:t>
            </a:r>
          </a:p>
          <a:p>
            <a:pPr marL="0" indent="0">
              <a:buNone/>
            </a:pPr>
            <a:r>
              <a:rPr lang="cs-CZ" sz="3200" i="1" dirty="0" err="1"/>
              <a:t>Frag</a:t>
            </a:r>
            <a:r>
              <a:rPr lang="cs-CZ" sz="3200" i="1" dirty="0"/>
              <a:t>- </a:t>
            </a:r>
            <a:r>
              <a:rPr lang="cs-CZ" sz="3200" i="1" dirty="0" err="1"/>
              <a:t>und</a:t>
            </a:r>
            <a:r>
              <a:rPr lang="cs-CZ" sz="3200" i="1" dirty="0"/>
              <a:t> </a:t>
            </a:r>
            <a:r>
              <a:rPr lang="cs-CZ" sz="3200" i="1" dirty="0" err="1"/>
              <a:t>Anzeigen-Nachrichten</a:t>
            </a:r>
            <a:r>
              <a:rPr lang="cs-CZ" sz="3200" dirty="0"/>
              <a:t>.</a:t>
            </a:r>
            <a:endParaRPr lang="cs-CZ" sz="3200" dirty="0" smtClean="0">
              <a:latin typeface="Baskerville Old Face" panose="02020602080505020303" pitchFamily="18" charset="0"/>
            </a:endParaRPr>
          </a:p>
        </p:txBody>
      </p:sp>
    </p:spTree>
    <p:extLst>
      <p:ext uri="{BB962C8B-B14F-4D97-AF65-F5344CB8AC3E}">
        <p14:creationId xmlns:p14="http://schemas.microsoft.com/office/powerpoint/2010/main" val="16228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63040" y="1628800"/>
            <a:ext cx="6196405" cy="4094269"/>
          </a:xfrm>
        </p:spPr>
        <p:txBody>
          <a:bodyPr>
            <a:normAutofit/>
          </a:bodyPr>
          <a:lstStyle/>
          <a:p>
            <a:r>
              <a:rPr lang="cs-CZ" dirty="0" err="1"/>
              <a:t>Wert</a:t>
            </a:r>
            <a:r>
              <a:rPr lang="cs-CZ" dirty="0"/>
              <a:t> </a:t>
            </a:r>
            <a:r>
              <a:rPr lang="cs-CZ" dirty="0" err="1"/>
              <a:t>einer</a:t>
            </a:r>
            <a:r>
              <a:rPr lang="cs-CZ" dirty="0"/>
              <a:t> </a:t>
            </a:r>
            <a:r>
              <a:rPr lang="cs-CZ" dirty="0" err="1"/>
              <a:t>sensationellen</a:t>
            </a:r>
            <a:r>
              <a:rPr lang="cs-CZ" dirty="0"/>
              <a:t> </a:t>
            </a:r>
            <a:r>
              <a:rPr lang="cs-CZ" dirty="0" err="1" smtClean="0"/>
              <a:t>Neuigkeit</a:t>
            </a:r>
            <a:endParaRPr lang="cs-CZ" dirty="0" smtClean="0"/>
          </a:p>
          <a:p>
            <a:pPr marL="0" indent="0">
              <a:buNone/>
            </a:pPr>
            <a:endParaRPr lang="cs-CZ" dirty="0" smtClean="0"/>
          </a:p>
          <a:p>
            <a:r>
              <a:rPr lang="de-DE" dirty="0" smtClean="0"/>
              <a:t>neue </a:t>
            </a:r>
            <a:r>
              <a:rPr lang="de-DE" dirty="0"/>
              <a:t>englischen Methoden, einen Ehepartner zu </a:t>
            </a:r>
            <a:r>
              <a:rPr lang="de-DE" dirty="0" smtClean="0"/>
              <a:t>finden</a:t>
            </a:r>
            <a:endParaRPr lang="cs-CZ" dirty="0" smtClean="0"/>
          </a:p>
          <a:p>
            <a:pPr marL="0" indent="0">
              <a:buNone/>
            </a:pPr>
            <a:endParaRPr lang="cs-CZ" dirty="0" smtClean="0"/>
          </a:p>
          <a:p>
            <a:r>
              <a:rPr lang="cs-CZ" dirty="0"/>
              <a:t>u</a:t>
            </a:r>
            <a:r>
              <a:rPr lang="cs-CZ" dirty="0" smtClean="0"/>
              <a:t>m </a:t>
            </a:r>
            <a:r>
              <a:rPr lang="cs-CZ" dirty="0"/>
              <a:t>1800 </a:t>
            </a:r>
            <a:r>
              <a:rPr lang="cs-CZ" dirty="0" smtClean="0"/>
              <a:t>– </a:t>
            </a:r>
            <a:r>
              <a:rPr lang="cs-CZ" dirty="0" err="1" smtClean="0"/>
              <a:t>Heiratsanzeigen</a:t>
            </a:r>
            <a:r>
              <a:rPr lang="cs-CZ" dirty="0" smtClean="0"/>
              <a:t> </a:t>
            </a:r>
            <a:r>
              <a:rPr lang="cs-CZ" dirty="0" err="1" smtClean="0"/>
              <a:t>nicht</a:t>
            </a:r>
            <a:r>
              <a:rPr lang="cs-CZ" dirty="0" smtClean="0"/>
              <a:t> </a:t>
            </a:r>
            <a:r>
              <a:rPr lang="cs-CZ" dirty="0" err="1" smtClean="0"/>
              <a:t>selten</a:t>
            </a:r>
            <a:endParaRPr lang="cs-CZ" dirty="0" smtClean="0"/>
          </a:p>
          <a:p>
            <a:pPr marL="0" indent="0">
              <a:buNone/>
            </a:pPr>
            <a:endParaRPr lang="cs-CZ" dirty="0" smtClean="0"/>
          </a:p>
          <a:p>
            <a:r>
              <a:rPr lang="cs-CZ" dirty="0" err="1"/>
              <a:t>Deutsche</a:t>
            </a:r>
            <a:r>
              <a:rPr lang="cs-CZ" dirty="0"/>
              <a:t> </a:t>
            </a:r>
            <a:r>
              <a:rPr lang="cs-CZ" dirty="0" err="1" smtClean="0"/>
              <a:t>Kontaktanzeigen</a:t>
            </a:r>
            <a:endParaRPr lang="cs-CZ" dirty="0"/>
          </a:p>
          <a:p>
            <a:pPr marL="0" indent="0">
              <a:buNone/>
            </a:pPr>
            <a:r>
              <a:rPr lang="cs-CZ" dirty="0" smtClean="0"/>
              <a:t>- </a:t>
            </a:r>
            <a:r>
              <a:rPr lang="cs-CZ" dirty="0"/>
              <a:t>ü</a:t>
            </a:r>
            <a:r>
              <a:rPr lang="de-DE" dirty="0" err="1" smtClean="0"/>
              <a:t>be</a:t>
            </a:r>
            <a:r>
              <a:rPr lang="cs-CZ" dirty="0" smtClean="0"/>
              <a:t>r</a:t>
            </a:r>
            <a:r>
              <a:rPr lang="de-DE" dirty="0" smtClean="0"/>
              <a:t> </a:t>
            </a:r>
            <a:r>
              <a:rPr lang="de-DE" dirty="0"/>
              <a:t>270 Jahre Geschichte </a:t>
            </a:r>
            <a:endParaRPr lang="cs-CZ" dirty="0"/>
          </a:p>
        </p:txBody>
      </p:sp>
    </p:spTree>
    <p:extLst>
      <p:ext uri="{BB962C8B-B14F-4D97-AF65-F5344CB8AC3E}">
        <p14:creationId xmlns:p14="http://schemas.microsoft.com/office/powerpoint/2010/main" val="4187119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40871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726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76225"/>
            <a:ext cx="7858125"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0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33" y="4077072"/>
            <a:ext cx="603885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08721"/>
            <a:ext cx="626469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055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142</TotalTime>
  <Words>135</Words>
  <Application>Microsoft Office PowerPoint</Application>
  <PresentationFormat>Předvádění na obrazovce (4:3)</PresentationFormat>
  <Paragraphs>35</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Špendlík</vt:lpstr>
      <vt:lpstr>Kontaktanzeige</vt:lpstr>
      <vt:lpstr>Kontaktanzeigen</vt:lpstr>
      <vt:lpstr>Kontaktanzeigen</vt:lpstr>
      <vt:lpstr>Kontaktanzeigen</vt:lpstr>
      <vt:lpstr>Kontaktanzeigen</vt:lpstr>
      <vt:lpstr>Prezentace aplikace PowerPoint</vt:lpstr>
      <vt:lpstr>Prezentace aplikace PowerPoint</vt:lpstr>
      <vt:lpstr>Prezentace aplikace PowerPoint</vt:lpstr>
      <vt:lpstr>Prezentace aplikace PowerPoint</vt:lpstr>
      <vt:lpstr>Kontaktanzeige</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Nicht-journalistische Textsorten</dc:title>
  <dc:creator>Gabriela Rykalová</dc:creator>
  <cp:lastModifiedBy>Gabriela Rykalová</cp:lastModifiedBy>
  <cp:revision>20</cp:revision>
  <dcterms:created xsi:type="dcterms:W3CDTF">2012-06-08T18:23:53Z</dcterms:created>
  <dcterms:modified xsi:type="dcterms:W3CDTF">2016-06-16T14:24:14Z</dcterms:modified>
</cp:coreProperties>
</file>