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1" r:id="rId4"/>
    <p:sldId id="260" r:id="rId5"/>
    <p:sldId id="292" r:id="rId6"/>
    <p:sldId id="293" r:id="rId7"/>
    <p:sldId id="258" r:id="rId8"/>
    <p:sldId id="294" r:id="rId9"/>
    <p:sldId id="259" r:id="rId10"/>
    <p:sldId id="261" r:id="rId11"/>
    <p:sldId id="298" r:id="rId12"/>
    <p:sldId id="262" r:id="rId13"/>
    <p:sldId id="295" r:id="rId14"/>
    <p:sldId id="296" r:id="rId15"/>
    <p:sldId id="299" r:id="rId16"/>
    <p:sldId id="263" r:id="rId17"/>
    <p:sldId id="286" r:id="rId18"/>
    <p:sldId id="265" r:id="rId19"/>
    <p:sldId id="301" r:id="rId20"/>
    <p:sldId id="266" r:id="rId21"/>
    <p:sldId id="267" r:id="rId22"/>
    <p:sldId id="300" r:id="rId23"/>
    <p:sldId id="283" r:id="rId24"/>
    <p:sldId id="302" r:id="rId25"/>
    <p:sldId id="303" r:id="rId26"/>
    <p:sldId id="268" r:id="rId27"/>
    <p:sldId id="304" r:id="rId28"/>
    <p:sldId id="284" r:id="rId29"/>
    <p:sldId id="269" r:id="rId30"/>
    <p:sldId id="305" r:id="rId31"/>
    <p:sldId id="285" r:id="rId32"/>
    <p:sldId id="289" r:id="rId33"/>
    <p:sldId id="297" r:id="rId34"/>
    <p:sldId id="287" r:id="rId35"/>
    <p:sldId id="288" r:id="rId36"/>
    <p:sldId id="277" r:id="rId37"/>
  </p:sldIdLst>
  <p:sldSz cx="12192000" cy="6858000"/>
  <p:notesSz cx="6889750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řina Stankeová" initials="KS" lastIdx="1" clrIdx="0">
    <p:extLst>
      <p:ext uri="{19B8F6BF-5375-455C-9EA6-DF929625EA0E}">
        <p15:presenceInfo xmlns:p15="http://schemas.microsoft.com/office/powerpoint/2012/main" userId="Kateřina Stanke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E7EC"/>
    <a:srgbClr val="BBFDED"/>
    <a:srgbClr val="C2FEFE"/>
    <a:srgbClr val="FFCCFF"/>
    <a:srgbClr val="FF99FF"/>
    <a:srgbClr val="F5AD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B1A025-204A-4683-894C-D5F167DC98F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C2776B19-7B98-4EBF-BCD7-7C636286E24E}">
      <dgm:prSet phldrT="[Text]" custT="1"/>
      <dgm:spPr/>
      <dgm:t>
        <a:bodyPr/>
        <a:lstStyle/>
        <a:p>
          <a:pPr algn="ctr"/>
          <a:r>
            <a:rPr lang="cs-CZ" sz="2000" dirty="0"/>
            <a:t>Pojištění</a:t>
          </a:r>
        </a:p>
      </dgm:t>
    </dgm:pt>
    <dgm:pt modelId="{10C14C3A-8C71-4AC6-BF09-3EFA6393E4DC}" type="parTrans" cxnId="{4F11D2D6-AD8B-40F4-8819-888DEF66E940}">
      <dgm:prSet/>
      <dgm:spPr/>
      <dgm:t>
        <a:bodyPr/>
        <a:lstStyle/>
        <a:p>
          <a:pPr algn="ctr"/>
          <a:endParaRPr lang="cs-CZ"/>
        </a:p>
      </dgm:t>
    </dgm:pt>
    <dgm:pt modelId="{FA35838B-D755-45AB-B8D2-AEB4DA8B155A}" type="sibTrans" cxnId="{4F11D2D6-AD8B-40F4-8819-888DEF66E940}">
      <dgm:prSet/>
      <dgm:spPr/>
      <dgm:t>
        <a:bodyPr/>
        <a:lstStyle/>
        <a:p>
          <a:pPr algn="ctr"/>
          <a:endParaRPr lang="cs-CZ"/>
        </a:p>
      </dgm:t>
    </dgm:pt>
    <dgm:pt modelId="{863B7A74-DBB0-4F54-90C9-DB70DDF42123}">
      <dgm:prSet phldrT="[Text]" custT="1"/>
      <dgm:spPr/>
      <dgm:t>
        <a:bodyPr/>
        <a:lstStyle/>
        <a:p>
          <a:pPr algn="ctr"/>
          <a:r>
            <a:rPr lang="cs-CZ" sz="2000" dirty="0"/>
            <a:t>Neživotní</a:t>
          </a:r>
        </a:p>
      </dgm:t>
    </dgm:pt>
    <dgm:pt modelId="{2DF1AB25-E24D-4C2E-A7D3-5E159C66A66E}" type="parTrans" cxnId="{DA8EE243-E9B0-4698-AB8E-83306DBD3D0F}">
      <dgm:prSet/>
      <dgm:spPr/>
      <dgm:t>
        <a:bodyPr/>
        <a:lstStyle/>
        <a:p>
          <a:pPr algn="ctr"/>
          <a:endParaRPr lang="cs-CZ"/>
        </a:p>
      </dgm:t>
    </dgm:pt>
    <dgm:pt modelId="{91298BA2-844C-4760-B6C9-E421898263BB}" type="sibTrans" cxnId="{DA8EE243-E9B0-4698-AB8E-83306DBD3D0F}">
      <dgm:prSet/>
      <dgm:spPr/>
      <dgm:t>
        <a:bodyPr/>
        <a:lstStyle/>
        <a:p>
          <a:pPr algn="ctr"/>
          <a:endParaRPr lang="cs-CZ"/>
        </a:p>
      </dgm:t>
    </dgm:pt>
    <dgm:pt modelId="{E3A04342-C89B-46C2-94E5-5720619DC6C4}">
      <dgm:prSet phldrT="[Text]" custT="1"/>
      <dgm:spPr/>
      <dgm:t>
        <a:bodyPr/>
        <a:lstStyle/>
        <a:p>
          <a:pPr algn="ctr"/>
          <a:r>
            <a:rPr lang="cs-CZ" sz="1800" dirty="0"/>
            <a:t>Majetkové</a:t>
          </a:r>
        </a:p>
      </dgm:t>
    </dgm:pt>
    <dgm:pt modelId="{5AC4BB88-A2AD-4B41-8B87-5517CC2C55CB}" type="parTrans" cxnId="{8C0C8ACE-AB74-4B8F-87A3-0A3CAB341D49}">
      <dgm:prSet/>
      <dgm:spPr/>
      <dgm:t>
        <a:bodyPr/>
        <a:lstStyle/>
        <a:p>
          <a:pPr algn="ctr"/>
          <a:endParaRPr lang="cs-CZ"/>
        </a:p>
      </dgm:t>
    </dgm:pt>
    <dgm:pt modelId="{BA057FDB-68A8-4AE3-9566-436A2C609580}" type="sibTrans" cxnId="{8C0C8ACE-AB74-4B8F-87A3-0A3CAB341D49}">
      <dgm:prSet/>
      <dgm:spPr/>
      <dgm:t>
        <a:bodyPr/>
        <a:lstStyle/>
        <a:p>
          <a:pPr algn="ctr"/>
          <a:endParaRPr lang="cs-CZ"/>
        </a:p>
      </dgm:t>
    </dgm:pt>
    <dgm:pt modelId="{C0FA8299-CFBB-4EF8-829C-A1B4DDD6932F}">
      <dgm:prSet phldrT="[Text]" custT="1"/>
      <dgm:spPr/>
      <dgm:t>
        <a:bodyPr/>
        <a:lstStyle/>
        <a:p>
          <a:pPr algn="ctr"/>
          <a:r>
            <a:rPr lang="cs-CZ" sz="1800" dirty="0"/>
            <a:t>Odpovědnostní</a:t>
          </a:r>
        </a:p>
      </dgm:t>
    </dgm:pt>
    <dgm:pt modelId="{6F6DAFB7-C064-4E90-B642-BCFFCFB517C3}" type="parTrans" cxnId="{CE8DB0E9-9505-46A9-8D47-75513ACECA1C}">
      <dgm:prSet/>
      <dgm:spPr/>
      <dgm:t>
        <a:bodyPr/>
        <a:lstStyle/>
        <a:p>
          <a:pPr algn="ctr"/>
          <a:endParaRPr lang="cs-CZ"/>
        </a:p>
      </dgm:t>
    </dgm:pt>
    <dgm:pt modelId="{3210FC67-DBDB-4E0D-904F-8E9CD2E3E921}" type="sibTrans" cxnId="{CE8DB0E9-9505-46A9-8D47-75513ACECA1C}">
      <dgm:prSet/>
      <dgm:spPr/>
      <dgm:t>
        <a:bodyPr/>
        <a:lstStyle/>
        <a:p>
          <a:pPr algn="ctr"/>
          <a:endParaRPr lang="cs-CZ"/>
        </a:p>
      </dgm:t>
    </dgm:pt>
    <dgm:pt modelId="{EC9385D2-A68E-485B-8A91-E29C067802B5}">
      <dgm:prSet phldrT="[Text]" custT="1"/>
      <dgm:spPr/>
      <dgm:t>
        <a:bodyPr/>
        <a:lstStyle/>
        <a:p>
          <a:pPr algn="ctr"/>
          <a:r>
            <a:rPr lang="cs-CZ" sz="2000" dirty="0"/>
            <a:t>Životní</a:t>
          </a:r>
        </a:p>
      </dgm:t>
    </dgm:pt>
    <dgm:pt modelId="{AAA45034-DE56-409F-8623-C6A4282A56A0}" type="parTrans" cxnId="{B7396697-9BC1-4873-93B3-8B383C3B2686}">
      <dgm:prSet/>
      <dgm:spPr/>
      <dgm:t>
        <a:bodyPr/>
        <a:lstStyle/>
        <a:p>
          <a:pPr algn="ctr"/>
          <a:endParaRPr lang="cs-CZ"/>
        </a:p>
      </dgm:t>
    </dgm:pt>
    <dgm:pt modelId="{D102655C-C895-4872-BCA9-7B9C18A3B4AB}" type="sibTrans" cxnId="{B7396697-9BC1-4873-93B3-8B383C3B2686}">
      <dgm:prSet/>
      <dgm:spPr/>
      <dgm:t>
        <a:bodyPr/>
        <a:lstStyle/>
        <a:p>
          <a:pPr algn="ctr"/>
          <a:endParaRPr lang="cs-CZ"/>
        </a:p>
      </dgm:t>
    </dgm:pt>
    <dgm:pt modelId="{98E924B5-7DA4-49A8-AF25-BC8394116C57}">
      <dgm:prSet phldrT="[Text]" custT="1"/>
      <dgm:spPr/>
      <dgm:t>
        <a:bodyPr/>
        <a:lstStyle/>
        <a:p>
          <a:pPr algn="ctr"/>
          <a:r>
            <a:rPr lang="cs-CZ" sz="2000" dirty="0"/>
            <a:t>Rizikové</a:t>
          </a:r>
        </a:p>
      </dgm:t>
    </dgm:pt>
    <dgm:pt modelId="{4FEEDDEB-FD82-4971-87E4-71E8AAD70281}" type="parTrans" cxnId="{04CE457F-886D-476B-936D-2D81EBCB117F}">
      <dgm:prSet/>
      <dgm:spPr/>
      <dgm:t>
        <a:bodyPr/>
        <a:lstStyle/>
        <a:p>
          <a:pPr algn="ctr"/>
          <a:endParaRPr lang="cs-CZ"/>
        </a:p>
      </dgm:t>
    </dgm:pt>
    <dgm:pt modelId="{C8FEE1AB-B5DA-4EE5-83AB-DE249576F25B}" type="sibTrans" cxnId="{04CE457F-886D-476B-936D-2D81EBCB117F}">
      <dgm:prSet/>
      <dgm:spPr/>
      <dgm:t>
        <a:bodyPr/>
        <a:lstStyle/>
        <a:p>
          <a:pPr algn="ctr"/>
          <a:endParaRPr lang="cs-CZ"/>
        </a:p>
      </dgm:t>
    </dgm:pt>
    <dgm:pt modelId="{9F306CAA-BACE-4BC3-A4D3-0DCC88816A22}">
      <dgm:prSet custT="1"/>
      <dgm:spPr/>
      <dgm:t>
        <a:bodyPr/>
        <a:lstStyle/>
        <a:p>
          <a:pPr algn="ctr"/>
          <a:r>
            <a:rPr lang="cs-CZ" sz="2000" dirty="0"/>
            <a:t>Rezervo</a:t>
          </a:r>
        </a:p>
        <a:p>
          <a:pPr algn="ctr"/>
          <a:r>
            <a:rPr lang="cs-CZ" sz="2000" dirty="0" err="1"/>
            <a:t>tvorné</a:t>
          </a:r>
          <a:endParaRPr lang="cs-CZ" sz="2000" dirty="0"/>
        </a:p>
      </dgm:t>
    </dgm:pt>
    <dgm:pt modelId="{467148FA-26BC-4B77-A7D3-60DA7A1B521D}" type="parTrans" cxnId="{84D7E7DE-3F67-4343-962A-CFCC6AFE0D33}">
      <dgm:prSet/>
      <dgm:spPr/>
      <dgm:t>
        <a:bodyPr/>
        <a:lstStyle/>
        <a:p>
          <a:pPr algn="ctr"/>
          <a:endParaRPr lang="cs-CZ"/>
        </a:p>
      </dgm:t>
    </dgm:pt>
    <dgm:pt modelId="{3ACFF34A-2D89-4279-883A-7F0875A5F63D}" type="sibTrans" cxnId="{84D7E7DE-3F67-4343-962A-CFCC6AFE0D33}">
      <dgm:prSet/>
      <dgm:spPr/>
      <dgm:t>
        <a:bodyPr/>
        <a:lstStyle/>
        <a:p>
          <a:pPr algn="ctr"/>
          <a:endParaRPr lang="cs-CZ"/>
        </a:p>
      </dgm:t>
    </dgm:pt>
    <dgm:pt modelId="{DDE9E37B-7049-4EAD-BB84-2BC1AD815EF2}">
      <dgm:prSet custT="1"/>
      <dgm:spPr/>
      <dgm:t>
        <a:bodyPr/>
        <a:lstStyle/>
        <a:p>
          <a:pPr algn="ctr"/>
          <a:r>
            <a:rPr lang="cs-CZ" sz="1800" dirty="0"/>
            <a:t>Kapitálové</a:t>
          </a:r>
        </a:p>
      </dgm:t>
    </dgm:pt>
    <dgm:pt modelId="{0D21DD42-4DB3-4A6C-911C-7965479FBD8C}" type="parTrans" cxnId="{EAE22605-01B2-4BC3-AC5F-DAC6EEF5EB42}">
      <dgm:prSet/>
      <dgm:spPr/>
      <dgm:t>
        <a:bodyPr/>
        <a:lstStyle/>
        <a:p>
          <a:pPr algn="ctr"/>
          <a:endParaRPr lang="cs-CZ"/>
        </a:p>
      </dgm:t>
    </dgm:pt>
    <dgm:pt modelId="{AC220F96-C9A9-45EC-965F-A43F17B6867D}" type="sibTrans" cxnId="{EAE22605-01B2-4BC3-AC5F-DAC6EEF5EB42}">
      <dgm:prSet/>
      <dgm:spPr/>
      <dgm:t>
        <a:bodyPr/>
        <a:lstStyle/>
        <a:p>
          <a:pPr algn="ctr"/>
          <a:endParaRPr lang="cs-CZ"/>
        </a:p>
      </dgm:t>
    </dgm:pt>
    <dgm:pt modelId="{6375E802-3DD9-4E72-827E-A646BA4FE8A3}">
      <dgm:prSet custT="1"/>
      <dgm:spPr/>
      <dgm:t>
        <a:bodyPr/>
        <a:lstStyle/>
        <a:p>
          <a:pPr algn="ctr"/>
          <a:r>
            <a:rPr lang="cs-CZ" sz="2000" dirty="0"/>
            <a:t>Investiční</a:t>
          </a:r>
        </a:p>
      </dgm:t>
    </dgm:pt>
    <dgm:pt modelId="{BA7FACE8-3B2A-46D1-83E8-19C14E3121E2}" type="parTrans" cxnId="{3EA44F65-7966-4E5C-85DC-3E8486436AA5}">
      <dgm:prSet/>
      <dgm:spPr/>
      <dgm:t>
        <a:bodyPr/>
        <a:lstStyle/>
        <a:p>
          <a:pPr algn="ctr"/>
          <a:endParaRPr lang="cs-CZ"/>
        </a:p>
      </dgm:t>
    </dgm:pt>
    <dgm:pt modelId="{581A4447-265F-46D7-BB87-09988575A0E3}" type="sibTrans" cxnId="{3EA44F65-7966-4E5C-85DC-3E8486436AA5}">
      <dgm:prSet/>
      <dgm:spPr/>
      <dgm:t>
        <a:bodyPr/>
        <a:lstStyle/>
        <a:p>
          <a:pPr algn="ctr"/>
          <a:endParaRPr lang="cs-CZ"/>
        </a:p>
      </dgm:t>
    </dgm:pt>
    <dgm:pt modelId="{F9490319-543B-4A78-8741-0916628AB330}">
      <dgm:prSet custT="1"/>
      <dgm:spPr/>
      <dgm:t>
        <a:bodyPr/>
        <a:lstStyle/>
        <a:p>
          <a:pPr algn="ctr"/>
          <a:r>
            <a:rPr lang="cs-CZ" sz="1600" dirty="0"/>
            <a:t>Důchodové</a:t>
          </a:r>
        </a:p>
      </dgm:t>
    </dgm:pt>
    <dgm:pt modelId="{71D29288-7130-4768-9851-A6E38F7AA44B}" type="parTrans" cxnId="{183DE850-5CAF-45A2-A0BD-E674F42F7E60}">
      <dgm:prSet/>
      <dgm:spPr/>
      <dgm:t>
        <a:bodyPr/>
        <a:lstStyle/>
        <a:p>
          <a:pPr algn="ctr"/>
          <a:endParaRPr lang="cs-CZ"/>
        </a:p>
      </dgm:t>
    </dgm:pt>
    <dgm:pt modelId="{94AEECB8-CCBA-421C-BCA4-1C3FCE988B5D}" type="sibTrans" cxnId="{183DE850-5CAF-45A2-A0BD-E674F42F7E60}">
      <dgm:prSet/>
      <dgm:spPr/>
      <dgm:t>
        <a:bodyPr/>
        <a:lstStyle/>
        <a:p>
          <a:pPr algn="ctr"/>
          <a:endParaRPr lang="cs-CZ"/>
        </a:p>
      </dgm:t>
    </dgm:pt>
    <dgm:pt modelId="{97B59A03-B21C-4038-93D3-A772AFC5BD96}">
      <dgm:prSet custT="1"/>
      <dgm:spPr/>
      <dgm:t>
        <a:bodyPr/>
        <a:lstStyle/>
        <a:p>
          <a:pPr algn="ctr"/>
          <a:r>
            <a:rPr lang="cs-CZ" sz="2000" dirty="0"/>
            <a:t>Úrazové</a:t>
          </a:r>
        </a:p>
      </dgm:t>
    </dgm:pt>
    <dgm:pt modelId="{8C26A4FE-C9A3-45BA-9DE1-36EDD80CE176}" type="parTrans" cxnId="{0A3380ED-B5BF-442D-883A-61102252D947}">
      <dgm:prSet/>
      <dgm:spPr/>
      <dgm:t>
        <a:bodyPr/>
        <a:lstStyle/>
        <a:p>
          <a:pPr algn="ctr"/>
          <a:endParaRPr lang="cs-CZ"/>
        </a:p>
      </dgm:t>
    </dgm:pt>
    <dgm:pt modelId="{E354A5BE-D052-4BDC-B4A0-98F071C054B0}" type="sibTrans" cxnId="{0A3380ED-B5BF-442D-883A-61102252D947}">
      <dgm:prSet/>
      <dgm:spPr/>
      <dgm:t>
        <a:bodyPr/>
        <a:lstStyle/>
        <a:p>
          <a:pPr algn="ctr"/>
          <a:endParaRPr lang="cs-CZ"/>
        </a:p>
      </dgm:t>
    </dgm:pt>
    <dgm:pt modelId="{CF9B7AA0-FDFA-43A9-B1F0-C752F294C671}">
      <dgm:prSet custT="1"/>
      <dgm:spPr/>
      <dgm:t>
        <a:bodyPr/>
        <a:lstStyle/>
        <a:p>
          <a:pPr algn="ctr"/>
          <a:r>
            <a:rPr lang="cs-CZ" sz="2000" dirty="0"/>
            <a:t>Komerční zdravotní</a:t>
          </a:r>
        </a:p>
      </dgm:t>
    </dgm:pt>
    <dgm:pt modelId="{DC801524-01D9-4E08-9DC2-30F0C84CC94C}" type="parTrans" cxnId="{B67DDA1B-C0F6-4FCB-B8CC-187B351563EF}">
      <dgm:prSet/>
      <dgm:spPr/>
      <dgm:t>
        <a:bodyPr/>
        <a:lstStyle/>
        <a:p>
          <a:pPr algn="ctr"/>
          <a:endParaRPr lang="cs-CZ"/>
        </a:p>
      </dgm:t>
    </dgm:pt>
    <dgm:pt modelId="{F76F9810-24DC-4EC6-9CCC-E63CE477AF03}" type="sibTrans" cxnId="{B67DDA1B-C0F6-4FCB-B8CC-187B351563EF}">
      <dgm:prSet/>
      <dgm:spPr/>
      <dgm:t>
        <a:bodyPr/>
        <a:lstStyle/>
        <a:p>
          <a:pPr algn="ctr"/>
          <a:endParaRPr lang="cs-CZ"/>
        </a:p>
      </dgm:t>
    </dgm:pt>
    <dgm:pt modelId="{CE024CEC-8FB1-40D2-B8ED-D9C2CCB29045}">
      <dgm:prSet custT="1"/>
      <dgm:spPr/>
      <dgm:t>
        <a:bodyPr/>
        <a:lstStyle/>
        <a:p>
          <a:pPr algn="ctr"/>
          <a:r>
            <a:rPr lang="cs-CZ" sz="2000" dirty="0"/>
            <a:t>Cestovní pojištění</a:t>
          </a:r>
        </a:p>
      </dgm:t>
    </dgm:pt>
    <dgm:pt modelId="{9AC02388-348B-4680-85C3-74182AA65EAC}" type="parTrans" cxnId="{6688CD90-BDF5-49DF-903E-B25D51CE2CED}">
      <dgm:prSet/>
      <dgm:spPr/>
      <dgm:t>
        <a:bodyPr/>
        <a:lstStyle/>
        <a:p>
          <a:pPr algn="ctr"/>
          <a:endParaRPr lang="cs-CZ"/>
        </a:p>
      </dgm:t>
    </dgm:pt>
    <dgm:pt modelId="{5716CF85-AB43-4290-A77E-1D631115B034}" type="sibTrans" cxnId="{6688CD90-BDF5-49DF-903E-B25D51CE2CED}">
      <dgm:prSet/>
      <dgm:spPr/>
      <dgm:t>
        <a:bodyPr/>
        <a:lstStyle/>
        <a:p>
          <a:pPr algn="ctr"/>
          <a:endParaRPr lang="cs-CZ"/>
        </a:p>
      </dgm:t>
    </dgm:pt>
    <dgm:pt modelId="{3E584621-84CB-4643-9C06-2B3A576FF4A2}" type="pres">
      <dgm:prSet presAssocID="{F3B1A025-204A-4683-894C-D5F167DC98F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B9AFE0A-1CCA-4444-8DCC-C3B51B4E984F}" type="pres">
      <dgm:prSet presAssocID="{C2776B19-7B98-4EBF-BCD7-7C636286E24E}" presName="hierRoot1" presStyleCnt="0"/>
      <dgm:spPr/>
    </dgm:pt>
    <dgm:pt modelId="{076C57DF-BEA6-4AFF-BDE0-13C2397E1160}" type="pres">
      <dgm:prSet presAssocID="{C2776B19-7B98-4EBF-BCD7-7C636286E24E}" presName="composite" presStyleCnt="0"/>
      <dgm:spPr/>
    </dgm:pt>
    <dgm:pt modelId="{03D2E108-9F13-4FAF-BAB1-A4C28685D780}" type="pres">
      <dgm:prSet presAssocID="{C2776B19-7B98-4EBF-BCD7-7C636286E24E}" presName="background" presStyleLbl="node0" presStyleIdx="0" presStyleCnt="1"/>
      <dgm:spPr/>
    </dgm:pt>
    <dgm:pt modelId="{3C66EE3E-AA1B-4117-A113-8E48241397DF}" type="pres">
      <dgm:prSet presAssocID="{C2776B19-7B98-4EBF-BCD7-7C636286E24E}" presName="text" presStyleLbl="fgAcc0" presStyleIdx="0" presStyleCnt="1">
        <dgm:presLayoutVars>
          <dgm:chPref val="3"/>
        </dgm:presLayoutVars>
      </dgm:prSet>
      <dgm:spPr/>
    </dgm:pt>
    <dgm:pt modelId="{31FDC57C-C6BF-4436-AFFB-3579C0AB4254}" type="pres">
      <dgm:prSet presAssocID="{C2776B19-7B98-4EBF-BCD7-7C636286E24E}" presName="hierChild2" presStyleCnt="0"/>
      <dgm:spPr/>
    </dgm:pt>
    <dgm:pt modelId="{4B3D4A63-FC05-46C5-A260-CB2C517D9D5F}" type="pres">
      <dgm:prSet presAssocID="{2DF1AB25-E24D-4C2E-A7D3-5E159C66A66E}" presName="Name10" presStyleLbl="parChTrans1D2" presStyleIdx="0" presStyleCnt="2"/>
      <dgm:spPr/>
    </dgm:pt>
    <dgm:pt modelId="{23A30726-9AAF-4492-BD93-ED0345FE4089}" type="pres">
      <dgm:prSet presAssocID="{863B7A74-DBB0-4F54-90C9-DB70DDF42123}" presName="hierRoot2" presStyleCnt="0"/>
      <dgm:spPr/>
    </dgm:pt>
    <dgm:pt modelId="{5176A29F-8291-4586-AEAD-A6E627E96F01}" type="pres">
      <dgm:prSet presAssocID="{863B7A74-DBB0-4F54-90C9-DB70DDF42123}" presName="composite2" presStyleCnt="0"/>
      <dgm:spPr/>
    </dgm:pt>
    <dgm:pt modelId="{96A63500-D0AB-4638-AD7A-5ACECE3C8479}" type="pres">
      <dgm:prSet presAssocID="{863B7A74-DBB0-4F54-90C9-DB70DDF42123}" presName="background2" presStyleLbl="node2" presStyleIdx="0" presStyleCnt="2"/>
      <dgm:spPr/>
    </dgm:pt>
    <dgm:pt modelId="{41721853-4CD2-469C-98C8-CE83C4599DB3}" type="pres">
      <dgm:prSet presAssocID="{863B7A74-DBB0-4F54-90C9-DB70DDF42123}" presName="text2" presStyleLbl="fgAcc2" presStyleIdx="0" presStyleCnt="2">
        <dgm:presLayoutVars>
          <dgm:chPref val="3"/>
        </dgm:presLayoutVars>
      </dgm:prSet>
      <dgm:spPr/>
    </dgm:pt>
    <dgm:pt modelId="{BAEA3486-EFB1-4F82-B0EA-54084DDAC7EE}" type="pres">
      <dgm:prSet presAssocID="{863B7A74-DBB0-4F54-90C9-DB70DDF42123}" presName="hierChild3" presStyleCnt="0"/>
      <dgm:spPr/>
    </dgm:pt>
    <dgm:pt modelId="{304C2BFD-BE3C-41FF-9A73-3AFEACB61AB0}" type="pres">
      <dgm:prSet presAssocID="{5AC4BB88-A2AD-4B41-8B87-5517CC2C55CB}" presName="Name17" presStyleLbl="parChTrans1D3" presStyleIdx="0" presStyleCnt="7"/>
      <dgm:spPr/>
    </dgm:pt>
    <dgm:pt modelId="{2D4C94F3-6FF0-4239-8471-A72F2A33620D}" type="pres">
      <dgm:prSet presAssocID="{E3A04342-C89B-46C2-94E5-5720619DC6C4}" presName="hierRoot3" presStyleCnt="0"/>
      <dgm:spPr/>
    </dgm:pt>
    <dgm:pt modelId="{4B2BF6E3-0619-4AB7-AEAC-DAADB0022A37}" type="pres">
      <dgm:prSet presAssocID="{E3A04342-C89B-46C2-94E5-5720619DC6C4}" presName="composite3" presStyleCnt="0"/>
      <dgm:spPr/>
    </dgm:pt>
    <dgm:pt modelId="{332CEAC6-74AE-4F95-8D5C-7586528A0D8B}" type="pres">
      <dgm:prSet presAssocID="{E3A04342-C89B-46C2-94E5-5720619DC6C4}" presName="background3" presStyleLbl="node3" presStyleIdx="0" presStyleCnt="7"/>
      <dgm:spPr/>
    </dgm:pt>
    <dgm:pt modelId="{7C501A34-0A59-413C-8DA9-686C6A945366}" type="pres">
      <dgm:prSet presAssocID="{E3A04342-C89B-46C2-94E5-5720619DC6C4}" presName="text3" presStyleLbl="fgAcc3" presStyleIdx="0" presStyleCnt="7">
        <dgm:presLayoutVars>
          <dgm:chPref val="3"/>
        </dgm:presLayoutVars>
      </dgm:prSet>
      <dgm:spPr/>
    </dgm:pt>
    <dgm:pt modelId="{25ECEB8B-82D7-4A2E-9B01-56EC9E355E73}" type="pres">
      <dgm:prSet presAssocID="{E3A04342-C89B-46C2-94E5-5720619DC6C4}" presName="hierChild4" presStyleCnt="0"/>
      <dgm:spPr/>
    </dgm:pt>
    <dgm:pt modelId="{6E2409A1-099F-4165-AEB6-477339999C2F}" type="pres">
      <dgm:prSet presAssocID="{6F6DAFB7-C064-4E90-B642-BCFFCFB517C3}" presName="Name17" presStyleLbl="parChTrans1D3" presStyleIdx="1" presStyleCnt="7"/>
      <dgm:spPr/>
    </dgm:pt>
    <dgm:pt modelId="{91188986-5864-4862-B96F-DCC02D6DC69F}" type="pres">
      <dgm:prSet presAssocID="{C0FA8299-CFBB-4EF8-829C-A1B4DDD6932F}" presName="hierRoot3" presStyleCnt="0"/>
      <dgm:spPr/>
    </dgm:pt>
    <dgm:pt modelId="{BFA43390-E2D3-490A-8E5E-3A45EC481D57}" type="pres">
      <dgm:prSet presAssocID="{C0FA8299-CFBB-4EF8-829C-A1B4DDD6932F}" presName="composite3" presStyleCnt="0"/>
      <dgm:spPr/>
    </dgm:pt>
    <dgm:pt modelId="{EA496A4E-EC65-4AF5-A520-A9D07CF53C11}" type="pres">
      <dgm:prSet presAssocID="{C0FA8299-CFBB-4EF8-829C-A1B4DDD6932F}" presName="background3" presStyleLbl="node3" presStyleIdx="1" presStyleCnt="7"/>
      <dgm:spPr/>
    </dgm:pt>
    <dgm:pt modelId="{F20A0A76-CB5F-4EDA-9B7B-60297AC39B42}" type="pres">
      <dgm:prSet presAssocID="{C0FA8299-CFBB-4EF8-829C-A1B4DDD6932F}" presName="text3" presStyleLbl="fgAcc3" presStyleIdx="1" presStyleCnt="7">
        <dgm:presLayoutVars>
          <dgm:chPref val="3"/>
        </dgm:presLayoutVars>
      </dgm:prSet>
      <dgm:spPr/>
    </dgm:pt>
    <dgm:pt modelId="{BC26A91E-08C9-4EAE-8281-A7D930956812}" type="pres">
      <dgm:prSet presAssocID="{C0FA8299-CFBB-4EF8-829C-A1B4DDD6932F}" presName="hierChild4" presStyleCnt="0"/>
      <dgm:spPr/>
    </dgm:pt>
    <dgm:pt modelId="{59F79AD7-24FA-4618-BA56-93472A48B9F3}" type="pres">
      <dgm:prSet presAssocID="{8C26A4FE-C9A3-45BA-9DE1-36EDD80CE176}" presName="Name17" presStyleLbl="parChTrans1D3" presStyleIdx="2" presStyleCnt="7"/>
      <dgm:spPr/>
    </dgm:pt>
    <dgm:pt modelId="{608ED49D-9074-4880-960B-2354D538F940}" type="pres">
      <dgm:prSet presAssocID="{97B59A03-B21C-4038-93D3-A772AFC5BD96}" presName="hierRoot3" presStyleCnt="0"/>
      <dgm:spPr/>
    </dgm:pt>
    <dgm:pt modelId="{A416919F-0271-4615-9980-81A0032F9BD0}" type="pres">
      <dgm:prSet presAssocID="{97B59A03-B21C-4038-93D3-A772AFC5BD96}" presName="composite3" presStyleCnt="0"/>
      <dgm:spPr/>
    </dgm:pt>
    <dgm:pt modelId="{5193836B-71B4-4CAE-8A8E-945A09405E25}" type="pres">
      <dgm:prSet presAssocID="{97B59A03-B21C-4038-93D3-A772AFC5BD96}" presName="background3" presStyleLbl="node3" presStyleIdx="2" presStyleCnt="7"/>
      <dgm:spPr/>
    </dgm:pt>
    <dgm:pt modelId="{677ACED6-9A4E-4E6E-BEE0-8FB882C9DAE4}" type="pres">
      <dgm:prSet presAssocID="{97B59A03-B21C-4038-93D3-A772AFC5BD96}" presName="text3" presStyleLbl="fgAcc3" presStyleIdx="2" presStyleCnt="7">
        <dgm:presLayoutVars>
          <dgm:chPref val="3"/>
        </dgm:presLayoutVars>
      </dgm:prSet>
      <dgm:spPr/>
    </dgm:pt>
    <dgm:pt modelId="{5BA203BB-E756-40A2-850B-B6C58B19DF8D}" type="pres">
      <dgm:prSet presAssocID="{97B59A03-B21C-4038-93D3-A772AFC5BD96}" presName="hierChild4" presStyleCnt="0"/>
      <dgm:spPr/>
    </dgm:pt>
    <dgm:pt modelId="{502D038F-2B26-43E1-8BF4-CA9D5CD2D720}" type="pres">
      <dgm:prSet presAssocID="{DC801524-01D9-4E08-9DC2-30F0C84CC94C}" presName="Name17" presStyleLbl="parChTrans1D3" presStyleIdx="3" presStyleCnt="7"/>
      <dgm:spPr/>
    </dgm:pt>
    <dgm:pt modelId="{52EB8EAB-705D-4521-A8B3-E2319B2DABF4}" type="pres">
      <dgm:prSet presAssocID="{CF9B7AA0-FDFA-43A9-B1F0-C752F294C671}" presName="hierRoot3" presStyleCnt="0"/>
      <dgm:spPr/>
    </dgm:pt>
    <dgm:pt modelId="{F6093122-E7D1-4444-B8ED-9BC848C045AE}" type="pres">
      <dgm:prSet presAssocID="{CF9B7AA0-FDFA-43A9-B1F0-C752F294C671}" presName="composite3" presStyleCnt="0"/>
      <dgm:spPr/>
    </dgm:pt>
    <dgm:pt modelId="{77D3B3D6-6272-4A69-8848-5CC8990240DA}" type="pres">
      <dgm:prSet presAssocID="{CF9B7AA0-FDFA-43A9-B1F0-C752F294C671}" presName="background3" presStyleLbl="node3" presStyleIdx="3" presStyleCnt="7"/>
      <dgm:spPr/>
    </dgm:pt>
    <dgm:pt modelId="{2D7DDA6D-9BB3-4271-B8E8-3423EA9811A0}" type="pres">
      <dgm:prSet presAssocID="{CF9B7AA0-FDFA-43A9-B1F0-C752F294C671}" presName="text3" presStyleLbl="fgAcc3" presStyleIdx="3" presStyleCnt="7">
        <dgm:presLayoutVars>
          <dgm:chPref val="3"/>
        </dgm:presLayoutVars>
      </dgm:prSet>
      <dgm:spPr/>
    </dgm:pt>
    <dgm:pt modelId="{520B61C7-DD6F-41FA-9682-C002FAEEFB06}" type="pres">
      <dgm:prSet presAssocID="{CF9B7AA0-FDFA-43A9-B1F0-C752F294C671}" presName="hierChild4" presStyleCnt="0"/>
      <dgm:spPr/>
    </dgm:pt>
    <dgm:pt modelId="{3C927766-86DF-4229-BFB9-542255663546}" type="pres">
      <dgm:prSet presAssocID="{9AC02388-348B-4680-85C3-74182AA65EAC}" presName="Name17" presStyleLbl="parChTrans1D3" presStyleIdx="4" presStyleCnt="7"/>
      <dgm:spPr/>
    </dgm:pt>
    <dgm:pt modelId="{436DD6F4-8B68-4404-825C-53EFC50D49A8}" type="pres">
      <dgm:prSet presAssocID="{CE024CEC-8FB1-40D2-B8ED-D9C2CCB29045}" presName="hierRoot3" presStyleCnt="0"/>
      <dgm:spPr/>
    </dgm:pt>
    <dgm:pt modelId="{9F62829A-E478-4A2C-812C-06C1F1514836}" type="pres">
      <dgm:prSet presAssocID="{CE024CEC-8FB1-40D2-B8ED-D9C2CCB29045}" presName="composite3" presStyleCnt="0"/>
      <dgm:spPr/>
    </dgm:pt>
    <dgm:pt modelId="{3A9E1390-D620-4CB5-BEE8-EED2D3F1CA68}" type="pres">
      <dgm:prSet presAssocID="{CE024CEC-8FB1-40D2-B8ED-D9C2CCB29045}" presName="background3" presStyleLbl="node3" presStyleIdx="4" presStyleCnt="7"/>
      <dgm:spPr/>
    </dgm:pt>
    <dgm:pt modelId="{2805F2A5-44E6-45F3-9EE1-9A2FC613F093}" type="pres">
      <dgm:prSet presAssocID="{CE024CEC-8FB1-40D2-B8ED-D9C2CCB29045}" presName="text3" presStyleLbl="fgAcc3" presStyleIdx="4" presStyleCnt="7">
        <dgm:presLayoutVars>
          <dgm:chPref val="3"/>
        </dgm:presLayoutVars>
      </dgm:prSet>
      <dgm:spPr/>
    </dgm:pt>
    <dgm:pt modelId="{DFBA54C0-2876-49B1-8881-30F466F80C8B}" type="pres">
      <dgm:prSet presAssocID="{CE024CEC-8FB1-40D2-B8ED-D9C2CCB29045}" presName="hierChild4" presStyleCnt="0"/>
      <dgm:spPr/>
    </dgm:pt>
    <dgm:pt modelId="{03A237DD-3A96-4501-BC6C-036B9BB1B28C}" type="pres">
      <dgm:prSet presAssocID="{AAA45034-DE56-409F-8623-C6A4282A56A0}" presName="Name10" presStyleLbl="parChTrans1D2" presStyleIdx="1" presStyleCnt="2"/>
      <dgm:spPr/>
    </dgm:pt>
    <dgm:pt modelId="{1D6427F5-F25F-4867-8772-F14D7D06C18C}" type="pres">
      <dgm:prSet presAssocID="{EC9385D2-A68E-485B-8A91-E29C067802B5}" presName="hierRoot2" presStyleCnt="0"/>
      <dgm:spPr/>
    </dgm:pt>
    <dgm:pt modelId="{6A111429-155B-4A04-AB53-8B345DACB58A}" type="pres">
      <dgm:prSet presAssocID="{EC9385D2-A68E-485B-8A91-E29C067802B5}" presName="composite2" presStyleCnt="0"/>
      <dgm:spPr/>
    </dgm:pt>
    <dgm:pt modelId="{3021DE4E-6544-4DAB-9E90-B91105944FAC}" type="pres">
      <dgm:prSet presAssocID="{EC9385D2-A68E-485B-8A91-E29C067802B5}" presName="background2" presStyleLbl="node2" presStyleIdx="1" presStyleCnt="2"/>
      <dgm:spPr/>
    </dgm:pt>
    <dgm:pt modelId="{ABB28633-78A0-41D1-A0DA-D0A97A01C4BA}" type="pres">
      <dgm:prSet presAssocID="{EC9385D2-A68E-485B-8A91-E29C067802B5}" presName="text2" presStyleLbl="fgAcc2" presStyleIdx="1" presStyleCnt="2">
        <dgm:presLayoutVars>
          <dgm:chPref val="3"/>
        </dgm:presLayoutVars>
      </dgm:prSet>
      <dgm:spPr/>
    </dgm:pt>
    <dgm:pt modelId="{5089AE44-E929-476A-8916-925E7A482F6A}" type="pres">
      <dgm:prSet presAssocID="{EC9385D2-A68E-485B-8A91-E29C067802B5}" presName="hierChild3" presStyleCnt="0"/>
      <dgm:spPr/>
    </dgm:pt>
    <dgm:pt modelId="{734D4DAA-C026-4B96-A379-2D3D7BDA59FC}" type="pres">
      <dgm:prSet presAssocID="{4FEEDDEB-FD82-4971-87E4-71E8AAD70281}" presName="Name17" presStyleLbl="parChTrans1D3" presStyleIdx="5" presStyleCnt="7"/>
      <dgm:spPr/>
    </dgm:pt>
    <dgm:pt modelId="{FB1FF3EE-4784-4648-8825-B44FAB6286F7}" type="pres">
      <dgm:prSet presAssocID="{98E924B5-7DA4-49A8-AF25-BC8394116C57}" presName="hierRoot3" presStyleCnt="0"/>
      <dgm:spPr/>
    </dgm:pt>
    <dgm:pt modelId="{2D82DBD6-9EE5-4FEE-9FF1-34EE05F4FDE4}" type="pres">
      <dgm:prSet presAssocID="{98E924B5-7DA4-49A8-AF25-BC8394116C57}" presName="composite3" presStyleCnt="0"/>
      <dgm:spPr/>
    </dgm:pt>
    <dgm:pt modelId="{5FD0C473-F30A-4C0C-B2A6-468169786436}" type="pres">
      <dgm:prSet presAssocID="{98E924B5-7DA4-49A8-AF25-BC8394116C57}" presName="background3" presStyleLbl="node3" presStyleIdx="5" presStyleCnt="7"/>
      <dgm:spPr/>
    </dgm:pt>
    <dgm:pt modelId="{3AC3F295-9620-4BD1-9217-88EF44B1C01A}" type="pres">
      <dgm:prSet presAssocID="{98E924B5-7DA4-49A8-AF25-BC8394116C57}" presName="text3" presStyleLbl="fgAcc3" presStyleIdx="5" presStyleCnt="7">
        <dgm:presLayoutVars>
          <dgm:chPref val="3"/>
        </dgm:presLayoutVars>
      </dgm:prSet>
      <dgm:spPr/>
    </dgm:pt>
    <dgm:pt modelId="{62AB5A8E-CACC-4405-A039-EFFC1FCF7826}" type="pres">
      <dgm:prSet presAssocID="{98E924B5-7DA4-49A8-AF25-BC8394116C57}" presName="hierChild4" presStyleCnt="0"/>
      <dgm:spPr/>
    </dgm:pt>
    <dgm:pt modelId="{1F68E5AA-9FC1-4E21-AF75-55FDA97275BF}" type="pres">
      <dgm:prSet presAssocID="{467148FA-26BC-4B77-A7D3-60DA7A1B521D}" presName="Name17" presStyleLbl="parChTrans1D3" presStyleIdx="6" presStyleCnt="7"/>
      <dgm:spPr/>
    </dgm:pt>
    <dgm:pt modelId="{BC3AE168-27F0-40A9-B991-6FAB0E05B564}" type="pres">
      <dgm:prSet presAssocID="{9F306CAA-BACE-4BC3-A4D3-0DCC88816A22}" presName="hierRoot3" presStyleCnt="0"/>
      <dgm:spPr/>
    </dgm:pt>
    <dgm:pt modelId="{0A30F17E-FF8E-4B9E-8549-1E9540780EF8}" type="pres">
      <dgm:prSet presAssocID="{9F306CAA-BACE-4BC3-A4D3-0DCC88816A22}" presName="composite3" presStyleCnt="0"/>
      <dgm:spPr/>
    </dgm:pt>
    <dgm:pt modelId="{611FE3EF-1878-4FD8-A691-6F2771B99722}" type="pres">
      <dgm:prSet presAssocID="{9F306CAA-BACE-4BC3-A4D3-0DCC88816A22}" presName="background3" presStyleLbl="node3" presStyleIdx="6" presStyleCnt="7"/>
      <dgm:spPr/>
    </dgm:pt>
    <dgm:pt modelId="{48282E38-ED80-412E-960B-8B33EDC9F65D}" type="pres">
      <dgm:prSet presAssocID="{9F306CAA-BACE-4BC3-A4D3-0DCC88816A22}" presName="text3" presStyleLbl="fgAcc3" presStyleIdx="6" presStyleCnt="7">
        <dgm:presLayoutVars>
          <dgm:chPref val="3"/>
        </dgm:presLayoutVars>
      </dgm:prSet>
      <dgm:spPr/>
    </dgm:pt>
    <dgm:pt modelId="{38339614-433D-43B7-BDFA-288DAC8A6434}" type="pres">
      <dgm:prSet presAssocID="{9F306CAA-BACE-4BC3-A4D3-0DCC88816A22}" presName="hierChild4" presStyleCnt="0"/>
      <dgm:spPr/>
    </dgm:pt>
    <dgm:pt modelId="{A936C682-6B5C-41C0-9528-8E998FCAF181}" type="pres">
      <dgm:prSet presAssocID="{0D21DD42-4DB3-4A6C-911C-7965479FBD8C}" presName="Name23" presStyleLbl="parChTrans1D4" presStyleIdx="0" presStyleCnt="3"/>
      <dgm:spPr/>
    </dgm:pt>
    <dgm:pt modelId="{C42F1ED4-6715-407E-AEDE-D7BE96546A89}" type="pres">
      <dgm:prSet presAssocID="{DDE9E37B-7049-4EAD-BB84-2BC1AD815EF2}" presName="hierRoot4" presStyleCnt="0"/>
      <dgm:spPr/>
    </dgm:pt>
    <dgm:pt modelId="{7DE913C6-6BF3-4066-971A-5D1323A04D33}" type="pres">
      <dgm:prSet presAssocID="{DDE9E37B-7049-4EAD-BB84-2BC1AD815EF2}" presName="composite4" presStyleCnt="0"/>
      <dgm:spPr/>
    </dgm:pt>
    <dgm:pt modelId="{68415682-7356-4363-8FB5-E7246A2BB955}" type="pres">
      <dgm:prSet presAssocID="{DDE9E37B-7049-4EAD-BB84-2BC1AD815EF2}" presName="background4" presStyleLbl="node4" presStyleIdx="0" presStyleCnt="3"/>
      <dgm:spPr/>
    </dgm:pt>
    <dgm:pt modelId="{812A5BCD-549F-4774-8541-2558383DDDF4}" type="pres">
      <dgm:prSet presAssocID="{DDE9E37B-7049-4EAD-BB84-2BC1AD815EF2}" presName="text4" presStyleLbl="fgAcc4" presStyleIdx="0" presStyleCnt="3">
        <dgm:presLayoutVars>
          <dgm:chPref val="3"/>
        </dgm:presLayoutVars>
      </dgm:prSet>
      <dgm:spPr/>
    </dgm:pt>
    <dgm:pt modelId="{E6A33250-A35B-4D5A-8D78-CD25717A3AED}" type="pres">
      <dgm:prSet presAssocID="{DDE9E37B-7049-4EAD-BB84-2BC1AD815EF2}" presName="hierChild5" presStyleCnt="0"/>
      <dgm:spPr/>
    </dgm:pt>
    <dgm:pt modelId="{36B5F65A-C0A7-4C6C-ACE3-AC226B55BC0A}" type="pres">
      <dgm:prSet presAssocID="{BA7FACE8-3B2A-46D1-83E8-19C14E3121E2}" presName="Name23" presStyleLbl="parChTrans1D4" presStyleIdx="1" presStyleCnt="3"/>
      <dgm:spPr/>
    </dgm:pt>
    <dgm:pt modelId="{3ACB612F-558A-4479-90A9-2AD5E38956B1}" type="pres">
      <dgm:prSet presAssocID="{6375E802-3DD9-4E72-827E-A646BA4FE8A3}" presName="hierRoot4" presStyleCnt="0"/>
      <dgm:spPr/>
    </dgm:pt>
    <dgm:pt modelId="{6E1B55F2-26D7-4748-8087-DF2910706920}" type="pres">
      <dgm:prSet presAssocID="{6375E802-3DD9-4E72-827E-A646BA4FE8A3}" presName="composite4" presStyleCnt="0"/>
      <dgm:spPr/>
    </dgm:pt>
    <dgm:pt modelId="{A8B90863-DBE8-4428-8A79-8A2120DA3A63}" type="pres">
      <dgm:prSet presAssocID="{6375E802-3DD9-4E72-827E-A646BA4FE8A3}" presName="background4" presStyleLbl="node4" presStyleIdx="1" presStyleCnt="3"/>
      <dgm:spPr/>
    </dgm:pt>
    <dgm:pt modelId="{B2A607B7-CB74-4BE3-9C10-E42578447BC8}" type="pres">
      <dgm:prSet presAssocID="{6375E802-3DD9-4E72-827E-A646BA4FE8A3}" presName="text4" presStyleLbl="fgAcc4" presStyleIdx="1" presStyleCnt="3">
        <dgm:presLayoutVars>
          <dgm:chPref val="3"/>
        </dgm:presLayoutVars>
      </dgm:prSet>
      <dgm:spPr/>
    </dgm:pt>
    <dgm:pt modelId="{6528DDE2-6696-443A-BB09-6705B5794E23}" type="pres">
      <dgm:prSet presAssocID="{6375E802-3DD9-4E72-827E-A646BA4FE8A3}" presName="hierChild5" presStyleCnt="0"/>
      <dgm:spPr/>
    </dgm:pt>
    <dgm:pt modelId="{DE19FA39-C73C-4ACB-896E-E237B9B5937D}" type="pres">
      <dgm:prSet presAssocID="{71D29288-7130-4768-9851-A6E38F7AA44B}" presName="Name23" presStyleLbl="parChTrans1D4" presStyleIdx="2" presStyleCnt="3"/>
      <dgm:spPr/>
    </dgm:pt>
    <dgm:pt modelId="{7401F4BE-29F7-4D05-ACF7-343001CDD674}" type="pres">
      <dgm:prSet presAssocID="{F9490319-543B-4A78-8741-0916628AB330}" presName="hierRoot4" presStyleCnt="0"/>
      <dgm:spPr/>
    </dgm:pt>
    <dgm:pt modelId="{6A821969-7692-45C4-A6A5-92EE2C3E173C}" type="pres">
      <dgm:prSet presAssocID="{F9490319-543B-4A78-8741-0916628AB330}" presName="composite4" presStyleCnt="0"/>
      <dgm:spPr/>
    </dgm:pt>
    <dgm:pt modelId="{71BD294C-ABE0-47F1-A07C-28B3D9FC2307}" type="pres">
      <dgm:prSet presAssocID="{F9490319-543B-4A78-8741-0916628AB330}" presName="background4" presStyleLbl="node4" presStyleIdx="2" presStyleCnt="3"/>
      <dgm:spPr/>
    </dgm:pt>
    <dgm:pt modelId="{11EB14B3-4BDA-417B-A3B9-C6D9ED5158EB}" type="pres">
      <dgm:prSet presAssocID="{F9490319-543B-4A78-8741-0916628AB330}" presName="text4" presStyleLbl="fgAcc4" presStyleIdx="2" presStyleCnt="3">
        <dgm:presLayoutVars>
          <dgm:chPref val="3"/>
        </dgm:presLayoutVars>
      </dgm:prSet>
      <dgm:spPr/>
    </dgm:pt>
    <dgm:pt modelId="{4C7E69E9-5E65-4EB8-8A48-62A994C8C3A5}" type="pres">
      <dgm:prSet presAssocID="{F9490319-543B-4A78-8741-0916628AB330}" presName="hierChild5" presStyleCnt="0"/>
      <dgm:spPr/>
    </dgm:pt>
  </dgm:ptLst>
  <dgm:cxnLst>
    <dgm:cxn modelId="{AA26A000-D968-4D06-AB6A-C757B83D6342}" type="presOf" srcId="{F9490319-543B-4A78-8741-0916628AB330}" destId="{11EB14B3-4BDA-417B-A3B9-C6D9ED5158EB}" srcOrd="0" destOrd="0" presId="urn:microsoft.com/office/officeart/2005/8/layout/hierarchy1"/>
    <dgm:cxn modelId="{C1634B03-6545-4195-8F18-8ABA3B0C9A0D}" type="presOf" srcId="{4FEEDDEB-FD82-4971-87E4-71E8AAD70281}" destId="{734D4DAA-C026-4B96-A379-2D3D7BDA59FC}" srcOrd="0" destOrd="0" presId="urn:microsoft.com/office/officeart/2005/8/layout/hierarchy1"/>
    <dgm:cxn modelId="{EAE22605-01B2-4BC3-AC5F-DAC6EEF5EB42}" srcId="{9F306CAA-BACE-4BC3-A4D3-0DCC88816A22}" destId="{DDE9E37B-7049-4EAD-BB84-2BC1AD815EF2}" srcOrd="0" destOrd="0" parTransId="{0D21DD42-4DB3-4A6C-911C-7965479FBD8C}" sibTransId="{AC220F96-C9A9-45EC-965F-A43F17B6867D}"/>
    <dgm:cxn modelId="{C419510A-CBBC-436C-852D-7E31343C7BCB}" type="presOf" srcId="{C0FA8299-CFBB-4EF8-829C-A1B4DDD6932F}" destId="{F20A0A76-CB5F-4EDA-9B7B-60297AC39B42}" srcOrd="0" destOrd="0" presId="urn:microsoft.com/office/officeart/2005/8/layout/hierarchy1"/>
    <dgm:cxn modelId="{3F10611A-7781-41D1-9AE9-5657B08243B0}" type="presOf" srcId="{AAA45034-DE56-409F-8623-C6A4282A56A0}" destId="{03A237DD-3A96-4501-BC6C-036B9BB1B28C}" srcOrd="0" destOrd="0" presId="urn:microsoft.com/office/officeart/2005/8/layout/hierarchy1"/>
    <dgm:cxn modelId="{B67DDA1B-C0F6-4FCB-B8CC-187B351563EF}" srcId="{863B7A74-DBB0-4F54-90C9-DB70DDF42123}" destId="{CF9B7AA0-FDFA-43A9-B1F0-C752F294C671}" srcOrd="3" destOrd="0" parTransId="{DC801524-01D9-4E08-9DC2-30F0C84CC94C}" sibTransId="{F76F9810-24DC-4EC6-9CCC-E63CE477AF03}"/>
    <dgm:cxn modelId="{EEC7B31C-34CA-4648-A7F3-82BD0D82581C}" type="presOf" srcId="{467148FA-26BC-4B77-A7D3-60DA7A1B521D}" destId="{1F68E5AA-9FC1-4E21-AF75-55FDA97275BF}" srcOrd="0" destOrd="0" presId="urn:microsoft.com/office/officeart/2005/8/layout/hierarchy1"/>
    <dgm:cxn modelId="{3C39191E-B265-4F87-8217-F398B9326F3A}" type="presOf" srcId="{6375E802-3DD9-4E72-827E-A646BA4FE8A3}" destId="{B2A607B7-CB74-4BE3-9C10-E42578447BC8}" srcOrd="0" destOrd="0" presId="urn:microsoft.com/office/officeart/2005/8/layout/hierarchy1"/>
    <dgm:cxn modelId="{B6A0101F-F91F-4D0A-B4CC-B1BBE80895EE}" type="presOf" srcId="{8C26A4FE-C9A3-45BA-9DE1-36EDD80CE176}" destId="{59F79AD7-24FA-4618-BA56-93472A48B9F3}" srcOrd="0" destOrd="0" presId="urn:microsoft.com/office/officeart/2005/8/layout/hierarchy1"/>
    <dgm:cxn modelId="{442F1721-0549-48B2-B9B1-BF70821F091E}" type="presOf" srcId="{2DF1AB25-E24D-4C2E-A7D3-5E159C66A66E}" destId="{4B3D4A63-FC05-46C5-A260-CB2C517D9D5F}" srcOrd="0" destOrd="0" presId="urn:microsoft.com/office/officeart/2005/8/layout/hierarchy1"/>
    <dgm:cxn modelId="{E75A4024-4209-4A69-94BC-AFD2AB432437}" type="presOf" srcId="{E3A04342-C89B-46C2-94E5-5720619DC6C4}" destId="{7C501A34-0A59-413C-8DA9-686C6A945366}" srcOrd="0" destOrd="0" presId="urn:microsoft.com/office/officeart/2005/8/layout/hierarchy1"/>
    <dgm:cxn modelId="{DA8EE243-E9B0-4698-AB8E-83306DBD3D0F}" srcId="{C2776B19-7B98-4EBF-BCD7-7C636286E24E}" destId="{863B7A74-DBB0-4F54-90C9-DB70DDF42123}" srcOrd="0" destOrd="0" parTransId="{2DF1AB25-E24D-4C2E-A7D3-5E159C66A66E}" sibTransId="{91298BA2-844C-4760-B6C9-E421898263BB}"/>
    <dgm:cxn modelId="{3EA44F65-7966-4E5C-85DC-3E8486436AA5}" srcId="{9F306CAA-BACE-4BC3-A4D3-0DCC88816A22}" destId="{6375E802-3DD9-4E72-827E-A646BA4FE8A3}" srcOrd="1" destOrd="0" parTransId="{BA7FACE8-3B2A-46D1-83E8-19C14E3121E2}" sibTransId="{581A4447-265F-46D7-BB87-09988575A0E3}"/>
    <dgm:cxn modelId="{5B2C7245-412F-4741-A569-CC58562574E0}" type="presOf" srcId="{71D29288-7130-4768-9851-A6E38F7AA44B}" destId="{DE19FA39-C73C-4ACB-896E-E237B9B5937D}" srcOrd="0" destOrd="0" presId="urn:microsoft.com/office/officeart/2005/8/layout/hierarchy1"/>
    <dgm:cxn modelId="{183DE850-5CAF-45A2-A0BD-E674F42F7E60}" srcId="{9F306CAA-BACE-4BC3-A4D3-0DCC88816A22}" destId="{F9490319-543B-4A78-8741-0916628AB330}" srcOrd="2" destOrd="0" parTransId="{71D29288-7130-4768-9851-A6E38F7AA44B}" sibTransId="{94AEECB8-CCBA-421C-BCA4-1C3FCE988B5D}"/>
    <dgm:cxn modelId="{FAAD9E78-6E85-4189-9EEE-C5C2C9595751}" type="presOf" srcId="{6F6DAFB7-C064-4E90-B642-BCFFCFB517C3}" destId="{6E2409A1-099F-4165-AEB6-477339999C2F}" srcOrd="0" destOrd="0" presId="urn:microsoft.com/office/officeart/2005/8/layout/hierarchy1"/>
    <dgm:cxn modelId="{04CE457F-886D-476B-936D-2D81EBCB117F}" srcId="{EC9385D2-A68E-485B-8A91-E29C067802B5}" destId="{98E924B5-7DA4-49A8-AF25-BC8394116C57}" srcOrd="0" destOrd="0" parTransId="{4FEEDDEB-FD82-4971-87E4-71E8AAD70281}" sibTransId="{C8FEE1AB-B5DA-4EE5-83AB-DE249576F25B}"/>
    <dgm:cxn modelId="{3B42EB81-4A5F-4A8B-B738-8FC3578514EF}" type="presOf" srcId="{97B59A03-B21C-4038-93D3-A772AFC5BD96}" destId="{677ACED6-9A4E-4E6E-BEE0-8FB882C9DAE4}" srcOrd="0" destOrd="0" presId="urn:microsoft.com/office/officeart/2005/8/layout/hierarchy1"/>
    <dgm:cxn modelId="{6688CD90-BDF5-49DF-903E-B25D51CE2CED}" srcId="{863B7A74-DBB0-4F54-90C9-DB70DDF42123}" destId="{CE024CEC-8FB1-40D2-B8ED-D9C2CCB29045}" srcOrd="4" destOrd="0" parTransId="{9AC02388-348B-4680-85C3-74182AA65EAC}" sibTransId="{5716CF85-AB43-4290-A77E-1D631115B034}"/>
    <dgm:cxn modelId="{B7396697-9BC1-4873-93B3-8B383C3B2686}" srcId="{C2776B19-7B98-4EBF-BCD7-7C636286E24E}" destId="{EC9385D2-A68E-485B-8A91-E29C067802B5}" srcOrd="1" destOrd="0" parTransId="{AAA45034-DE56-409F-8623-C6A4282A56A0}" sibTransId="{D102655C-C895-4872-BCA9-7B9C18A3B4AB}"/>
    <dgm:cxn modelId="{68064299-F77B-4AD3-81A1-FAC9A272D098}" type="presOf" srcId="{EC9385D2-A68E-485B-8A91-E29C067802B5}" destId="{ABB28633-78A0-41D1-A0DA-D0A97A01C4BA}" srcOrd="0" destOrd="0" presId="urn:microsoft.com/office/officeart/2005/8/layout/hierarchy1"/>
    <dgm:cxn modelId="{207039A2-B2FB-4F35-AE74-FE8B011A7909}" type="presOf" srcId="{DDE9E37B-7049-4EAD-BB84-2BC1AD815EF2}" destId="{812A5BCD-549F-4774-8541-2558383DDDF4}" srcOrd="0" destOrd="0" presId="urn:microsoft.com/office/officeart/2005/8/layout/hierarchy1"/>
    <dgm:cxn modelId="{3B49D4A7-3AAF-4A13-B2C0-08758AFA94A0}" type="presOf" srcId="{C2776B19-7B98-4EBF-BCD7-7C636286E24E}" destId="{3C66EE3E-AA1B-4117-A113-8E48241397DF}" srcOrd="0" destOrd="0" presId="urn:microsoft.com/office/officeart/2005/8/layout/hierarchy1"/>
    <dgm:cxn modelId="{BD7818B3-C074-4CF1-9B4F-C5FBB8628B48}" type="presOf" srcId="{9AC02388-348B-4680-85C3-74182AA65EAC}" destId="{3C927766-86DF-4229-BFB9-542255663546}" srcOrd="0" destOrd="0" presId="urn:microsoft.com/office/officeart/2005/8/layout/hierarchy1"/>
    <dgm:cxn modelId="{869BC5BE-1337-4526-9377-95B5C6BDAA52}" type="presOf" srcId="{0D21DD42-4DB3-4A6C-911C-7965479FBD8C}" destId="{A936C682-6B5C-41C0-9528-8E998FCAF181}" srcOrd="0" destOrd="0" presId="urn:microsoft.com/office/officeart/2005/8/layout/hierarchy1"/>
    <dgm:cxn modelId="{2E93D6C0-0662-4374-9E34-565C41C675B7}" type="presOf" srcId="{DC801524-01D9-4E08-9DC2-30F0C84CC94C}" destId="{502D038F-2B26-43E1-8BF4-CA9D5CD2D720}" srcOrd="0" destOrd="0" presId="urn:microsoft.com/office/officeart/2005/8/layout/hierarchy1"/>
    <dgm:cxn modelId="{5DB1DDC0-C93B-4806-A48B-DC25B8AD3D9D}" type="presOf" srcId="{863B7A74-DBB0-4F54-90C9-DB70DDF42123}" destId="{41721853-4CD2-469C-98C8-CE83C4599DB3}" srcOrd="0" destOrd="0" presId="urn:microsoft.com/office/officeart/2005/8/layout/hierarchy1"/>
    <dgm:cxn modelId="{7C809FC4-26D9-4ACD-B236-2363731C857E}" type="presOf" srcId="{F3B1A025-204A-4683-894C-D5F167DC98F0}" destId="{3E584621-84CB-4643-9C06-2B3A576FF4A2}" srcOrd="0" destOrd="0" presId="urn:microsoft.com/office/officeart/2005/8/layout/hierarchy1"/>
    <dgm:cxn modelId="{6AA6C3CD-CEC2-4D3F-9028-E226982E6956}" type="presOf" srcId="{5AC4BB88-A2AD-4B41-8B87-5517CC2C55CB}" destId="{304C2BFD-BE3C-41FF-9A73-3AFEACB61AB0}" srcOrd="0" destOrd="0" presId="urn:microsoft.com/office/officeart/2005/8/layout/hierarchy1"/>
    <dgm:cxn modelId="{8C0C8ACE-AB74-4B8F-87A3-0A3CAB341D49}" srcId="{863B7A74-DBB0-4F54-90C9-DB70DDF42123}" destId="{E3A04342-C89B-46C2-94E5-5720619DC6C4}" srcOrd="0" destOrd="0" parTransId="{5AC4BB88-A2AD-4B41-8B87-5517CC2C55CB}" sibTransId="{BA057FDB-68A8-4AE3-9566-436A2C609580}"/>
    <dgm:cxn modelId="{4FB05AD2-BF50-4E10-8F69-7A257A95C539}" type="presOf" srcId="{BA7FACE8-3B2A-46D1-83E8-19C14E3121E2}" destId="{36B5F65A-C0A7-4C6C-ACE3-AC226B55BC0A}" srcOrd="0" destOrd="0" presId="urn:microsoft.com/office/officeart/2005/8/layout/hierarchy1"/>
    <dgm:cxn modelId="{4F11D2D6-AD8B-40F4-8819-888DEF66E940}" srcId="{F3B1A025-204A-4683-894C-D5F167DC98F0}" destId="{C2776B19-7B98-4EBF-BCD7-7C636286E24E}" srcOrd="0" destOrd="0" parTransId="{10C14C3A-8C71-4AC6-BF09-3EFA6393E4DC}" sibTransId="{FA35838B-D755-45AB-B8D2-AEB4DA8B155A}"/>
    <dgm:cxn modelId="{F43654DA-10DD-4E84-9065-2E364274CBF1}" type="presOf" srcId="{98E924B5-7DA4-49A8-AF25-BC8394116C57}" destId="{3AC3F295-9620-4BD1-9217-88EF44B1C01A}" srcOrd="0" destOrd="0" presId="urn:microsoft.com/office/officeart/2005/8/layout/hierarchy1"/>
    <dgm:cxn modelId="{84D7E7DE-3F67-4343-962A-CFCC6AFE0D33}" srcId="{EC9385D2-A68E-485B-8A91-E29C067802B5}" destId="{9F306CAA-BACE-4BC3-A4D3-0DCC88816A22}" srcOrd="1" destOrd="0" parTransId="{467148FA-26BC-4B77-A7D3-60DA7A1B521D}" sibTransId="{3ACFF34A-2D89-4279-883A-7F0875A5F63D}"/>
    <dgm:cxn modelId="{CE8DB0E9-9505-46A9-8D47-75513ACECA1C}" srcId="{863B7A74-DBB0-4F54-90C9-DB70DDF42123}" destId="{C0FA8299-CFBB-4EF8-829C-A1B4DDD6932F}" srcOrd="1" destOrd="0" parTransId="{6F6DAFB7-C064-4E90-B642-BCFFCFB517C3}" sibTransId="{3210FC67-DBDB-4E0D-904F-8E9CD2E3E921}"/>
    <dgm:cxn modelId="{5C8AC1EC-38DF-4859-AE55-1E7A03F1E43E}" type="presOf" srcId="{CE024CEC-8FB1-40D2-B8ED-D9C2CCB29045}" destId="{2805F2A5-44E6-45F3-9EE1-9A2FC613F093}" srcOrd="0" destOrd="0" presId="urn:microsoft.com/office/officeart/2005/8/layout/hierarchy1"/>
    <dgm:cxn modelId="{0A3380ED-B5BF-442D-883A-61102252D947}" srcId="{863B7A74-DBB0-4F54-90C9-DB70DDF42123}" destId="{97B59A03-B21C-4038-93D3-A772AFC5BD96}" srcOrd="2" destOrd="0" parTransId="{8C26A4FE-C9A3-45BA-9DE1-36EDD80CE176}" sibTransId="{E354A5BE-D052-4BDC-B4A0-98F071C054B0}"/>
    <dgm:cxn modelId="{641D65F2-23D1-48A8-B975-C960319914E9}" type="presOf" srcId="{9F306CAA-BACE-4BC3-A4D3-0DCC88816A22}" destId="{48282E38-ED80-412E-960B-8B33EDC9F65D}" srcOrd="0" destOrd="0" presId="urn:microsoft.com/office/officeart/2005/8/layout/hierarchy1"/>
    <dgm:cxn modelId="{4492D5F4-4173-4A71-BC9C-1F91F6C1BB6A}" type="presOf" srcId="{CF9B7AA0-FDFA-43A9-B1F0-C752F294C671}" destId="{2D7DDA6D-9BB3-4271-B8E8-3423EA9811A0}" srcOrd="0" destOrd="0" presId="urn:microsoft.com/office/officeart/2005/8/layout/hierarchy1"/>
    <dgm:cxn modelId="{D0B2D182-6E69-439E-9EA8-F99BBBA86066}" type="presParOf" srcId="{3E584621-84CB-4643-9C06-2B3A576FF4A2}" destId="{DB9AFE0A-1CCA-4444-8DCC-C3B51B4E984F}" srcOrd="0" destOrd="0" presId="urn:microsoft.com/office/officeart/2005/8/layout/hierarchy1"/>
    <dgm:cxn modelId="{E3F8CE70-60DE-4B2D-821A-1DA6F876914F}" type="presParOf" srcId="{DB9AFE0A-1CCA-4444-8DCC-C3B51B4E984F}" destId="{076C57DF-BEA6-4AFF-BDE0-13C2397E1160}" srcOrd="0" destOrd="0" presId="urn:microsoft.com/office/officeart/2005/8/layout/hierarchy1"/>
    <dgm:cxn modelId="{807BFA7B-CE5E-4D1B-86E6-41419681AC62}" type="presParOf" srcId="{076C57DF-BEA6-4AFF-BDE0-13C2397E1160}" destId="{03D2E108-9F13-4FAF-BAB1-A4C28685D780}" srcOrd="0" destOrd="0" presId="urn:microsoft.com/office/officeart/2005/8/layout/hierarchy1"/>
    <dgm:cxn modelId="{604EF52E-FA28-43C2-988A-3B232A4AEDFA}" type="presParOf" srcId="{076C57DF-BEA6-4AFF-BDE0-13C2397E1160}" destId="{3C66EE3E-AA1B-4117-A113-8E48241397DF}" srcOrd="1" destOrd="0" presId="urn:microsoft.com/office/officeart/2005/8/layout/hierarchy1"/>
    <dgm:cxn modelId="{C061E52D-F388-480E-92DE-650397C28AF4}" type="presParOf" srcId="{DB9AFE0A-1CCA-4444-8DCC-C3B51B4E984F}" destId="{31FDC57C-C6BF-4436-AFFB-3579C0AB4254}" srcOrd="1" destOrd="0" presId="urn:microsoft.com/office/officeart/2005/8/layout/hierarchy1"/>
    <dgm:cxn modelId="{AC1B7E58-30A8-4984-A942-F2B4DE914623}" type="presParOf" srcId="{31FDC57C-C6BF-4436-AFFB-3579C0AB4254}" destId="{4B3D4A63-FC05-46C5-A260-CB2C517D9D5F}" srcOrd="0" destOrd="0" presId="urn:microsoft.com/office/officeart/2005/8/layout/hierarchy1"/>
    <dgm:cxn modelId="{FC7D098C-9C13-4F40-9E62-89E97858FBC2}" type="presParOf" srcId="{31FDC57C-C6BF-4436-AFFB-3579C0AB4254}" destId="{23A30726-9AAF-4492-BD93-ED0345FE4089}" srcOrd="1" destOrd="0" presId="urn:microsoft.com/office/officeart/2005/8/layout/hierarchy1"/>
    <dgm:cxn modelId="{2C0FE1BC-4A77-4D8D-94DE-D3DB16692F03}" type="presParOf" srcId="{23A30726-9AAF-4492-BD93-ED0345FE4089}" destId="{5176A29F-8291-4586-AEAD-A6E627E96F01}" srcOrd="0" destOrd="0" presId="urn:microsoft.com/office/officeart/2005/8/layout/hierarchy1"/>
    <dgm:cxn modelId="{E59FEF51-AB83-4F95-A908-EB69ADE8AD2C}" type="presParOf" srcId="{5176A29F-8291-4586-AEAD-A6E627E96F01}" destId="{96A63500-D0AB-4638-AD7A-5ACECE3C8479}" srcOrd="0" destOrd="0" presId="urn:microsoft.com/office/officeart/2005/8/layout/hierarchy1"/>
    <dgm:cxn modelId="{EF9FCDED-C126-4F80-93D5-3EEA6DFA1538}" type="presParOf" srcId="{5176A29F-8291-4586-AEAD-A6E627E96F01}" destId="{41721853-4CD2-469C-98C8-CE83C4599DB3}" srcOrd="1" destOrd="0" presId="urn:microsoft.com/office/officeart/2005/8/layout/hierarchy1"/>
    <dgm:cxn modelId="{FD3E7297-3E0B-4F54-AB3B-488BA828294C}" type="presParOf" srcId="{23A30726-9AAF-4492-BD93-ED0345FE4089}" destId="{BAEA3486-EFB1-4F82-B0EA-54084DDAC7EE}" srcOrd="1" destOrd="0" presId="urn:microsoft.com/office/officeart/2005/8/layout/hierarchy1"/>
    <dgm:cxn modelId="{E86D6821-77DC-4E72-8556-94662BCF9E96}" type="presParOf" srcId="{BAEA3486-EFB1-4F82-B0EA-54084DDAC7EE}" destId="{304C2BFD-BE3C-41FF-9A73-3AFEACB61AB0}" srcOrd="0" destOrd="0" presId="urn:microsoft.com/office/officeart/2005/8/layout/hierarchy1"/>
    <dgm:cxn modelId="{040BD51A-70BE-4250-831A-2C9650EC13AD}" type="presParOf" srcId="{BAEA3486-EFB1-4F82-B0EA-54084DDAC7EE}" destId="{2D4C94F3-6FF0-4239-8471-A72F2A33620D}" srcOrd="1" destOrd="0" presId="urn:microsoft.com/office/officeart/2005/8/layout/hierarchy1"/>
    <dgm:cxn modelId="{F296FD7A-5AD5-4CCE-A151-8AF5C6634F1A}" type="presParOf" srcId="{2D4C94F3-6FF0-4239-8471-A72F2A33620D}" destId="{4B2BF6E3-0619-4AB7-AEAC-DAADB0022A37}" srcOrd="0" destOrd="0" presId="urn:microsoft.com/office/officeart/2005/8/layout/hierarchy1"/>
    <dgm:cxn modelId="{D3499F2B-0E3C-4316-BC4B-8B80CEBFE963}" type="presParOf" srcId="{4B2BF6E3-0619-4AB7-AEAC-DAADB0022A37}" destId="{332CEAC6-74AE-4F95-8D5C-7586528A0D8B}" srcOrd="0" destOrd="0" presId="urn:microsoft.com/office/officeart/2005/8/layout/hierarchy1"/>
    <dgm:cxn modelId="{41FEFE48-B2E9-4251-94B7-252F3DF796C6}" type="presParOf" srcId="{4B2BF6E3-0619-4AB7-AEAC-DAADB0022A37}" destId="{7C501A34-0A59-413C-8DA9-686C6A945366}" srcOrd="1" destOrd="0" presId="urn:microsoft.com/office/officeart/2005/8/layout/hierarchy1"/>
    <dgm:cxn modelId="{A84925CF-6C22-4360-AF1A-ECCDFB18C022}" type="presParOf" srcId="{2D4C94F3-6FF0-4239-8471-A72F2A33620D}" destId="{25ECEB8B-82D7-4A2E-9B01-56EC9E355E73}" srcOrd="1" destOrd="0" presId="urn:microsoft.com/office/officeart/2005/8/layout/hierarchy1"/>
    <dgm:cxn modelId="{3526BD5E-0145-45E1-807F-F67970C1D753}" type="presParOf" srcId="{BAEA3486-EFB1-4F82-B0EA-54084DDAC7EE}" destId="{6E2409A1-099F-4165-AEB6-477339999C2F}" srcOrd="2" destOrd="0" presId="urn:microsoft.com/office/officeart/2005/8/layout/hierarchy1"/>
    <dgm:cxn modelId="{43DF9C47-D667-43E6-8875-5308D19AD2E4}" type="presParOf" srcId="{BAEA3486-EFB1-4F82-B0EA-54084DDAC7EE}" destId="{91188986-5864-4862-B96F-DCC02D6DC69F}" srcOrd="3" destOrd="0" presId="urn:microsoft.com/office/officeart/2005/8/layout/hierarchy1"/>
    <dgm:cxn modelId="{18CF54F2-0BB9-497F-8DFC-ADF4B2C1F4A2}" type="presParOf" srcId="{91188986-5864-4862-B96F-DCC02D6DC69F}" destId="{BFA43390-E2D3-490A-8E5E-3A45EC481D57}" srcOrd="0" destOrd="0" presId="urn:microsoft.com/office/officeart/2005/8/layout/hierarchy1"/>
    <dgm:cxn modelId="{07973ADF-E604-45AE-9AD3-C4BEAD786D30}" type="presParOf" srcId="{BFA43390-E2D3-490A-8E5E-3A45EC481D57}" destId="{EA496A4E-EC65-4AF5-A520-A9D07CF53C11}" srcOrd="0" destOrd="0" presId="urn:microsoft.com/office/officeart/2005/8/layout/hierarchy1"/>
    <dgm:cxn modelId="{5B6C0304-6527-4021-B4BF-9536C2A25142}" type="presParOf" srcId="{BFA43390-E2D3-490A-8E5E-3A45EC481D57}" destId="{F20A0A76-CB5F-4EDA-9B7B-60297AC39B42}" srcOrd="1" destOrd="0" presId="urn:microsoft.com/office/officeart/2005/8/layout/hierarchy1"/>
    <dgm:cxn modelId="{1C4EAFCC-F005-4439-A8BB-9FF029FAFBB2}" type="presParOf" srcId="{91188986-5864-4862-B96F-DCC02D6DC69F}" destId="{BC26A91E-08C9-4EAE-8281-A7D930956812}" srcOrd="1" destOrd="0" presId="urn:microsoft.com/office/officeart/2005/8/layout/hierarchy1"/>
    <dgm:cxn modelId="{8B8149ED-2548-4270-90D8-BF75FF7736FB}" type="presParOf" srcId="{BAEA3486-EFB1-4F82-B0EA-54084DDAC7EE}" destId="{59F79AD7-24FA-4618-BA56-93472A48B9F3}" srcOrd="4" destOrd="0" presId="urn:microsoft.com/office/officeart/2005/8/layout/hierarchy1"/>
    <dgm:cxn modelId="{832677C3-ED0C-4FF8-94CF-63915FFF6F0D}" type="presParOf" srcId="{BAEA3486-EFB1-4F82-B0EA-54084DDAC7EE}" destId="{608ED49D-9074-4880-960B-2354D538F940}" srcOrd="5" destOrd="0" presId="urn:microsoft.com/office/officeart/2005/8/layout/hierarchy1"/>
    <dgm:cxn modelId="{235AA5B8-2092-42BD-99F3-DAFBB46A89FA}" type="presParOf" srcId="{608ED49D-9074-4880-960B-2354D538F940}" destId="{A416919F-0271-4615-9980-81A0032F9BD0}" srcOrd="0" destOrd="0" presId="urn:microsoft.com/office/officeart/2005/8/layout/hierarchy1"/>
    <dgm:cxn modelId="{4C71377B-8C3C-41ED-B840-0670B954EEA9}" type="presParOf" srcId="{A416919F-0271-4615-9980-81A0032F9BD0}" destId="{5193836B-71B4-4CAE-8A8E-945A09405E25}" srcOrd="0" destOrd="0" presId="urn:microsoft.com/office/officeart/2005/8/layout/hierarchy1"/>
    <dgm:cxn modelId="{AEDF6737-0554-423B-9739-26A0B8A2DB26}" type="presParOf" srcId="{A416919F-0271-4615-9980-81A0032F9BD0}" destId="{677ACED6-9A4E-4E6E-BEE0-8FB882C9DAE4}" srcOrd="1" destOrd="0" presId="urn:microsoft.com/office/officeart/2005/8/layout/hierarchy1"/>
    <dgm:cxn modelId="{ECC45E9E-913B-4C87-B2D5-B0ADBFC4FB0F}" type="presParOf" srcId="{608ED49D-9074-4880-960B-2354D538F940}" destId="{5BA203BB-E756-40A2-850B-B6C58B19DF8D}" srcOrd="1" destOrd="0" presId="urn:microsoft.com/office/officeart/2005/8/layout/hierarchy1"/>
    <dgm:cxn modelId="{41A86572-81FC-4B5C-BBF4-E83CB0D91FA8}" type="presParOf" srcId="{BAEA3486-EFB1-4F82-B0EA-54084DDAC7EE}" destId="{502D038F-2B26-43E1-8BF4-CA9D5CD2D720}" srcOrd="6" destOrd="0" presId="urn:microsoft.com/office/officeart/2005/8/layout/hierarchy1"/>
    <dgm:cxn modelId="{4C46295E-9282-4837-9F76-07192CA9AAA9}" type="presParOf" srcId="{BAEA3486-EFB1-4F82-B0EA-54084DDAC7EE}" destId="{52EB8EAB-705D-4521-A8B3-E2319B2DABF4}" srcOrd="7" destOrd="0" presId="urn:microsoft.com/office/officeart/2005/8/layout/hierarchy1"/>
    <dgm:cxn modelId="{95A7141C-4219-4CBD-9AE7-EE7E1B65E2C0}" type="presParOf" srcId="{52EB8EAB-705D-4521-A8B3-E2319B2DABF4}" destId="{F6093122-E7D1-4444-B8ED-9BC848C045AE}" srcOrd="0" destOrd="0" presId="urn:microsoft.com/office/officeart/2005/8/layout/hierarchy1"/>
    <dgm:cxn modelId="{696ED9B0-C9CA-4473-A770-FB50351F33FF}" type="presParOf" srcId="{F6093122-E7D1-4444-B8ED-9BC848C045AE}" destId="{77D3B3D6-6272-4A69-8848-5CC8990240DA}" srcOrd="0" destOrd="0" presId="urn:microsoft.com/office/officeart/2005/8/layout/hierarchy1"/>
    <dgm:cxn modelId="{ADDC5C16-7B26-4771-B905-FBE9CE62C172}" type="presParOf" srcId="{F6093122-E7D1-4444-B8ED-9BC848C045AE}" destId="{2D7DDA6D-9BB3-4271-B8E8-3423EA9811A0}" srcOrd="1" destOrd="0" presId="urn:microsoft.com/office/officeart/2005/8/layout/hierarchy1"/>
    <dgm:cxn modelId="{5A8C92D5-9117-461C-9579-5B43D36C7C38}" type="presParOf" srcId="{52EB8EAB-705D-4521-A8B3-E2319B2DABF4}" destId="{520B61C7-DD6F-41FA-9682-C002FAEEFB06}" srcOrd="1" destOrd="0" presId="urn:microsoft.com/office/officeart/2005/8/layout/hierarchy1"/>
    <dgm:cxn modelId="{404A9524-53D2-46CC-BE29-E3877FAEC266}" type="presParOf" srcId="{BAEA3486-EFB1-4F82-B0EA-54084DDAC7EE}" destId="{3C927766-86DF-4229-BFB9-542255663546}" srcOrd="8" destOrd="0" presId="urn:microsoft.com/office/officeart/2005/8/layout/hierarchy1"/>
    <dgm:cxn modelId="{08196D51-7417-404C-8132-4B99F9A453A9}" type="presParOf" srcId="{BAEA3486-EFB1-4F82-B0EA-54084DDAC7EE}" destId="{436DD6F4-8B68-4404-825C-53EFC50D49A8}" srcOrd="9" destOrd="0" presId="urn:microsoft.com/office/officeart/2005/8/layout/hierarchy1"/>
    <dgm:cxn modelId="{F3883735-A415-4FE2-9AF8-0DC1465E178D}" type="presParOf" srcId="{436DD6F4-8B68-4404-825C-53EFC50D49A8}" destId="{9F62829A-E478-4A2C-812C-06C1F1514836}" srcOrd="0" destOrd="0" presId="urn:microsoft.com/office/officeart/2005/8/layout/hierarchy1"/>
    <dgm:cxn modelId="{1E76A1DA-B454-429F-9978-63DFE1041B10}" type="presParOf" srcId="{9F62829A-E478-4A2C-812C-06C1F1514836}" destId="{3A9E1390-D620-4CB5-BEE8-EED2D3F1CA68}" srcOrd="0" destOrd="0" presId="urn:microsoft.com/office/officeart/2005/8/layout/hierarchy1"/>
    <dgm:cxn modelId="{FA36DA23-876A-4A32-8792-30F8E0FCB2E0}" type="presParOf" srcId="{9F62829A-E478-4A2C-812C-06C1F1514836}" destId="{2805F2A5-44E6-45F3-9EE1-9A2FC613F093}" srcOrd="1" destOrd="0" presId="urn:microsoft.com/office/officeart/2005/8/layout/hierarchy1"/>
    <dgm:cxn modelId="{E6516BD9-7502-4525-8507-007E94FD4929}" type="presParOf" srcId="{436DD6F4-8B68-4404-825C-53EFC50D49A8}" destId="{DFBA54C0-2876-49B1-8881-30F466F80C8B}" srcOrd="1" destOrd="0" presId="urn:microsoft.com/office/officeart/2005/8/layout/hierarchy1"/>
    <dgm:cxn modelId="{C32A97FC-FD37-498D-B92D-62ACD952AD18}" type="presParOf" srcId="{31FDC57C-C6BF-4436-AFFB-3579C0AB4254}" destId="{03A237DD-3A96-4501-BC6C-036B9BB1B28C}" srcOrd="2" destOrd="0" presId="urn:microsoft.com/office/officeart/2005/8/layout/hierarchy1"/>
    <dgm:cxn modelId="{47DF1CCD-4789-407B-B122-26DFFDF3AE77}" type="presParOf" srcId="{31FDC57C-C6BF-4436-AFFB-3579C0AB4254}" destId="{1D6427F5-F25F-4867-8772-F14D7D06C18C}" srcOrd="3" destOrd="0" presId="urn:microsoft.com/office/officeart/2005/8/layout/hierarchy1"/>
    <dgm:cxn modelId="{FF7F9CF5-689A-45CD-A41D-465231530179}" type="presParOf" srcId="{1D6427F5-F25F-4867-8772-F14D7D06C18C}" destId="{6A111429-155B-4A04-AB53-8B345DACB58A}" srcOrd="0" destOrd="0" presId="urn:microsoft.com/office/officeart/2005/8/layout/hierarchy1"/>
    <dgm:cxn modelId="{4E6FAF71-6A46-4DA7-AC8E-7F30B9E5A51C}" type="presParOf" srcId="{6A111429-155B-4A04-AB53-8B345DACB58A}" destId="{3021DE4E-6544-4DAB-9E90-B91105944FAC}" srcOrd="0" destOrd="0" presId="urn:microsoft.com/office/officeart/2005/8/layout/hierarchy1"/>
    <dgm:cxn modelId="{FAF9678C-0891-4757-8C1A-C0A5B798AA48}" type="presParOf" srcId="{6A111429-155B-4A04-AB53-8B345DACB58A}" destId="{ABB28633-78A0-41D1-A0DA-D0A97A01C4BA}" srcOrd="1" destOrd="0" presId="urn:microsoft.com/office/officeart/2005/8/layout/hierarchy1"/>
    <dgm:cxn modelId="{56FEC0C7-62A7-4352-B6B1-30A94FB96DB3}" type="presParOf" srcId="{1D6427F5-F25F-4867-8772-F14D7D06C18C}" destId="{5089AE44-E929-476A-8916-925E7A482F6A}" srcOrd="1" destOrd="0" presId="urn:microsoft.com/office/officeart/2005/8/layout/hierarchy1"/>
    <dgm:cxn modelId="{BCDE3219-B224-4121-A2F1-9E9E896515A9}" type="presParOf" srcId="{5089AE44-E929-476A-8916-925E7A482F6A}" destId="{734D4DAA-C026-4B96-A379-2D3D7BDA59FC}" srcOrd="0" destOrd="0" presId="urn:microsoft.com/office/officeart/2005/8/layout/hierarchy1"/>
    <dgm:cxn modelId="{CDEE341C-C53D-4F12-8798-48B487026842}" type="presParOf" srcId="{5089AE44-E929-476A-8916-925E7A482F6A}" destId="{FB1FF3EE-4784-4648-8825-B44FAB6286F7}" srcOrd="1" destOrd="0" presId="urn:microsoft.com/office/officeart/2005/8/layout/hierarchy1"/>
    <dgm:cxn modelId="{DA0C5F86-A316-4812-BAC1-DD07BCB39C5B}" type="presParOf" srcId="{FB1FF3EE-4784-4648-8825-B44FAB6286F7}" destId="{2D82DBD6-9EE5-4FEE-9FF1-34EE05F4FDE4}" srcOrd="0" destOrd="0" presId="urn:microsoft.com/office/officeart/2005/8/layout/hierarchy1"/>
    <dgm:cxn modelId="{A5CD6770-A661-4959-96B3-690B1ACAF24A}" type="presParOf" srcId="{2D82DBD6-9EE5-4FEE-9FF1-34EE05F4FDE4}" destId="{5FD0C473-F30A-4C0C-B2A6-468169786436}" srcOrd="0" destOrd="0" presId="urn:microsoft.com/office/officeart/2005/8/layout/hierarchy1"/>
    <dgm:cxn modelId="{9AE4315C-B59E-41F7-9906-C8C74C77FB89}" type="presParOf" srcId="{2D82DBD6-9EE5-4FEE-9FF1-34EE05F4FDE4}" destId="{3AC3F295-9620-4BD1-9217-88EF44B1C01A}" srcOrd="1" destOrd="0" presId="urn:microsoft.com/office/officeart/2005/8/layout/hierarchy1"/>
    <dgm:cxn modelId="{6032407B-7D0D-4EDE-9BBF-6E253919C6E4}" type="presParOf" srcId="{FB1FF3EE-4784-4648-8825-B44FAB6286F7}" destId="{62AB5A8E-CACC-4405-A039-EFFC1FCF7826}" srcOrd="1" destOrd="0" presId="urn:microsoft.com/office/officeart/2005/8/layout/hierarchy1"/>
    <dgm:cxn modelId="{EDC7E886-BF92-497D-A581-4711DD218DF5}" type="presParOf" srcId="{5089AE44-E929-476A-8916-925E7A482F6A}" destId="{1F68E5AA-9FC1-4E21-AF75-55FDA97275BF}" srcOrd="2" destOrd="0" presId="urn:microsoft.com/office/officeart/2005/8/layout/hierarchy1"/>
    <dgm:cxn modelId="{A3F14FE7-9BDD-4EAE-AB00-59D3E25E9CF9}" type="presParOf" srcId="{5089AE44-E929-476A-8916-925E7A482F6A}" destId="{BC3AE168-27F0-40A9-B991-6FAB0E05B564}" srcOrd="3" destOrd="0" presId="urn:microsoft.com/office/officeart/2005/8/layout/hierarchy1"/>
    <dgm:cxn modelId="{839DB6B8-96C7-4D14-991E-E5D0DE891E94}" type="presParOf" srcId="{BC3AE168-27F0-40A9-B991-6FAB0E05B564}" destId="{0A30F17E-FF8E-4B9E-8549-1E9540780EF8}" srcOrd="0" destOrd="0" presId="urn:microsoft.com/office/officeart/2005/8/layout/hierarchy1"/>
    <dgm:cxn modelId="{A5E179C8-0EA9-4423-8690-5FE52F71C5AD}" type="presParOf" srcId="{0A30F17E-FF8E-4B9E-8549-1E9540780EF8}" destId="{611FE3EF-1878-4FD8-A691-6F2771B99722}" srcOrd="0" destOrd="0" presId="urn:microsoft.com/office/officeart/2005/8/layout/hierarchy1"/>
    <dgm:cxn modelId="{F5F3E64E-7B38-48C6-BEA7-E6C1A99CE823}" type="presParOf" srcId="{0A30F17E-FF8E-4B9E-8549-1E9540780EF8}" destId="{48282E38-ED80-412E-960B-8B33EDC9F65D}" srcOrd="1" destOrd="0" presId="urn:microsoft.com/office/officeart/2005/8/layout/hierarchy1"/>
    <dgm:cxn modelId="{E6AC40D2-110D-4D4A-BF75-3D9362E1DF6F}" type="presParOf" srcId="{BC3AE168-27F0-40A9-B991-6FAB0E05B564}" destId="{38339614-433D-43B7-BDFA-288DAC8A6434}" srcOrd="1" destOrd="0" presId="urn:microsoft.com/office/officeart/2005/8/layout/hierarchy1"/>
    <dgm:cxn modelId="{DCD955BA-43DB-42A3-883B-26D1455EE595}" type="presParOf" srcId="{38339614-433D-43B7-BDFA-288DAC8A6434}" destId="{A936C682-6B5C-41C0-9528-8E998FCAF181}" srcOrd="0" destOrd="0" presId="urn:microsoft.com/office/officeart/2005/8/layout/hierarchy1"/>
    <dgm:cxn modelId="{608C4F54-D658-4913-AA6C-641B023F5C1E}" type="presParOf" srcId="{38339614-433D-43B7-BDFA-288DAC8A6434}" destId="{C42F1ED4-6715-407E-AEDE-D7BE96546A89}" srcOrd="1" destOrd="0" presId="urn:microsoft.com/office/officeart/2005/8/layout/hierarchy1"/>
    <dgm:cxn modelId="{D033881B-8B8C-4AC4-ADDE-1DC0A32296A8}" type="presParOf" srcId="{C42F1ED4-6715-407E-AEDE-D7BE96546A89}" destId="{7DE913C6-6BF3-4066-971A-5D1323A04D33}" srcOrd="0" destOrd="0" presId="urn:microsoft.com/office/officeart/2005/8/layout/hierarchy1"/>
    <dgm:cxn modelId="{11B06453-57F5-4187-B425-F38A049ED879}" type="presParOf" srcId="{7DE913C6-6BF3-4066-971A-5D1323A04D33}" destId="{68415682-7356-4363-8FB5-E7246A2BB955}" srcOrd="0" destOrd="0" presId="urn:microsoft.com/office/officeart/2005/8/layout/hierarchy1"/>
    <dgm:cxn modelId="{DF2A55CA-FF3E-4ED3-80CD-33C076BBC2BF}" type="presParOf" srcId="{7DE913C6-6BF3-4066-971A-5D1323A04D33}" destId="{812A5BCD-549F-4774-8541-2558383DDDF4}" srcOrd="1" destOrd="0" presId="urn:microsoft.com/office/officeart/2005/8/layout/hierarchy1"/>
    <dgm:cxn modelId="{5A90A915-9A09-465D-A36A-928478AD806F}" type="presParOf" srcId="{C42F1ED4-6715-407E-AEDE-D7BE96546A89}" destId="{E6A33250-A35B-4D5A-8D78-CD25717A3AED}" srcOrd="1" destOrd="0" presId="urn:microsoft.com/office/officeart/2005/8/layout/hierarchy1"/>
    <dgm:cxn modelId="{3E6A6FE2-BF20-416E-8BE8-95B353314F98}" type="presParOf" srcId="{38339614-433D-43B7-BDFA-288DAC8A6434}" destId="{36B5F65A-C0A7-4C6C-ACE3-AC226B55BC0A}" srcOrd="2" destOrd="0" presId="urn:microsoft.com/office/officeart/2005/8/layout/hierarchy1"/>
    <dgm:cxn modelId="{38846E85-9D57-4220-B413-D795F44913D8}" type="presParOf" srcId="{38339614-433D-43B7-BDFA-288DAC8A6434}" destId="{3ACB612F-558A-4479-90A9-2AD5E38956B1}" srcOrd="3" destOrd="0" presId="urn:microsoft.com/office/officeart/2005/8/layout/hierarchy1"/>
    <dgm:cxn modelId="{B02D1355-2D0B-4FA8-A368-C98E6119E82B}" type="presParOf" srcId="{3ACB612F-558A-4479-90A9-2AD5E38956B1}" destId="{6E1B55F2-26D7-4748-8087-DF2910706920}" srcOrd="0" destOrd="0" presId="urn:microsoft.com/office/officeart/2005/8/layout/hierarchy1"/>
    <dgm:cxn modelId="{DF8F6459-8682-46CD-82F6-7FFB778ABEF9}" type="presParOf" srcId="{6E1B55F2-26D7-4748-8087-DF2910706920}" destId="{A8B90863-DBE8-4428-8A79-8A2120DA3A63}" srcOrd="0" destOrd="0" presId="urn:microsoft.com/office/officeart/2005/8/layout/hierarchy1"/>
    <dgm:cxn modelId="{CE8F2987-C02B-40DF-925F-5859D5BEC43C}" type="presParOf" srcId="{6E1B55F2-26D7-4748-8087-DF2910706920}" destId="{B2A607B7-CB74-4BE3-9C10-E42578447BC8}" srcOrd="1" destOrd="0" presId="urn:microsoft.com/office/officeart/2005/8/layout/hierarchy1"/>
    <dgm:cxn modelId="{F1DBFDBE-00C5-4FD6-8AF3-F70C3EE4A7C4}" type="presParOf" srcId="{3ACB612F-558A-4479-90A9-2AD5E38956B1}" destId="{6528DDE2-6696-443A-BB09-6705B5794E23}" srcOrd="1" destOrd="0" presId="urn:microsoft.com/office/officeart/2005/8/layout/hierarchy1"/>
    <dgm:cxn modelId="{72E51669-EB4A-4FB1-9A8E-335EE2E07163}" type="presParOf" srcId="{38339614-433D-43B7-BDFA-288DAC8A6434}" destId="{DE19FA39-C73C-4ACB-896E-E237B9B5937D}" srcOrd="4" destOrd="0" presId="urn:microsoft.com/office/officeart/2005/8/layout/hierarchy1"/>
    <dgm:cxn modelId="{F316D7BA-C3DF-4EB2-8341-A91CA9A6FF99}" type="presParOf" srcId="{38339614-433D-43B7-BDFA-288DAC8A6434}" destId="{7401F4BE-29F7-4D05-ACF7-343001CDD674}" srcOrd="5" destOrd="0" presId="urn:microsoft.com/office/officeart/2005/8/layout/hierarchy1"/>
    <dgm:cxn modelId="{7E7F921A-EE00-4E61-9AC3-D52159477179}" type="presParOf" srcId="{7401F4BE-29F7-4D05-ACF7-343001CDD674}" destId="{6A821969-7692-45C4-A6A5-92EE2C3E173C}" srcOrd="0" destOrd="0" presId="urn:microsoft.com/office/officeart/2005/8/layout/hierarchy1"/>
    <dgm:cxn modelId="{3411C1A2-C395-464D-BD46-94FA9BB94308}" type="presParOf" srcId="{6A821969-7692-45C4-A6A5-92EE2C3E173C}" destId="{71BD294C-ABE0-47F1-A07C-28B3D9FC2307}" srcOrd="0" destOrd="0" presId="urn:microsoft.com/office/officeart/2005/8/layout/hierarchy1"/>
    <dgm:cxn modelId="{80741743-279D-4F7B-A5FA-7D4D74466C15}" type="presParOf" srcId="{6A821969-7692-45C4-A6A5-92EE2C3E173C}" destId="{11EB14B3-4BDA-417B-A3B9-C6D9ED5158EB}" srcOrd="1" destOrd="0" presId="urn:microsoft.com/office/officeart/2005/8/layout/hierarchy1"/>
    <dgm:cxn modelId="{1D88FB48-75C3-425A-9816-7ED51DC96C18}" type="presParOf" srcId="{7401F4BE-29F7-4D05-ACF7-343001CDD674}" destId="{4C7E69E9-5E65-4EB8-8A48-62A994C8C3A5}" srcOrd="1" destOrd="0" presId="urn:microsoft.com/office/officeart/2005/8/layout/hierarchy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19FA39-C73C-4ACB-896E-E237B9B5937D}">
      <dsp:nvSpPr>
        <dsp:cNvPr id="0" name=""/>
        <dsp:cNvSpPr/>
      </dsp:nvSpPr>
      <dsp:spPr>
        <a:xfrm>
          <a:off x="9428963" y="3774066"/>
          <a:ext cx="1470598" cy="349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470"/>
              </a:lnTo>
              <a:lnTo>
                <a:pt x="1470598" y="238470"/>
              </a:lnTo>
              <a:lnTo>
                <a:pt x="1470598" y="34993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5F65A-C0A7-4C6C-ACE3-AC226B55BC0A}">
      <dsp:nvSpPr>
        <dsp:cNvPr id="0" name=""/>
        <dsp:cNvSpPr/>
      </dsp:nvSpPr>
      <dsp:spPr>
        <a:xfrm>
          <a:off x="9383243" y="3774066"/>
          <a:ext cx="91440" cy="349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93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36C682-6B5C-41C0-9528-8E998FCAF181}">
      <dsp:nvSpPr>
        <dsp:cNvPr id="0" name=""/>
        <dsp:cNvSpPr/>
      </dsp:nvSpPr>
      <dsp:spPr>
        <a:xfrm>
          <a:off x="7958365" y="3774066"/>
          <a:ext cx="1470598" cy="349935"/>
        </a:xfrm>
        <a:custGeom>
          <a:avLst/>
          <a:gdLst/>
          <a:ahLst/>
          <a:cxnLst/>
          <a:rect l="0" t="0" r="0" b="0"/>
          <a:pathLst>
            <a:path>
              <a:moveTo>
                <a:pt x="1470598" y="0"/>
              </a:moveTo>
              <a:lnTo>
                <a:pt x="1470598" y="238470"/>
              </a:lnTo>
              <a:lnTo>
                <a:pt x="0" y="238470"/>
              </a:lnTo>
              <a:lnTo>
                <a:pt x="0" y="34993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8E5AA-9FC1-4E21-AF75-55FDA97275BF}">
      <dsp:nvSpPr>
        <dsp:cNvPr id="0" name=""/>
        <dsp:cNvSpPr/>
      </dsp:nvSpPr>
      <dsp:spPr>
        <a:xfrm>
          <a:off x="8693664" y="2660088"/>
          <a:ext cx="735299" cy="349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470"/>
              </a:lnTo>
              <a:lnTo>
                <a:pt x="735299" y="238470"/>
              </a:lnTo>
              <a:lnTo>
                <a:pt x="735299" y="3499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4D4DAA-C026-4B96-A379-2D3D7BDA59FC}">
      <dsp:nvSpPr>
        <dsp:cNvPr id="0" name=""/>
        <dsp:cNvSpPr/>
      </dsp:nvSpPr>
      <dsp:spPr>
        <a:xfrm>
          <a:off x="7958365" y="2660088"/>
          <a:ext cx="735299" cy="349935"/>
        </a:xfrm>
        <a:custGeom>
          <a:avLst/>
          <a:gdLst/>
          <a:ahLst/>
          <a:cxnLst/>
          <a:rect l="0" t="0" r="0" b="0"/>
          <a:pathLst>
            <a:path>
              <a:moveTo>
                <a:pt x="735299" y="0"/>
              </a:moveTo>
              <a:lnTo>
                <a:pt x="735299" y="238470"/>
              </a:lnTo>
              <a:lnTo>
                <a:pt x="0" y="238470"/>
              </a:lnTo>
              <a:lnTo>
                <a:pt x="0" y="3499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A237DD-3A96-4501-BC6C-036B9BB1B28C}">
      <dsp:nvSpPr>
        <dsp:cNvPr id="0" name=""/>
        <dsp:cNvSpPr/>
      </dsp:nvSpPr>
      <dsp:spPr>
        <a:xfrm>
          <a:off x="6120117" y="1546109"/>
          <a:ext cx="2573547" cy="349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470"/>
              </a:lnTo>
              <a:lnTo>
                <a:pt x="2573547" y="238470"/>
              </a:lnTo>
              <a:lnTo>
                <a:pt x="2573547" y="34993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27766-86DF-4229-BFB9-542255663546}">
      <dsp:nvSpPr>
        <dsp:cNvPr id="0" name=""/>
        <dsp:cNvSpPr/>
      </dsp:nvSpPr>
      <dsp:spPr>
        <a:xfrm>
          <a:off x="3546570" y="2660088"/>
          <a:ext cx="2941196" cy="349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470"/>
              </a:lnTo>
              <a:lnTo>
                <a:pt x="2941196" y="238470"/>
              </a:lnTo>
              <a:lnTo>
                <a:pt x="2941196" y="3499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2D038F-2B26-43E1-8BF4-CA9D5CD2D720}">
      <dsp:nvSpPr>
        <dsp:cNvPr id="0" name=""/>
        <dsp:cNvSpPr/>
      </dsp:nvSpPr>
      <dsp:spPr>
        <a:xfrm>
          <a:off x="3546570" y="2660088"/>
          <a:ext cx="1470598" cy="349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470"/>
              </a:lnTo>
              <a:lnTo>
                <a:pt x="1470598" y="238470"/>
              </a:lnTo>
              <a:lnTo>
                <a:pt x="1470598" y="3499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F79AD7-24FA-4618-BA56-93472A48B9F3}">
      <dsp:nvSpPr>
        <dsp:cNvPr id="0" name=""/>
        <dsp:cNvSpPr/>
      </dsp:nvSpPr>
      <dsp:spPr>
        <a:xfrm>
          <a:off x="3500850" y="2660088"/>
          <a:ext cx="91440" cy="349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9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2409A1-099F-4165-AEB6-477339999C2F}">
      <dsp:nvSpPr>
        <dsp:cNvPr id="0" name=""/>
        <dsp:cNvSpPr/>
      </dsp:nvSpPr>
      <dsp:spPr>
        <a:xfrm>
          <a:off x="2075971" y="2660088"/>
          <a:ext cx="1470598" cy="349935"/>
        </a:xfrm>
        <a:custGeom>
          <a:avLst/>
          <a:gdLst/>
          <a:ahLst/>
          <a:cxnLst/>
          <a:rect l="0" t="0" r="0" b="0"/>
          <a:pathLst>
            <a:path>
              <a:moveTo>
                <a:pt x="1470598" y="0"/>
              </a:moveTo>
              <a:lnTo>
                <a:pt x="1470598" y="238470"/>
              </a:lnTo>
              <a:lnTo>
                <a:pt x="0" y="238470"/>
              </a:lnTo>
              <a:lnTo>
                <a:pt x="0" y="3499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4C2BFD-BE3C-41FF-9A73-3AFEACB61AB0}">
      <dsp:nvSpPr>
        <dsp:cNvPr id="0" name=""/>
        <dsp:cNvSpPr/>
      </dsp:nvSpPr>
      <dsp:spPr>
        <a:xfrm>
          <a:off x="605373" y="2660088"/>
          <a:ext cx="2941196" cy="349935"/>
        </a:xfrm>
        <a:custGeom>
          <a:avLst/>
          <a:gdLst/>
          <a:ahLst/>
          <a:cxnLst/>
          <a:rect l="0" t="0" r="0" b="0"/>
          <a:pathLst>
            <a:path>
              <a:moveTo>
                <a:pt x="2941196" y="0"/>
              </a:moveTo>
              <a:lnTo>
                <a:pt x="2941196" y="238470"/>
              </a:lnTo>
              <a:lnTo>
                <a:pt x="0" y="238470"/>
              </a:lnTo>
              <a:lnTo>
                <a:pt x="0" y="3499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3D4A63-FC05-46C5-A260-CB2C517D9D5F}">
      <dsp:nvSpPr>
        <dsp:cNvPr id="0" name=""/>
        <dsp:cNvSpPr/>
      </dsp:nvSpPr>
      <dsp:spPr>
        <a:xfrm>
          <a:off x="3546570" y="1546109"/>
          <a:ext cx="2573547" cy="349935"/>
        </a:xfrm>
        <a:custGeom>
          <a:avLst/>
          <a:gdLst/>
          <a:ahLst/>
          <a:cxnLst/>
          <a:rect l="0" t="0" r="0" b="0"/>
          <a:pathLst>
            <a:path>
              <a:moveTo>
                <a:pt x="2573547" y="0"/>
              </a:moveTo>
              <a:lnTo>
                <a:pt x="2573547" y="238470"/>
              </a:lnTo>
              <a:lnTo>
                <a:pt x="0" y="238470"/>
              </a:lnTo>
              <a:lnTo>
                <a:pt x="0" y="34993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D2E108-9F13-4FAF-BAB1-A4C28685D780}">
      <dsp:nvSpPr>
        <dsp:cNvPr id="0" name=""/>
        <dsp:cNvSpPr/>
      </dsp:nvSpPr>
      <dsp:spPr>
        <a:xfrm>
          <a:off x="5518508" y="782067"/>
          <a:ext cx="1203216" cy="7640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66EE3E-AA1B-4117-A113-8E48241397DF}">
      <dsp:nvSpPr>
        <dsp:cNvPr id="0" name=""/>
        <dsp:cNvSpPr/>
      </dsp:nvSpPr>
      <dsp:spPr>
        <a:xfrm>
          <a:off x="5652199" y="909073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Pojištění</a:t>
          </a:r>
        </a:p>
      </dsp:txBody>
      <dsp:txXfrm>
        <a:off x="5674577" y="931451"/>
        <a:ext cx="1158460" cy="719286"/>
      </dsp:txXfrm>
    </dsp:sp>
    <dsp:sp modelId="{96A63500-D0AB-4638-AD7A-5ACECE3C8479}">
      <dsp:nvSpPr>
        <dsp:cNvPr id="0" name=""/>
        <dsp:cNvSpPr/>
      </dsp:nvSpPr>
      <dsp:spPr>
        <a:xfrm>
          <a:off x="2944961" y="1896045"/>
          <a:ext cx="1203216" cy="7640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721853-4CD2-469C-98C8-CE83C4599DB3}">
      <dsp:nvSpPr>
        <dsp:cNvPr id="0" name=""/>
        <dsp:cNvSpPr/>
      </dsp:nvSpPr>
      <dsp:spPr>
        <a:xfrm>
          <a:off x="3078652" y="2023051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Neživotní</a:t>
          </a:r>
        </a:p>
      </dsp:txBody>
      <dsp:txXfrm>
        <a:off x="3101030" y="2045429"/>
        <a:ext cx="1158460" cy="719286"/>
      </dsp:txXfrm>
    </dsp:sp>
    <dsp:sp modelId="{332CEAC6-74AE-4F95-8D5C-7586528A0D8B}">
      <dsp:nvSpPr>
        <dsp:cNvPr id="0" name=""/>
        <dsp:cNvSpPr/>
      </dsp:nvSpPr>
      <dsp:spPr>
        <a:xfrm>
          <a:off x="3764" y="3010023"/>
          <a:ext cx="1203216" cy="7640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501A34-0A59-413C-8DA9-686C6A945366}">
      <dsp:nvSpPr>
        <dsp:cNvPr id="0" name=""/>
        <dsp:cNvSpPr/>
      </dsp:nvSpPr>
      <dsp:spPr>
        <a:xfrm>
          <a:off x="137455" y="3137029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Majetkové</a:t>
          </a:r>
        </a:p>
      </dsp:txBody>
      <dsp:txXfrm>
        <a:off x="159833" y="3159407"/>
        <a:ext cx="1158460" cy="719286"/>
      </dsp:txXfrm>
    </dsp:sp>
    <dsp:sp modelId="{EA496A4E-EC65-4AF5-A520-A9D07CF53C11}">
      <dsp:nvSpPr>
        <dsp:cNvPr id="0" name=""/>
        <dsp:cNvSpPr/>
      </dsp:nvSpPr>
      <dsp:spPr>
        <a:xfrm>
          <a:off x="1474363" y="3010023"/>
          <a:ext cx="1203216" cy="7640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A0A76-CB5F-4EDA-9B7B-60297AC39B42}">
      <dsp:nvSpPr>
        <dsp:cNvPr id="0" name=""/>
        <dsp:cNvSpPr/>
      </dsp:nvSpPr>
      <dsp:spPr>
        <a:xfrm>
          <a:off x="1608054" y="3137029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Odpovědnostní</a:t>
          </a:r>
        </a:p>
      </dsp:txBody>
      <dsp:txXfrm>
        <a:off x="1630432" y="3159407"/>
        <a:ext cx="1158460" cy="719286"/>
      </dsp:txXfrm>
    </dsp:sp>
    <dsp:sp modelId="{5193836B-71B4-4CAE-8A8E-945A09405E25}">
      <dsp:nvSpPr>
        <dsp:cNvPr id="0" name=""/>
        <dsp:cNvSpPr/>
      </dsp:nvSpPr>
      <dsp:spPr>
        <a:xfrm>
          <a:off x="2944961" y="3010023"/>
          <a:ext cx="1203216" cy="7640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7ACED6-9A4E-4E6E-BEE0-8FB882C9DAE4}">
      <dsp:nvSpPr>
        <dsp:cNvPr id="0" name=""/>
        <dsp:cNvSpPr/>
      </dsp:nvSpPr>
      <dsp:spPr>
        <a:xfrm>
          <a:off x="3078652" y="3137029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Úrazové</a:t>
          </a:r>
        </a:p>
      </dsp:txBody>
      <dsp:txXfrm>
        <a:off x="3101030" y="3159407"/>
        <a:ext cx="1158460" cy="719286"/>
      </dsp:txXfrm>
    </dsp:sp>
    <dsp:sp modelId="{77D3B3D6-6272-4A69-8848-5CC8990240DA}">
      <dsp:nvSpPr>
        <dsp:cNvPr id="0" name=""/>
        <dsp:cNvSpPr/>
      </dsp:nvSpPr>
      <dsp:spPr>
        <a:xfrm>
          <a:off x="4415560" y="3010023"/>
          <a:ext cx="1203216" cy="7640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7DDA6D-9BB3-4271-B8E8-3423EA9811A0}">
      <dsp:nvSpPr>
        <dsp:cNvPr id="0" name=""/>
        <dsp:cNvSpPr/>
      </dsp:nvSpPr>
      <dsp:spPr>
        <a:xfrm>
          <a:off x="4549250" y="3137029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Komerční zdravotní</a:t>
          </a:r>
        </a:p>
      </dsp:txBody>
      <dsp:txXfrm>
        <a:off x="4571628" y="3159407"/>
        <a:ext cx="1158460" cy="719286"/>
      </dsp:txXfrm>
    </dsp:sp>
    <dsp:sp modelId="{3A9E1390-D620-4CB5-BEE8-EED2D3F1CA68}">
      <dsp:nvSpPr>
        <dsp:cNvPr id="0" name=""/>
        <dsp:cNvSpPr/>
      </dsp:nvSpPr>
      <dsp:spPr>
        <a:xfrm>
          <a:off x="5886158" y="3010023"/>
          <a:ext cx="1203216" cy="7640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05F2A5-44E6-45F3-9EE1-9A2FC613F093}">
      <dsp:nvSpPr>
        <dsp:cNvPr id="0" name=""/>
        <dsp:cNvSpPr/>
      </dsp:nvSpPr>
      <dsp:spPr>
        <a:xfrm>
          <a:off x="6019849" y="3137029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Cestovní pojištění</a:t>
          </a:r>
        </a:p>
      </dsp:txBody>
      <dsp:txXfrm>
        <a:off x="6042227" y="3159407"/>
        <a:ext cx="1158460" cy="719286"/>
      </dsp:txXfrm>
    </dsp:sp>
    <dsp:sp modelId="{3021DE4E-6544-4DAB-9E90-B91105944FAC}">
      <dsp:nvSpPr>
        <dsp:cNvPr id="0" name=""/>
        <dsp:cNvSpPr/>
      </dsp:nvSpPr>
      <dsp:spPr>
        <a:xfrm>
          <a:off x="8092055" y="1896045"/>
          <a:ext cx="1203216" cy="7640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B28633-78A0-41D1-A0DA-D0A97A01C4BA}">
      <dsp:nvSpPr>
        <dsp:cNvPr id="0" name=""/>
        <dsp:cNvSpPr/>
      </dsp:nvSpPr>
      <dsp:spPr>
        <a:xfrm>
          <a:off x="8225746" y="2023051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Životní</a:t>
          </a:r>
        </a:p>
      </dsp:txBody>
      <dsp:txXfrm>
        <a:off x="8248124" y="2045429"/>
        <a:ext cx="1158460" cy="719286"/>
      </dsp:txXfrm>
    </dsp:sp>
    <dsp:sp modelId="{5FD0C473-F30A-4C0C-B2A6-468169786436}">
      <dsp:nvSpPr>
        <dsp:cNvPr id="0" name=""/>
        <dsp:cNvSpPr/>
      </dsp:nvSpPr>
      <dsp:spPr>
        <a:xfrm>
          <a:off x="7356756" y="3010023"/>
          <a:ext cx="1203216" cy="7640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C3F295-9620-4BD1-9217-88EF44B1C01A}">
      <dsp:nvSpPr>
        <dsp:cNvPr id="0" name=""/>
        <dsp:cNvSpPr/>
      </dsp:nvSpPr>
      <dsp:spPr>
        <a:xfrm>
          <a:off x="7490447" y="3137029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Rizikové</a:t>
          </a:r>
        </a:p>
      </dsp:txBody>
      <dsp:txXfrm>
        <a:off x="7512825" y="3159407"/>
        <a:ext cx="1158460" cy="719286"/>
      </dsp:txXfrm>
    </dsp:sp>
    <dsp:sp modelId="{611FE3EF-1878-4FD8-A691-6F2771B99722}">
      <dsp:nvSpPr>
        <dsp:cNvPr id="0" name=""/>
        <dsp:cNvSpPr/>
      </dsp:nvSpPr>
      <dsp:spPr>
        <a:xfrm>
          <a:off x="8827355" y="3010023"/>
          <a:ext cx="1203216" cy="7640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282E38-ED80-412E-960B-8B33EDC9F65D}">
      <dsp:nvSpPr>
        <dsp:cNvPr id="0" name=""/>
        <dsp:cNvSpPr/>
      </dsp:nvSpPr>
      <dsp:spPr>
        <a:xfrm>
          <a:off x="8961045" y="3137029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Rezervo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/>
            <a:t>tvorné</a:t>
          </a:r>
          <a:endParaRPr lang="cs-CZ" sz="2000" kern="1200" dirty="0"/>
        </a:p>
      </dsp:txBody>
      <dsp:txXfrm>
        <a:off x="8983423" y="3159407"/>
        <a:ext cx="1158460" cy="719286"/>
      </dsp:txXfrm>
    </dsp:sp>
    <dsp:sp modelId="{68415682-7356-4363-8FB5-E7246A2BB955}">
      <dsp:nvSpPr>
        <dsp:cNvPr id="0" name=""/>
        <dsp:cNvSpPr/>
      </dsp:nvSpPr>
      <dsp:spPr>
        <a:xfrm>
          <a:off x="7356756" y="4124001"/>
          <a:ext cx="1203216" cy="76404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2A5BCD-549F-4774-8541-2558383DDDF4}">
      <dsp:nvSpPr>
        <dsp:cNvPr id="0" name=""/>
        <dsp:cNvSpPr/>
      </dsp:nvSpPr>
      <dsp:spPr>
        <a:xfrm>
          <a:off x="7490447" y="4251008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Kapitálové</a:t>
          </a:r>
        </a:p>
      </dsp:txBody>
      <dsp:txXfrm>
        <a:off x="7512825" y="4273386"/>
        <a:ext cx="1158460" cy="719286"/>
      </dsp:txXfrm>
    </dsp:sp>
    <dsp:sp modelId="{A8B90863-DBE8-4428-8A79-8A2120DA3A63}">
      <dsp:nvSpPr>
        <dsp:cNvPr id="0" name=""/>
        <dsp:cNvSpPr/>
      </dsp:nvSpPr>
      <dsp:spPr>
        <a:xfrm>
          <a:off x="8827355" y="4124001"/>
          <a:ext cx="1203216" cy="76404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A607B7-CB74-4BE3-9C10-E42578447BC8}">
      <dsp:nvSpPr>
        <dsp:cNvPr id="0" name=""/>
        <dsp:cNvSpPr/>
      </dsp:nvSpPr>
      <dsp:spPr>
        <a:xfrm>
          <a:off x="8961045" y="4251008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Investiční</a:t>
          </a:r>
        </a:p>
      </dsp:txBody>
      <dsp:txXfrm>
        <a:off x="8983423" y="4273386"/>
        <a:ext cx="1158460" cy="719286"/>
      </dsp:txXfrm>
    </dsp:sp>
    <dsp:sp modelId="{71BD294C-ABE0-47F1-A07C-28B3D9FC2307}">
      <dsp:nvSpPr>
        <dsp:cNvPr id="0" name=""/>
        <dsp:cNvSpPr/>
      </dsp:nvSpPr>
      <dsp:spPr>
        <a:xfrm>
          <a:off x="10297953" y="4124001"/>
          <a:ext cx="1203216" cy="76404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B14B3-4BDA-417B-A3B9-C6D9ED5158EB}">
      <dsp:nvSpPr>
        <dsp:cNvPr id="0" name=""/>
        <dsp:cNvSpPr/>
      </dsp:nvSpPr>
      <dsp:spPr>
        <a:xfrm>
          <a:off x="10431644" y="4251008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Důchodové</a:t>
          </a:r>
        </a:p>
      </dsp:txBody>
      <dsp:txXfrm>
        <a:off x="10454022" y="4273386"/>
        <a:ext cx="1158460" cy="719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FCAD0-A1F0-4676-A1BD-0776C6FA6C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4F6031-D65A-4AD2-8B66-0B4A0FC60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70F14D-4B70-45CE-B8E8-472DC856C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30. 10. 2023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29D18B-386E-477D-A4F2-5A67E66C1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6AC0C5-016C-42AF-A285-F1FC93D14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501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DD20A-99EB-48A5-8419-890061585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C50C2E-2186-49AA-A188-2B6A91CB0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94BC00-18AA-43D7-9DF2-B8FF03834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30. 10. 2023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9DCC45-FF81-41E7-A62B-73EA55ABD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82BF44-8915-4A1E-ABF2-83F73D3BD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38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A30BBB4-084C-484B-AFC3-23B6BE9D60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D28E96D-0032-4A4F-A480-EC690B995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0DAB09-813E-46A2-BE20-71F9603D8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30. 10. 2023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59348F-075F-48E1-82BA-786F68749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E76F72-109F-4DFA-A6A9-0B741157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412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3181C-88B3-4126-B4CF-512799A9C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52BB90-F1DD-483C-A92D-97CDDEAF8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D73547-7B10-4EDA-BE78-8E124358E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30. 10. 2023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1FB477-9289-48F8-A08D-9BC7ECE47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DAAB95-1165-4893-A9B4-556F83E30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519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083E62-2547-4CFF-992F-C0F7FABCE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5C8FAA-9BEC-4E70-A899-571D034ED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24C82E-4B20-4F8C-8BBD-332C10C2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30. 10. 2023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508164-C878-44DB-9C4E-B10E1E980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9F4120-9844-4FFA-ABA4-4A3DA010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17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C463AF-9414-429F-8D92-82F537D4D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46DDEA-4379-47DA-A41A-0060409323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ABCCA3A-2822-4B77-B931-E56082D69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BED9CE-A392-4103-B287-6834B5913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30. 10. 2023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960C33-0D1B-474F-A559-8EDAF7553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E490D2-178C-42B5-8CB8-A8CB85D48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55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C0B61E-0ACC-4A25-8F42-8003887E7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635883-3AC6-42BA-9F59-50EBC118D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32410A-61CC-4F3B-8AB6-B2FA099D85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3C220A1-52AA-4B51-950D-A5265F063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829B995-0D29-4367-8458-3F12C514A9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41173F5-2CA5-4B02-B38E-052D4D099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30. 10. 2023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7AAD400-6338-429E-A90A-31E843923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57B53CC-0F94-4EF2-AEE7-05CC8E4B6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7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5F559A-CE6A-4414-8AC5-F474036BD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045D2A1-458E-4FCF-B4AE-B364C4CDB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30. 10. 2023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8BA0F64-292E-4678-BE3B-F2CD46F7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A45140-8F13-4E2F-866C-BC26489BA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39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930536-8FF4-4D6C-BCAD-344DDDE0D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30. 10. 2023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D5E85A6-505E-4BAC-B184-BF382D06D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7B644B-976C-422B-A060-CA93CB4A2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886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0A2604-779E-492D-9423-18EBEB272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2D88C7-DF6F-4833-9DF5-013DF674A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8AA28E-F985-4D58-87C1-74648A474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10B1AFC-2355-475C-893E-8578BA9E2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30. 10. 2023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22475D-6351-4F99-9C01-EC0456EBC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0E838F-B185-41FA-8846-AB044A08A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51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B079A-13B7-46D1-A525-FEADA368A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BAC3B92-BD47-4085-AC49-EA5AFBD89C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2E59F18-A718-4DAC-8805-447ADACE8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106D65-BB15-469A-9D28-44656F4C2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30. 10. 2023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07F843-DFE4-456C-8FDF-0E30185B9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8216A9-B57C-433D-ACFE-00A47038D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30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1A0E913-BCDA-4925-8AFC-E149F9633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D69D422-1C6D-4374-BC27-8F0D4E606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9C9859-97AD-4D58-9C0F-1586C84807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35805-F159-4727-854F-0AFDC067E503}" type="datetimeFigureOut">
              <a:rPr lang="cs-CZ" smtClean="0"/>
              <a:t>30. 10. 2023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A530D2-AC32-4BE9-A6A5-1C044C4A15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BA3E45-4B77-43FE-8102-F34F313B9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276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691F5B-D6EF-4AD7-8DE8-BB20F1E1B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4 Zajištění života a majetku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DDF4F8-D2B6-4F1F-BCC6-311AAA6A64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501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4F1CDB-1E31-4FDC-B585-1FEEE3040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Krátkodový</a:t>
            </a:r>
            <a:r>
              <a:rPr lang="cs-CZ" dirty="0"/>
              <a:t> výpadek příjmů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BD3C50-F3F6-4FDB-B395-3E2D8E2B7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1 roku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Situace kdy, ať už v důsledku nemoci nebo úrazu jste omezeni ve svém příjmu dočasně a po uzdravení „fungujete“ bez omezení dál. </a:t>
            </a:r>
          </a:p>
          <a:p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výši kompenzace může mít vliv, zda 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jste zaměstnanci, nebo OSVČ a jestli si jako OSVČ platíte nemocenské pojištění. </a:t>
            </a:r>
          </a:p>
          <a:p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Zaměstnanec 40% příjmu, OSVČ 100%. 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862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D76D0-FE59-DEC5-7A95-66E526829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0222A5-9F3B-6415-979B-F1E13D7C0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000" dirty="0"/>
              <a:t>MAJETEK</a:t>
            </a:r>
          </a:p>
        </p:txBody>
      </p:sp>
    </p:spTree>
    <p:extLst>
      <p:ext uri="{BB962C8B-B14F-4D97-AF65-F5344CB8AC3E}">
        <p14:creationId xmlns:p14="http://schemas.microsoft.com/office/powerpoint/2010/main" val="3466439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BF9D47-7401-4D2A-A555-AFB852AB6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296BE-DDDB-444D-BAC9-2355EE95F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Ať jste schopni si jej v nejhorším případě znovu pořídit.</a:t>
            </a: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cs-CZ" sz="4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cs-CZ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cs-CZ" sz="4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cs-CZ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403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ABD98-7A22-1827-2E98-A46C10595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F4C889-8F7E-2373-9318-B6485D653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Dlouhodobé vysoké finanční rezervy</a:t>
            </a:r>
          </a:p>
          <a:p>
            <a:r>
              <a:rPr lang="cs-CZ" sz="4000" dirty="0"/>
              <a:t>Pojištění</a:t>
            </a:r>
          </a:p>
        </p:txBody>
      </p:sp>
    </p:spTree>
    <p:extLst>
      <p:ext uri="{BB962C8B-B14F-4D97-AF65-F5344CB8AC3E}">
        <p14:creationId xmlns:p14="http://schemas.microsoft.com/office/powerpoint/2010/main" val="2960953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9CA60A-E116-30F4-1FE3-D791BCED0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E7AB4E-6F6E-E1AA-5172-80B6008FF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4000" dirty="0"/>
              <a:t>POJIŠTĚNÍ</a:t>
            </a:r>
          </a:p>
        </p:txBody>
      </p:sp>
    </p:spTree>
    <p:extLst>
      <p:ext uri="{BB962C8B-B14F-4D97-AF65-F5344CB8AC3E}">
        <p14:creationId xmlns:p14="http://schemas.microsoft.com/office/powerpoint/2010/main" val="751727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5D16E-6D57-FFC6-4D36-B1D1B8B46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8CD074-1C2C-BAFF-5146-ACA04A721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Pojistitel</a:t>
            </a:r>
          </a:p>
          <a:p>
            <a:r>
              <a:rPr lang="cs-CZ" dirty="0"/>
              <a:t>Pojistník</a:t>
            </a:r>
          </a:p>
          <a:p>
            <a:r>
              <a:rPr lang="cs-CZ" dirty="0"/>
              <a:t>Pojištěný</a:t>
            </a:r>
          </a:p>
          <a:p>
            <a:r>
              <a:rPr lang="cs-CZ" dirty="0"/>
              <a:t>Obmyšlená osoba</a:t>
            </a:r>
          </a:p>
          <a:p>
            <a:r>
              <a:rPr lang="cs-CZ" dirty="0"/>
              <a:t>Oprávněná osoba</a:t>
            </a:r>
          </a:p>
          <a:p>
            <a:r>
              <a:rPr lang="cs-CZ" dirty="0"/>
              <a:t>Odkupné</a:t>
            </a:r>
          </a:p>
          <a:p>
            <a:r>
              <a:rPr lang="cs-CZ" dirty="0"/>
              <a:t>Pojistná doba</a:t>
            </a:r>
          </a:p>
          <a:p>
            <a:r>
              <a:rPr lang="cs-CZ" dirty="0"/>
              <a:t>Pojistné</a:t>
            </a:r>
          </a:p>
        </p:txBody>
      </p:sp>
    </p:spTree>
    <p:extLst>
      <p:ext uri="{BB962C8B-B14F-4D97-AF65-F5344CB8AC3E}">
        <p14:creationId xmlns:p14="http://schemas.microsoft.com/office/powerpoint/2010/main" val="951545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4B9E6-CD95-40E2-8FD1-E7FCC6A84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Pojišťovna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166A4-37C1-4ABE-8E74-EDBD1EC26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Pojišťovna je licencovaná finanční instituce. 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Jejich činnost spočívá v tom, že poskytují klientům ochranu před finanční ztrátou způsobenou tzv. pojistnou událostí. 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Musí se jednat o 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nahodilou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událost, která vede k újmě na majetku, životu či zdraví. Blíže specifikovaná v pojistné smlouvě.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Hodnotí rizikovost.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Pojišťovna se zavazuje, že při 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splnění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pojistných 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podmínek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poskytne pojistné plnění. 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 tuto ochranu klienti platí pojišťovně sjednané pojistné. 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Pečlivě si vždy prostudujte pojistnou smlouvu, pojistné podmínky a zejména výluky z pojištění.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0418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D20EE0-DCC9-4D62-ADF6-84E7604D2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musí splňovat 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04CF31-AD3F-406B-BC37-31F19A24E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Smysl – Reflektuje životní potřeby, dostatečná výše pojistných částek.</a:t>
            </a:r>
          </a:p>
          <a:p>
            <a:pPr marL="0" indent="0">
              <a:buNone/>
            </a:pPr>
            <a:r>
              <a:rPr lang="cs-CZ" dirty="0"/>
              <a:t>	   - Hlavním je finanční náhrada </a:t>
            </a:r>
            <a:r>
              <a:rPr lang="cs-CZ" dirty="0" err="1"/>
              <a:t>tzraceného</a:t>
            </a:r>
            <a:r>
              <a:rPr lang="cs-CZ" dirty="0"/>
              <a:t> příjmu.</a:t>
            </a:r>
          </a:p>
          <a:p>
            <a:pPr marL="0" indent="0">
              <a:buNone/>
            </a:pPr>
            <a:r>
              <a:rPr lang="cs-CZ" dirty="0"/>
              <a:t>	   - Smysl je důležitější než cena.</a:t>
            </a:r>
          </a:p>
          <a:p>
            <a:pPr marL="0" indent="0">
              <a:buNone/>
            </a:pPr>
            <a:r>
              <a:rPr lang="cs-CZ" dirty="0"/>
              <a:t>	   - Smyslem pojištění je zabránit finanční katastrofě.</a:t>
            </a:r>
          </a:p>
          <a:p>
            <a:r>
              <a:rPr lang="cs-CZ" dirty="0"/>
              <a:t>Cena – Přijatelný výdaj </a:t>
            </a:r>
          </a:p>
          <a:p>
            <a:pPr marL="0" indent="0">
              <a:buNone/>
            </a:pPr>
            <a:r>
              <a:rPr lang="cs-CZ" dirty="0"/>
              <a:t>	  - Nižší rizika je možné zajistit samofinancováním.</a:t>
            </a:r>
          </a:p>
          <a:p>
            <a:pPr marL="0" indent="0">
              <a:buNone/>
            </a:pPr>
            <a:r>
              <a:rPr lang="cs-CZ" dirty="0"/>
              <a:t>	  </a:t>
            </a:r>
          </a:p>
          <a:p>
            <a:r>
              <a:rPr lang="cs-CZ" dirty="0"/>
              <a:t>Flexibilita – Z dlouhodobého hlediska možnost provádět změny podle</a:t>
            </a:r>
          </a:p>
          <a:p>
            <a:pPr marL="0" indent="0">
              <a:buNone/>
            </a:pPr>
            <a:r>
              <a:rPr lang="cs-CZ" dirty="0"/>
              <a:t>		změny životní situace. </a:t>
            </a:r>
          </a:p>
          <a:p>
            <a:pPr marL="0" indent="0">
              <a:buNone/>
            </a:pPr>
            <a:r>
              <a:rPr lang="cs-CZ" dirty="0"/>
              <a:t>	      </a:t>
            </a:r>
          </a:p>
        </p:txBody>
      </p:sp>
    </p:spTree>
    <p:extLst>
      <p:ext uri="{BB962C8B-B14F-4D97-AF65-F5344CB8AC3E}">
        <p14:creationId xmlns:p14="http://schemas.microsoft.com/office/powerpoint/2010/main" val="3020011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95203-F18B-4EF8-8140-2EB5B13CA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7030"/>
          </a:xfrm>
        </p:spPr>
        <p:txBody>
          <a:bodyPr>
            <a:normAutofit fontScale="90000"/>
          </a:bodyPr>
          <a:lstStyle/>
          <a:p>
            <a:r>
              <a:rPr lang="cs-CZ" dirty="0"/>
              <a:t>Členění pojištění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276B9D0-11B1-4CD5-A03B-C3494EC20D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0110980"/>
              </p:ext>
            </p:extLst>
          </p:nvPr>
        </p:nvGraphicFramePr>
        <p:xfrm>
          <a:off x="310718" y="932156"/>
          <a:ext cx="11638626" cy="5797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0939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86248D-CD68-DA87-C70E-D56F3D93A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A12DD2-83EB-3A5C-3ABF-86A33D468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4000" dirty="0"/>
              <a:t>ŽIVOTNÍ POJIŠTĚNÍ</a:t>
            </a:r>
          </a:p>
        </p:txBody>
      </p:sp>
    </p:spTree>
    <p:extLst>
      <p:ext uri="{BB962C8B-B14F-4D97-AF65-F5344CB8AC3E}">
        <p14:creationId xmlns:p14="http://schemas.microsoft.com/office/powerpoint/2010/main" val="3016604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9178C8-D128-4B04-9BE0-B370D6CE5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0E69BB-50D4-4B20-9283-E945AF895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Chrání příjmy a majetek v případě nenadálé události s velkým finančním dopadem.</a:t>
            </a:r>
          </a:p>
          <a:p>
            <a:pPr marL="0" indent="0">
              <a:buNone/>
            </a:pPr>
            <a:endParaRPr lang="cs-CZ" sz="3600" dirty="0"/>
          </a:p>
          <a:p>
            <a:pPr lvl="1"/>
            <a:r>
              <a:rPr lang="cs-CZ" sz="3600" dirty="0"/>
              <a:t>Odpovědnost</a:t>
            </a:r>
          </a:p>
          <a:p>
            <a:pPr lvl="1"/>
            <a:r>
              <a:rPr lang="cs-CZ" sz="3600" dirty="0"/>
              <a:t>Život a zdraví</a:t>
            </a:r>
          </a:p>
          <a:p>
            <a:pPr lvl="1"/>
            <a:r>
              <a:rPr lang="cs-CZ" sz="3600" dirty="0"/>
              <a:t>Majetek</a:t>
            </a:r>
          </a:p>
        </p:txBody>
      </p:sp>
    </p:spTree>
    <p:extLst>
      <p:ext uri="{BB962C8B-B14F-4D97-AF65-F5344CB8AC3E}">
        <p14:creationId xmlns:p14="http://schemas.microsoft.com/office/powerpoint/2010/main" val="697113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03B19-F9B8-4F4A-B6D5-9D89D3C6D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Životní 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AF9946-8949-4AFE-8482-0E88AFF58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503"/>
            <a:ext cx="10515600" cy="4351338"/>
          </a:xfrm>
        </p:spPr>
        <p:txBody>
          <a:bodyPr/>
          <a:lstStyle/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Pojištění pro případ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smrti a/nebo dožití. 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Rizikové životní pojištění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určeno pouze ke krytí rizika úmrtí. </a:t>
            </a:r>
          </a:p>
          <a:p>
            <a:pPr marL="0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Pokud by v době trvání smlouvy pojištěný zemřel, bude příslušným osobám vyplacena sjednaná pojistná částka. Při dožití se konce pojistné smlouvy pojišťovna neposkytuje žádné plnění. </a:t>
            </a:r>
          </a:p>
          <a:p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Rezervotvorné životní pojištění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po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jištění, kde je zahrnuta složka na dožití. Rezervotvorná životní pojištění jsou také předmětem daňových úlev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481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C67F7-C82C-404A-BC2A-74F18DBFF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Rezervotvorné životní 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97C1C6-70AA-438D-83F7-DA60A0FD3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Pojištění pro případ dožití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pojišťovna poskytne pojistné plnění v případě, kdy se pojištěný dožil dohodnutého věku. Pojistné je ukládáno formou investice a při dožití se konce pojistné smlouvy je vyplácena tzv. hodnota účtu. Pokud je pojištění sjednáno pouze pro případ dožití a nikoliv také smrti, hovoříme o tzv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důchodovém pojištění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 případě smrti pojištěného vyplatí pojišťovna aktuální hodnotu účtu.</a:t>
            </a: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82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8FD6B8-CAE8-55F9-1C33-5C3A9F722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16EF2F-E0D4-39E8-B58E-D3F30ADBB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3883"/>
            <a:ext cx="10515600" cy="5733080"/>
          </a:xfrm>
        </p:spPr>
        <p:txBody>
          <a:bodyPr/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Pojištění pro případ smrti a dožití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jde o kombinaci obou předchozích typů. Část pojistného je určena ke krytí rizika smrti a část pojistného je zhodnocována. V současné době vykazuje dvě základní formy:</a:t>
            </a:r>
          </a:p>
          <a:p>
            <a:pPr lvl="1"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Kapitálové životní pojištění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pojišťovna garantuje určitou minimální výnosnost vložených prostředků, avšak klient nemůže investování nijak ovlivňovat. Při dožití pojišťovna vyplácí pevně stanovenou částku uvedenou ve smlouvě. Platí zde jistota zhodnocení peněz.</a:t>
            </a:r>
          </a:p>
          <a:p>
            <a:pPr lvl="1"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Investiční životní pojištění -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klient si sám zvolí svoji vlastní investiční strategii, kterou může v průběhu trvání pojištění měnit. Zde pojišťovna negarantuje minimální výši zhodnocení a veškeré investiční riziko nese klient. </a:t>
            </a: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Součástí smlouvy o životním pojištění často bývají také různé druhy připojištění pro případ úrazů, nemoci nebo invalidity. Tyto NEJSOU předmětem daňových úlev!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3986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305C9-302E-48A5-9E82-17CE1A748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daňovou uznatelnost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B3B442-9C97-4054-96B1-D764AC0F9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musí být sjednána min. na 60 měsíců (5 let),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musí být sjednána min. do 60 let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smlouvě je vytvářená kapitálová hodnota (rezervotvorné životní pojištění)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nejsou umožněny výběry z této kapitálové hodnoty (mimořádné výběry)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Všechny tyto podmínky musí být splněny současně.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Výše daňové úlevy je 24 000Kč/rok – snižuje základ daně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§15 odst. 6 zákona o daních z příjmů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732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DA7DBC-E090-7308-CD53-D9F86F2D5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uznatelnost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5CC658-A899-50F0-864D-A13574F50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Pokud v průběhu trvání smlouvy pojištění vypovíte a investované prostředky jsou vyplaceny na běžný účet, vzniká povinnost dodanit všechny částky, o které jste si v posledních 10 letech snížili základ daně dle </a:t>
            </a: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</a:t>
            </a:r>
            <a:r>
              <a:rPr lang="cs-CZ" sz="4000" dirty="0"/>
              <a:t> 10 ZDP.</a:t>
            </a:r>
          </a:p>
          <a:p>
            <a:r>
              <a:rPr lang="cs-CZ" sz="4000" dirty="0"/>
              <a:t>Nejsou umožněny ani mimořádné výběry. </a:t>
            </a:r>
          </a:p>
        </p:txBody>
      </p:sp>
    </p:spTree>
    <p:extLst>
      <p:ext uri="{BB962C8B-B14F-4D97-AF65-F5344CB8AC3E}">
        <p14:creationId xmlns:p14="http://schemas.microsoft.com/office/powerpoint/2010/main" val="2581627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718711-47EE-B066-2883-E4E1D4F1E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pro zaměstnavatele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7C2E10-C98F-8CBE-B012-612526C00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0" i="0" dirty="0">
                <a:effectLst/>
              </a:rPr>
              <a:t>Zaměstnavatel může poskytovat benefit ve formě příspěvku k životnímu pojištění. </a:t>
            </a:r>
          </a:p>
          <a:p>
            <a:pPr marL="0" indent="0">
              <a:buNone/>
            </a:pPr>
            <a:r>
              <a:rPr lang="cs-CZ" sz="3600" b="0" i="0" dirty="0">
                <a:effectLst/>
              </a:rPr>
              <a:t>Pro zaměstnavatele to znamená odečet částky až 50 000 korun z daňového základu. </a:t>
            </a:r>
          </a:p>
          <a:p>
            <a:pPr marL="0" indent="0">
              <a:buNone/>
            </a:pPr>
            <a:r>
              <a:rPr lang="cs-CZ" sz="3600" b="0" i="0" dirty="0">
                <a:effectLst/>
              </a:rPr>
              <a:t>Tato částka navíc nepodléhá výpočtu záloh na zdravotní a sociální pojištění.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5597106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A5A79E-5C2F-4A1F-8BE6-6BD54E93E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ovlivňuje cenu 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353A1B-1698-4D71-B94B-255F86498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Vstupní věk.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Zdravotní stav.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Výše pojistných částek.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Druhy připojištění.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Podmínky zajišťoven.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Povolání.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Sport, zájmová činnost.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9284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B3716-713F-E73B-BE3A-E29959495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BA3DBD-7A4B-5465-D9CD-E297E8DEE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4000" dirty="0"/>
              <a:t>Neživotní pojištění</a:t>
            </a:r>
          </a:p>
        </p:txBody>
      </p:sp>
    </p:spTree>
    <p:extLst>
      <p:ext uri="{BB962C8B-B14F-4D97-AF65-F5344CB8AC3E}">
        <p14:creationId xmlns:p14="http://schemas.microsoft.com/office/powerpoint/2010/main" val="31999661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E57C5-DD61-4215-B034-839EBEFF0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906A55-6F57-4F30-B8D5-9EB57435E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Pojištění odpovědnosti</a:t>
            </a:r>
            <a:r>
              <a:rPr lang="cs-C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ryje rizika v případech, kdy pojištěný způsobí svou činností škody jiné osobě, a to buď na majetku, zdraví, na životě nebo finanční škodu. Nejčastěji se setkáte se zákonným pojištěním odpovědnosti z provozu vozidla (povinné ručení), pojištění </a:t>
            </a: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odpovědnosti v běžném občanském životě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odpovědnost z vlastnictví nemovitosti, pojištění odpovědnosti zaměstnance, profesní pojištění atd. </a:t>
            </a:r>
          </a:p>
          <a:p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0229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F23ECB-1498-436B-9C66-6F75281F9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Neživotní 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6ECA13-0867-41B0-9933-90675714E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Kryje poškození majetku nebo zranění či úmrtí osob. </a:t>
            </a:r>
          </a:p>
          <a:p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Úrazová pojištění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poskytují výplatu pojistného plnění v případech, kdy dojde v důsledku úrazu k dočasnému (kryje krátkodobý výpadek příjmů) nebo trvalému tělesnému poškození (dlouhodobý výpadek příjmů).</a:t>
            </a:r>
          </a:p>
          <a:p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Komerční zdravotní pojištění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- t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ato pojištění se uplatňují buď jako doplněk všeobecného zdravotního pojištění pro případy, které nejsou všeobecným pojištěním kryty, nebo pokud má pojištěný zájem o vyšší rozsah pojistného krytí. Zpravidla se jedná po pojištění pobytu v nemocnici a pojištění pro případ pracovní neschopnosti. Lze sjednat také jako připojištění u životního pojištění. </a:t>
            </a:r>
          </a:p>
          <a:p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3608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7D3EC8-785C-B1FD-C631-9A39FBAEC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7D48AC-C53F-61EE-CAE5-285B9C6BE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000" b="1" dirty="0"/>
              <a:t>ODPOVĚDNOST</a:t>
            </a:r>
          </a:p>
        </p:txBody>
      </p:sp>
    </p:spTree>
    <p:extLst>
      <p:ext uri="{BB962C8B-B14F-4D97-AF65-F5344CB8AC3E}">
        <p14:creationId xmlns:p14="http://schemas.microsoft.com/office/powerpoint/2010/main" val="12047022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F19FF2-83A1-6565-7105-74D592429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869264-C77B-7819-EDF2-9C903322C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Cestovní pojištění - 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kryje náklady na léčebné výlohy při pobytu v zahraničí. K tomuto pojištění je také možné </a:t>
            </a:r>
            <a:r>
              <a:rPr lang="cs-CZ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dosjednat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různá připojištění, např. </a:t>
            </a: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pojištění odpovědnosti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pojištění zavazadel, storno poplatků aj.</a:t>
            </a:r>
          </a:p>
          <a:p>
            <a:r>
              <a:rPr lang="cs-CZ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Pojištění majetková</a:t>
            </a:r>
            <a:r>
              <a:rPr lang="cs-CZ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- z</a:t>
            </a: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ahrnují krytí rizik, souvisejících se vznikem škod na majetku. Může jít např. o havarijní pojištění, pojištění strojů, hospodářských zvířat, spotřebních předmětů, nemovitostí, domácností atd.</a:t>
            </a:r>
          </a:p>
          <a:p>
            <a:pPr marL="0" indent="0">
              <a:buNone/>
            </a:pP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6030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39B182-E601-4349-BF59-D33EE56A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C9A1C9-E075-4AA1-9C27-ACB88C125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Dům/byt vs. domácnost</a:t>
            </a:r>
          </a:p>
          <a:p>
            <a:r>
              <a:rPr lang="cs-CZ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Podpojištění</a:t>
            </a: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e-li pojistná částka v době pojistné události nižší než pojistná hodnota pojištěného majetku, sníží pojistitel pojistné plnění ve stejném poměru, v jakém je výše pojistné částky ke skutečné výši pojistné hodnoty pojištěného majetku</a:t>
            </a: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Př. Skutečná hodnota majetku 5 mil., pojistná částka 3 mil. = 60%  skutečné hodnoty. </a:t>
            </a: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případě škody 1 mil. bude z pojistného plnění vyplacenou pouze 60% (resp. bude kráceno o 40%) tj. 600 000Kč.</a:t>
            </a: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3057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831F75-221A-4C78-AF4A-C92068A28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23E8A5-E52E-46B2-B9A6-A5AC7B69E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Nadpojištění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pojišťovna vyplatí plnění pouze do výše skutečné hodnoty majetku.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Pojistná hodnota – hodnota majetku</a:t>
            </a:r>
          </a:p>
          <a:p>
            <a:r>
              <a:rPr lang="cs-CZ" dirty="0"/>
              <a:t>Pojistná částka – částka, na kterou je majetek pojištěn</a:t>
            </a:r>
          </a:p>
        </p:txBody>
      </p:sp>
    </p:spTree>
    <p:extLst>
      <p:ext uri="{BB962C8B-B14F-4D97-AF65-F5344CB8AC3E}">
        <p14:creationId xmlns:p14="http://schemas.microsoft.com/office/powerpoint/2010/main" val="41858393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0EE04-B066-D70B-7E0D-4FF0A4840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6E9744-00C2-D1E1-7EB0-282AE1B0C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4000" dirty="0"/>
              <a:t>AUTOPOJIŠTĚNÍ</a:t>
            </a:r>
          </a:p>
        </p:txBody>
      </p:sp>
    </p:spTree>
    <p:extLst>
      <p:ext uri="{BB962C8B-B14F-4D97-AF65-F5344CB8AC3E}">
        <p14:creationId xmlns:p14="http://schemas.microsoft.com/office/powerpoint/2010/main" val="17190443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63EDF-9277-415F-8408-E2CABC6D6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Pojištění odpovědnosti z provozu vozidla (povinné ručení)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B9C2C2-3052-42ED-93C7-47B9FC846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Zákon č. 168/1999 Sb. o pojištění odpovědnosti z provozu vozidla.</a:t>
            </a:r>
          </a:p>
          <a:p>
            <a:r>
              <a:rPr lang="cs-CZ" dirty="0"/>
              <a:t>Zákonné pojištění.</a:t>
            </a:r>
          </a:p>
          <a:p>
            <a:r>
              <a:rPr lang="cs-CZ" dirty="0"/>
              <a:t>Limity pojistného plnění – život a zdraví/majetek.</a:t>
            </a:r>
          </a:p>
          <a:p>
            <a:r>
              <a:rPr lang="cs-CZ" dirty="0"/>
              <a:t>Připojištění – také součástí havarijního pojištění.</a:t>
            </a:r>
          </a:p>
          <a:p>
            <a:r>
              <a:rPr lang="cs-CZ" dirty="0"/>
              <a:t>Česká kancelář pojistitelů – spravuje Garanční fond.</a:t>
            </a:r>
          </a:p>
          <a:p>
            <a:r>
              <a:rPr lang="cs-CZ" dirty="0"/>
              <a:t>Garanční fond – hradí škody nepojištěných řidičů a následně je po nich vymáhá plnění.</a:t>
            </a:r>
          </a:p>
          <a:p>
            <a:r>
              <a:rPr lang="cs-CZ" dirty="0"/>
              <a:t>Zelená karta – univerzální doklad k prokázání zaplaceného pojistného. Může být vyžádána k předložení při silniční kontrole.</a:t>
            </a:r>
          </a:p>
          <a:p>
            <a:r>
              <a:rPr lang="cs-CZ" dirty="0"/>
              <a:t>Záznam o dopravní nehodě. </a:t>
            </a:r>
          </a:p>
        </p:txBody>
      </p:sp>
    </p:spTree>
    <p:extLst>
      <p:ext uri="{BB962C8B-B14F-4D97-AF65-F5344CB8AC3E}">
        <p14:creationId xmlns:p14="http://schemas.microsoft.com/office/powerpoint/2010/main" val="6990427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829351-8362-402E-AB08-0D9AE3384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Havarijní pojištění (KASKO)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0F4DF9-CDFD-4BF8-81AF-26D2A3A61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Dobrovolné pojištění.</a:t>
            </a:r>
          </a:p>
          <a:p>
            <a:r>
              <a:rPr lang="cs-CZ" dirty="0"/>
              <a:t>Kryje škody na vozidle způsobené vlastním zaviněním.</a:t>
            </a:r>
          </a:p>
          <a:p>
            <a:r>
              <a:rPr lang="cs-CZ" dirty="0"/>
              <a:t>Kryje rizika: havárie, odcizení, zničení či poškození živlem, vandalismus</a:t>
            </a:r>
          </a:p>
          <a:p>
            <a:r>
              <a:rPr lang="cs-CZ" dirty="0" err="1"/>
              <a:t>Allrisk</a:t>
            </a:r>
            <a:endParaRPr lang="cs-CZ" dirty="0"/>
          </a:p>
          <a:p>
            <a:r>
              <a:rPr lang="cs-CZ" dirty="0"/>
              <a:t>Připojištění: skla, zavazadla, úraz, mimořádná výbava vozidla, zapůjčení náhradního vozidla, asistenční služby.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2346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A588C-C2B5-4AB9-9503-ECA7E300F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3DA181-2074-43CD-9196-9C12AFBA8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6000" dirty="0"/>
          </a:p>
          <a:p>
            <a:pPr marL="0" indent="0" algn="ctr">
              <a:buNone/>
            </a:pPr>
            <a:r>
              <a:rPr lang="cs-CZ" sz="6000" dirty="0"/>
              <a:t>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4232755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E2026-923D-42ED-A2AA-13235FA23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6AF261-EAC8-4483-8A5F-E76C8667D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Pokud někomu jinému </a:t>
            </a:r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neúmyslně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způsobíte škodu a jste </a:t>
            </a:r>
            <a:r>
              <a:rPr lang="cs-CZ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viníkem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máte povinnost mu tuto škodu nahradit.</a:t>
            </a:r>
          </a:p>
          <a:p>
            <a:pPr>
              <a:buFontTx/>
              <a:buChar char="-"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škoda 3. straně</a:t>
            </a:r>
          </a:p>
          <a:p>
            <a:pPr marL="0" indent="0">
              <a:buNone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velkou škodu můžu způsobit? 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476898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6ABA5-E40B-FFEE-486E-57F4A42A7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z pohledu odpovědnosti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2DC372-5898-D342-4D6D-C212A9C4A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Občan</a:t>
            </a:r>
          </a:p>
          <a:p>
            <a:r>
              <a:rPr lang="cs-CZ" dirty="0"/>
              <a:t>Zaměstnanec</a:t>
            </a:r>
          </a:p>
          <a:p>
            <a:r>
              <a:rPr lang="cs-CZ" dirty="0"/>
              <a:t>Podnikatel</a:t>
            </a:r>
          </a:p>
          <a:p>
            <a:r>
              <a:rPr lang="cs-CZ" dirty="0"/>
              <a:t>Řidič</a:t>
            </a:r>
          </a:p>
          <a:p>
            <a:r>
              <a:rPr lang="cs-CZ" dirty="0"/>
              <a:t>Zaměstnavatel</a:t>
            </a:r>
          </a:p>
          <a:p>
            <a:r>
              <a:rPr lang="cs-CZ" dirty="0"/>
              <a:t>Cestovatel</a:t>
            </a:r>
          </a:p>
          <a:p>
            <a:r>
              <a:rPr lang="cs-CZ" dirty="0"/>
              <a:t>Nájemník</a:t>
            </a:r>
          </a:p>
          <a:p>
            <a:r>
              <a:rPr lang="cs-CZ" dirty="0"/>
              <a:t>Majitel nemovitosti</a:t>
            </a:r>
          </a:p>
        </p:txBody>
      </p:sp>
    </p:spTree>
    <p:extLst>
      <p:ext uri="{BB962C8B-B14F-4D97-AF65-F5344CB8AC3E}">
        <p14:creationId xmlns:p14="http://schemas.microsoft.com/office/powerpoint/2010/main" val="3330592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366DA-7527-785B-E1F6-91E69A11C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F0A322-E336-1AD8-66D7-C196AA3A7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ŽIVOT A ZDRAVÍ</a:t>
            </a:r>
          </a:p>
        </p:txBody>
      </p:sp>
    </p:spTree>
    <p:extLst>
      <p:ext uri="{BB962C8B-B14F-4D97-AF65-F5344CB8AC3E}">
        <p14:creationId xmlns:p14="http://schemas.microsoft.com/office/powerpoint/2010/main" val="2018044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CF3D48-3962-493A-8B14-03B11FBA8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00446C-FE14-464A-9D67-F6CC9E133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 nahradit chybějící příjem rodině, také náklady na dědické řízení a další správu zděděného majetku. 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 dluhů zajišťuje pozůstalým schopnost je splatit. 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Zajištění by mělo obecně odpovídat minimálně 2,5 násobku ročního příjmu.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02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9D4196-C8E2-2B1F-69F4-158E73D78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Okolnosti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979038-6452-4053-3FD5-59899A6EC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Rodinný stav – manžel/manželka, děti, sourozenci, rodiče, jen já …</a:t>
            </a:r>
          </a:p>
          <a:p>
            <a:r>
              <a:rPr lang="cs-CZ" sz="3600" dirty="0"/>
              <a:t>Majetek – vyplacení dědiců, správa, prodej</a:t>
            </a:r>
          </a:p>
          <a:p>
            <a:r>
              <a:rPr lang="cs-CZ" sz="3600" dirty="0"/>
              <a:t>Závazky</a:t>
            </a:r>
          </a:p>
        </p:txBody>
      </p:sp>
    </p:spTree>
    <p:extLst>
      <p:ext uri="{BB962C8B-B14F-4D97-AF65-F5344CB8AC3E}">
        <p14:creationId xmlns:p14="http://schemas.microsoft.com/office/powerpoint/2010/main" val="1264798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03D3CE-FEDB-4209-AC5B-50889359C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Dlouhodobý výpadek příjmů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287458-CEEE-433A-98AB-BE364824E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Nad 1 rok </a:t>
            </a:r>
          </a:p>
          <a:p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ituace, kdy jste dlouhodobě nebo doživotně omezeni ve vytváření příjmů, ať už z důvodu nemoci nebo úrazu. 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Doporučená výše zajištění je 5 násobek ročního příjmu.</a:t>
            </a:r>
          </a:p>
          <a:p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Invalidita, trvalé následky.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6868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1417</Words>
  <Application>Microsoft Office PowerPoint</Application>
  <PresentationFormat>Širokoúhlá obrazovka</PresentationFormat>
  <Paragraphs>181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Arial</vt:lpstr>
      <vt:lpstr>Calibri</vt:lpstr>
      <vt:lpstr>Calibri Light</vt:lpstr>
      <vt:lpstr>Symbol</vt:lpstr>
      <vt:lpstr>Times New Roman</vt:lpstr>
      <vt:lpstr>Motiv Office</vt:lpstr>
      <vt:lpstr>4 Zajištění života a majetku</vt:lpstr>
      <vt:lpstr>Proč? </vt:lpstr>
      <vt:lpstr>Prezentace aplikace PowerPoint</vt:lpstr>
      <vt:lpstr>Odpovědnost</vt:lpstr>
      <vt:lpstr>Role z pohledu odpovědnosti</vt:lpstr>
      <vt:lpstr>Prezentace aplikace PowerPoint</vt:lpstr>
      <vt:lpstr>Smrt</vt:lpstr>
      <vt:lpstr>Okolnosti</vt:lpstr>
      <vt:lpstr>Dlouhodobý výpadek příjmů</vt:lpstr>
      <vt:lpstr>Krátkodový výpadek příjmů</vt:lpstr>
      <vt:lpstr>Prezentace aplikace PowerPoint</vt:lpstr>
      <vt:lpstr>Majetek</vt:lpstr>
      <vt:lpstr>Možnosti</vt:lpstr>
      <vt:lpstr>Prezentace aplikace PowerPoint</vt:lpstr>
      <vt:lpstr>Pojmy</vt:lpstr>
      <vt:lpstr>Pojišťovna</vt:lpstr>
      <vt:lpstr>Co musí splňovat pojištění</vt:lpstr>
      <vt:lpstr>Členění pojištění</vt:lpstr>
      <vt:lpstr>Prezentace aplikace PowerPoint</vt:lpstr>
      <vt:lpstr>Životní pojištění</vt:lpstr>
      <vt:lpstr>Rezervotvorné životní pojištění</vt:lpstr>
      <vt:lpstr>Prezentace aplikace PowerPoint</vt:lpstr>
      <vt:lpstr>Podmínky pro daňovou uznatelnost</vt:lpstr>
      <vt:lpstr>Daňová uznatelnost</vt:lpstr>
      <vt:lpstr>Výhody pro zaměstnavatele</vt:lpstr>
      <vt:lpstr>Co ovlivňuje cenu pojištění</vt:lpstr>
      <vt:lpstr>Prezentace aplikace PowerPoint</vt:lpstr>
      <vt:lpstr>Prezentace aplikace PowerPoint</vt:lpstr>
      <vt:lpstr>Neživotní pojištění</vt:lpstr>
      <vt:lpstr>Prezentace aplikace PowerPoint</vt:lpstr>
      <vt:lpstr>Pojmy</vt:lpstr>
      <vt:lpstr>Prezentace aplikace PowerPoint</vt:lpstr>
      <vt:lpstr>Prezentace aplikace PowerPoint</vt:lpstr>
      <vt:lpstr>Pojištění odpovědnosti z provozu vozidla (povinné ručení)</vt:lpstr>
      <vt:lpstr>Havarijní pojištění (KASKO)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Zajištění příjmů a majetku</dc:title>
  <dc:creator>Kateřina Stankeová</dc:creator>
  <cp:lastModifiedBy>katka</cp:lastModifiedBy>
  <cp:revision>26</cp:revision>
  <cp:lastPrinted>2021-10-25T20:24:04Z</cp:lastPrinted>
  <dcterms:created xsi:type="dcterms:W3CDTF">2021-09-11T17:33:56Z</dcterms:created>
  <dcterms:modified xsi:type="dcterms:W3CDTF">2023-10-30T11:44:21Z</dcterms:modified>
</cp:coreProperties>
</file>