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6CEA7D-579B-E21D-6AEE-C9CB982B2A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02202A3-F393-CBA7-CCE9-6EBDA68604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5431DB2-CAB0-8416-3A0F-E93ECCD0C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95CCD-8F28-498B-A5E4-EAC3546A8E82}" type="datetimeFigureOut">
              <a:rPr lang="cs-CZ" smtClean="0"/>
              <a:t>10. 10. 2023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1C48AAA-C0F4-666C-238A-A38A215A0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7A8EFB5-28C4-2672-F6B6-320E68051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C42EE-DCBD-419F-85A5-EA251E8022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5975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E91544-FD97-041E-AD2B-8EFCD81D7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35ADB67-4912-F5DB-6FBC-4B996472A3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6099254-4C0F-539D-41CC-C7A4C9492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95CCD-8F28-498B-A5E4-EAC3546A8E82}" type="datetimeFigureOut">
              <a:rPr lang="cs-CZ" smtClean="0"/>
              <a:t>10. 10. 2023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5F22BFA-3DC1-8C97-8E5E-E537271AA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90580C8-0DC4-E848-3A8F-4D6734B1B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C42EE-DCBD-419F-85A5-EA251E8022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8092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AA6831A-0391-48B0-7DE8-9A2A547786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21EE48C-B42B-0346-8EBD-FEF8411072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5D94CAB-2ECE-34A3-5C28-B9FD072DC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95CCD-8F28-498B-A5E4-EAC3546A8E82}" type="datetimeFigureOut">
              <a:rPr lang="cs-CZ" smtClean="0"/>
              <a:t>10. 10. 2023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A525350-8F38-DCCA-A128-34CEAE6CE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31D512F-0A1F-E024-3AFE-E1169CACB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C42EE-DCBD-419F-85A5-EA251E8022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0379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97CF22-1940-D911-9E4C-4B4E7DEF4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E105858-5C92-E656-CD75-401F271792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232A71B-902A-0CAF-FFB7-9D02C43DA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95CCD-8F28-498B-A5E4-EAC3546A8E82}" type="datetimeFigureOut">
              <a:rPr lang="cs-CZ" smtClean="0"/>
              <a:t>10. 10. 2023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014CD3D-C84F-79F4-27BF-985EDC87B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C2FB433-98DE-E335-7F92-64E87A924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C42EE-DCBD-419F-85A5-EA251E8022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6224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ECCE26-2BBD-9066-F1A8-2067C9172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B839CCF-A9AE-415A-C184-DA1D5339DE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6302023-D957-5AD2-EDDF-2F62EE089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95CCD-8F28-498B-A5E4-EAC3546A8E82}" type="datetimeFigureOut">
              <a:rPr lang="cs-CZ" smtClean="0"/>
              <a:t>10. 10. 2023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D161CE1-87DB-8A9F-9FA9-12DD43B7F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29823AA-B842-EED2-2D82-A2F20402D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C42EE-DCBD-419F-85A5-EA251E8022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4417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CE3178-5BD9-A1D1-E7B9-6B8AB649E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846F524-36F1-73AA-93DB-EE1B75024F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FB1EBA6-9EFA-162B-C031-DC77328C5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F935B56-61FF-140F-A627-7901B3CF5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95CCD-8F28-498B-A5E4-EAC3546A8E82}" type="datetimeFigureOut">
              <a:rPr lang="cs-CZ" smtClean="0"/>
              <a:t>10. 10. 2023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0734695-5281-2AAC-211E-8524B5782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0F01F44-0D6D-B937-2E62-137990EED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C42EE-DCBD-419F-85A5-EA251E8022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1469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543BDB-8496-981F-17AD-41E422E6F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C480A33-255A-72B6-686A-532BB5E576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C4E90CC-045D-6E9A-F390-08C18F9954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5206E9BF-CEDF-B006-953F-B2919C5520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BD63E166-5367-4D75-A172-0EA9E366E3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0C32C509-E288-85B8-53D9-6B17262E3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95CCD-8F28-498B-A5E4-EAC3546A8E82}" type="datetimeFigureOut">
              <a:rPr lang="cs-CZ" smtClean="0"/>
              <a:t>10. 10. 2023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7625611C-8823-CB83-D164-FE7596A82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E9C4AD3F-FA28-5A85-8996-74E8BDCA8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C42EE-DCBD-419F-85A5-EA251E8022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3526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F83F05-D721-F2DA-BA95-A3D2480781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F7230523-9712-D313-FB44-E3832E87E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95CCD-8F28-498B-A5E4-EAC3546A8E82}" type="datetimeFigureOut">
              <a:rPr lang="cs-CZ" smtClean="0"/>
              <a:t>10. 10. 2023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2FD52CD-BCBF-20FC-3D51-088C78250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2FE6B3B-11BD-6C8D-1DA7-BE8D6EDDD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C42EE-DCBD-419F-85A5-EA251E8022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6307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9CE035DA-C715-C8B5-AB51-D48F9E072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95CCD-8F28-498B-A5E4-EAC3546A8E82}" type="datetimeFigureOut">
              <a:rPr lang="cs-CZ" smtClean="0"/>
              <a:t>10. 10. 2023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6BA07EBC-C406-399E-AE63-EC26F0E5E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82A5D55-0A7B-2A28-D701-B1F698B01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C42EE-DCBD-419F-85A5-EA251E8022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2507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E65FA1-5307-76CA-4543-0680C63A4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F86F6B-E297-2E96-9923-BC32643260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409BAE0-A2E4-DC46-5EDD-B9A5C2AFB3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DD2A247-967D-B47D-2EE0-4FDC1303A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95CCD-8F28-498B-A5E4-EAC3546A8E82}" type="datetimeFigureOut">
              <a:rPr lang="cs-CZ" smtClean="0"/>
              <a:t>10. 10. 2023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4DDB637-CD94-FAD5-0DA0-923D0EDD2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3FABF7A-3DC2-A88F-CCF2-D68964ED4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C42EE-DCBD-419F-85A5-EA251E8022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7281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23E00F-9224-9D61-ED6A-16379BFDD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1344B9BD-E2BC-E8E5-F7B5-3D4D2485A6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C2284F6B-C67F-DE76-2E6C-56593D5BDE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3374A33-8FBA-E442-74CA-2B0B17D09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95CCD-8F28-498B-A5E4-EAC3546A8E82}" type="datetimeFigureOut">
              <a:rPr lang="cs-CZ" smtClean="0"/>
              <a:t>10. 10. 2023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ED818E4-E80E-0960-B58C-7BFE533B2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F0FE13F-DA63-67F6-9350-66CE8A216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C42EE-DCBD-419F-85A5-EA251E8022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4857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158AB356-EF8C-C400-A5C7-EBE139FB6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392E58A-DA79-DC21-A326-4D698B5A07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9846E80-5833-B2F3-5DA4-4BA9AD0A62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A95CCD-8F28-498B-A5E4-EAC3546A8E82}" type="datetimeFigureOut">
              <a:rPr lang="cs-CZ" smtClean="0"/>
              <a:t>10. 10. 2023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EA72AE5-CDF8-3715-206F-266E4E02A5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DB84962-2E43-C762-48AD-EF01FA4AEB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C42EE-DCBD-419F-85A5-EA251E80225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9345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4C9747-7CE0-3DDA-B5CB-96AF47B288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5400" dirty="0"/>
              <a:t>Finanční gramotnost</a:t>
            </a:r>
            <a:br>
              <a:rPr lang="cs-CZ" dirty="0"/>
            </a:br>
            <a:r>
              <a:rPr lang="cs-CZ" sz="4000" dirty="0"/>
              <a:t>Ing. Kateřina </a:t>
            </a:r>
            <a:r>
              <a:rPr lang="cs-CZ" sz="4000" dirty="0" err="1"/>
              <a:t>Stankeová</a:t>
            </a:r>
            <a:endParaRPr lang="cs-CZ" sz="40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5219780-9D25-4605-0D93-765C480DF9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4000" dirty="0"/>
              <a:t>Organizace předmětu</a:t>
            </a:r>
          </a:p>
        </p:txBody>
      </p:sp>
    </p:spTree>
    <p:extLst>
      <p:ext uri="{BB962C8B-B14F-4D97-AF65-F5344CB8AC3E}">
        <p14:creationId xmlns:p14="http://schemas.microsoft.com/office/powerpoint/2010/main" val="1107911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5A6231-37BA-743D-9F5B-2D5D6A08A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823912"/>
          </a:xfrm>
        </p:spPr>
        <p:txBody>
          <a:bodyPr/>
          <a:lstStyle/>
          <a:p>
            <a:r>
              <a:rPr lang="cs-CZ" dirty="0"/>
              <a:t>Termíny přednášek – pátek 16:25 – 18:00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F9E801E-BF90-3F54-D77E-405A547A21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164687"/>
            <a:ext cx="5157787" cy="823911"/>
          </a:xfrm>
        </p:spPr>
        <p:txBody>
          <a:bodyPr>
            <a:normAutofit/>
          </a:bodyPr>
          <a:lstStyle/>
          <a:p>
            <a:r>
              <a:rPr lang="cs-CZ" dirty="0"/>
              <a:t>Denní studium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13ABD2D-4635-590F-2E94-6C7CC1C925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095130"/>
            <a:ext cx="5157787" cy="409453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29.10. děkanské volno</a:t>
            </a:r>
          </a:p>
          <a:p>
            <a:pPr marL="0" indent="0">
              <a:buNone/>
            </a:pPr>
            <a:r>
              <a:rPr lang="cs-CZ" dirty="0"/>
              <a:t>6.10.</a:t>
            </a:r>
          </a:p>
          <a:p>
            <a:pPr marL="0" indent="0">
              <a:buNone/>
            </a:pPr>
            <a:r>
              <a:rPr lang="cs-CZ" dirty="0"/>
              <a:t>20.10.</a:t>
            </a:r>
          </a:p>
          <a:p>
            <a:pPr marL="0" indent="0">
              <a:buNone/>
            </a:pPr>
            <a:r>
              <a:rPr lang="cs-CZ" dirty="0"/>
              <a:t>27.10.</a:t>
            </a:r>
          </a:p>
          <a:p>
            <a:pPr marL="0" indent="0">
              <a:buNone/>
            </a:pPr>
            <a:r>
              <a:rPr lang="cs-CZ" dirty="0"/>
              <a:t>3.11.</a:t>
            </a:r>
          </a:p>
          <a:p>
            <a:pPr marL="0" indent="0">
              <a:buNone/>
            </a:pPr>
            <a:r>
              <a:rPr lang="cs-CZ" dirty="0"/>
              <a:t>10.11.</a:t>
            </a:r>
          </a:p>
          <a:p>
            <a:pPr marL="0" indent="0">
              <a:buNone/>
            </a:pPr>
            <a:r>
              <a:rPr lang="cs-CZ" dirty="0"/>
              <a:t>1.12.</a:t>
            </a:r>
          </a:p>
          <a:p>
            <a:pPr marL="0" indent="0">
              <a:buNone/>
            </a:pPr>
            <a:r>
              <a:rPr lang="cs-CZ" dirty="0"/>
              <a:t>15.12.</a:t>
            </a:r>
          </a:p>
          <a:p>
            <a:pPr marL="0" indent="0">
              <a:buNone/>
            </a:pPr>
            <a:r>
              <a:rPr lang="cs-CZ" dirty="0"/>
              <a:t>22.12. závěrečná zkouška společná</a:t>
            </a:r>
          </a:p>
          <a:p>
            <a:endParaRPr lang="cs-CZ" dirty="0"/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137FDD42-640B-F486-E77A-3563F2DFAD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164687"/>
            <a:ext cx="5183188" cy="735134"/>
          </a:xfrm>
        </p:spPr>
        <p:txBody>
          <a:bodyPr>
            <a:normAutofit/>
          </a:bodyPr>
          <a:lstStyle/>
          <a:p>
            <a:r>
              <a:rPr lang="cs-CZ" dirty="0"/>
              <a:t>Kombinované studium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02DA520D-8968-FE39-566F-D2E7204E70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095130"/>
            <a:ext cx="5183188" cy="409453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13.10.</a:t>
            </a:r>
          </a:p>
          <a:p>
            <a:pPr marL="0" indent="0">
              <a:buNone/>
            </a:pPr>
            <a:r>
              <a:rPr lang="cs-CZ" dirty="0"/>
              <a:t>24.11.</a:t>
            </a:r>
          </a:p>
          <a:p>
            <a:pPr marL="0" indent="0">
              <a:buNone/>
            </a:pPr>
            <a:r>
              <a:rPr lang="cs-CZ" dirty="0"/>
              <a:t>8.12.</a:t>
            </a:r>
          </a:p>
          <a:p>
            <a:pPr marL="0" indent="0">
              <a:buNone/>
            </a:pPr>
            <a:r>
              <a:rPr lang="cs-CZ" dirty="0"/>
              <a:t>22.12. závěrečná zkouška společná</a:t>
            </a:r>
          </a:p>
        </p:txBody>
      </p:sp>
    </p:spTree>
    <p:extLst>
      <p:ext uri="{BB962C8B-B14F-4D97-AF65-F5344CB8AC3E}">
        <p14:creationId xmlns:p14="http://schemas.microsoft.com/office/powerpoint/2010/main" val="3618267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1DC570-562D-4F5A-B839-62E25EDF3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Požadavky na absolvování předmětu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F7F0561-45B7-66EF-C9BD-601DD1248E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Samostudium</a:t>
            </a:r>
          </a:p>
          <a:p>
            <a:r>
              <a:rPr lang="cs-CZ" dirty="0"/>
              <a:t>Kniha – úkol v průběhu semestru</a:t>
            </a:r>
          </a:p>
          <a:p>
            <a:r>
              <a:rPr lang="cs-CZ" dirty="0"/>
              <a:t>Zkouška – test, popř. ústní dozkoušení </a:t>
            </a:r>
          </a:p>
        </p:txBody>
      </p:sp>
    </p:spTree>
    <p:extLst>
      <p:ext uri="{BB962C8B-B14F-4D97-AF65-F5344CB8AC3E}">
        <p14:creationId xmlns:p14="http://schemas.microsoft.com/office/powerpoint/2010/main" val="347587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6AE92C-4234-47F3-F189-60BC69641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Osobní úkoly - dobrovolné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56F718F-D8DE-1DEB-6BBB-502950E87D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7037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AB034E-3A92-6395-ACE4-B9C5F426A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Studijní materiály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057BEEE-9EF7-CE80-641C-0CD622266C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Studijní opora</a:t>
            </a:r>
          </a:p>
          <a:p>
            <a:r>
              <a:rPr lang="cs-CZ" dirty="0"/>
              <a:t>Vlastní poznámky</a:t>
            </a:r>
          </a:p>
          <a:p>
            <a:r>
              <a:rPr lang="cs-CZ" dirty="0"/>
              <a:t>Prezentace</a:t>
            </a:r>
          </a:p>
        </p:txBody>
      </p:sp>
    </p:spTree>
    <p:extLst>
      <p:ext uri="{BB962C8B-B14F-4D97-AF65-F5344CB8AC3E}">
        <p14:creationId xmlns:p14="http://schemas.microsoft.com/office/powerpoint/2010/main" val="260421870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847</TotalTime>
  <Words>84</Words>
  <Application>Microsoft Office PowerPoint</Application>
  <PresentationFormat>Širokoúhlá obrazovka</PresentationFormat>
  <Paragraphs>27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Motiv Office</vt:lpstr>
      <vt:lpstr>Finanční gramotnost Ing. Kateřina Stankeová</vt:lpstr>
      <vt:lpstr>Termíny přednášek – pátek 16:25 – 18:00</vt:lpstr>
      <vt:lpstr>Požadavky na absolvování předmětu</vt:lpstr>
      <vt:lpstr>Osobní úkoly - dobrovolné</vt:lpstr>
      <vt:lpstr>Studijní materiály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Finanční gramotnost Ing. Kateřina Stankeová</dc:title>
  <dc:creator>katka</dc:creator>
  <cp:lastModifiedBy>katka</cp:lastModifiedBy>
  <cp:revision>6</cp:revision>
  <dcterms:created xsi:type="dcterms:W3CDTF">2023-09-26T12:12:09Z</dcterms:created>
  <dcterms:modified xsi:type="dcterms:W3CDTF">2023-10-10T20:27:28Z</dcterms:modified>
</cp:coreProperties>
</file>