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CEA7D-579B-E21D-6AEE-C9CB982B2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2202A3-F393-CBA7-CCE9-6EBDA686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431DB2-CAB0-8416-3A0F-E93ECCD0C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C48AAA-C0F4-666C-238A-A38A215A0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A8EFB5-28C4-2672-F6B6-320E68051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97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91544-FD97-041E-AD2B-8EFCD81D7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5ADB67-4912-F5DB-6FBC-4B996472A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099254-4C0F-539D-41CC-C7A4C949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F22BFA-3DC1-8C97-8E5E-E537271AA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0580C8-0DC4-E848-3A8F-4D6734B1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0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AA6831A-0391-48B0-7DE8-9A2A547786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1EE48C-B42B-0346-8EBD-FEF841107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D94CAB-2ECE-34A3-5C28-B9FD072DC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525350-8F38-DCCA-A128-34CEAE6C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1D512F-0A1F-E024-3AFE-E1169CAC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37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7CF22-1940-D911-9E4C-4B4E7DEF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05858-5C92-E656-CD75-401F2717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32A71B-902A-0CAF-FFB7-9D02C43DA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14CD3D-C84F-79F4-27BF-985EDC87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2FB433-98DE-E335-7F92-64E87A92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22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CCE26-2BBD-9066-F1A8-2067C9172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839CCF-A9AE-415A-C184-DA1D5339D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302023-D957-5AD2-EDDF-2F62EE089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161CE1-87DB-8A9F-9FA9-12DD43B7F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9823AA-B842-EED2-2D82-A2F20402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41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E3178-5BD9-A1D1-E7B9-6B8AB649E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46F524-36F1-73AA-93DB-EE1B75024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B1EBA6-9EFA-162B-C031-DC77328C5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935B56-61FF-140F-A627-7901B3CF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734695-5281-2AAC-211E-8524B5782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F01F44-0D6D-B937-2E62-137990EE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6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43BDB-8496-981F-17AD-41E422E6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480A33-255A-72B6-686A-532BB5E57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4E90CC-045D-6E9A-F390-08C18F995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206E9BF-CEDF-B006-953F-B2919C552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D63E166-5367-4D75-A172-0EA9E366E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C32C509-E288-85B8-53D9-6B17262E3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625611C-8823-CB83-D164-FE7596A8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9C4AD3F-FA28-5A85-8996-74E8BDCA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2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83F05-D721-F2DA-BA95-A3D24807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7230523-9712-D313-FB44-E3832E87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2FD52CD-BCBF-20FC-3D51-088C78250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FE6B3B-11BD-6C8D-1DA7-BE8D6EDDD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30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CE035DA-C715-C8B5-AB51-D48F9E0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BA07EBC-C406-399E-AE63-EC26F0E5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2A5D55-0A7B-2A28-D701-B1F698B01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50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65FA1-5307-76CA-4543-0680C63A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F86F6B-E297-2E96-9923-BC3264326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09BAE0-A2E4-DC46-5EDD-B9A5C2AFB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D2A247-967D-B47D-2EE0-4FDC1303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DDB637-CD94-FAD5-0DA0-923D0EDD2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FABF7A-3DC2-A88F-CCF2-D68964ED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28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3E00F-9224-9D61-ED6A-16379BFDD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344B9BD-E2BC-E8E5-F7B5-3D4D2485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284F6B-C67F-DE76-2E6C-56593D5BD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374A33-8FBA-E442-74CA-2B0B17D09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D818E4-E80E-0960-B58C-7BFE533B2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0FE13F-DA63-67F6-9350-66CE8A216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85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58AB356-EF8C-C400-A5C7-EBE139FB6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92E58A-DA79-DC21-A326-4D698B5A0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846E80-5833-B2F3-5DA4-4BA9AD0A6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5CCD-8F28-498B-A5E4-EAC3546A8E82}" type="datetimeFigureOut">
              <a:rPr lang="cs-CZ" smtClean="0"/>
              <a:t>10. 10. 2023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A72AE5-CDF8-3715-206F-266E4E02A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B84962-2E43-C762-48AD-EF01FA4AE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C42EE-DCBD-419F-85A5-EA251E8022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4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C9747-7CE0-3DDA-B5CB-96AF47B28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dirty="0"/>
              <a:t>Finanční gramotnost</a:t>
            </a:r>
            <a:br>
              <a:rPr lang="cs-CZ" dirty="0"/>
            </a:br>
            <a:r>
              <a:rPr lang="cs-CZ" sz="4000" dirty="0"/>
              <a:t>Ing. Kateřina </a:t>
            </a:r>
            <a:r>
              <a:rPr lang="cs-CZ" sz="4000" dirty="0" err="1"/>
              <a:t>Stankeová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219780-9D25-4605-0D93-765C480DF9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Organizace předmětu</a:t>
            </a:r>
          </a:p>
        </p:txBody>
      </p:sp>
    </p:spTree>
    <p:extLst>
      <p:ext uri="{BB962C8B-B14F-4D97-AF65-F5344CB8AC3E}">
        <p14:creationId xmlns:p14="http://schemas.microsoft.com/office/powerpoint/2010/main" val="110791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5A6231-37BA-743D-9F5B-2D5D6A08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</p:spPr>
        <p:txBody>
          <a:bodyPr/>
          <a:lstStyle/>
          <a:p>
            <a:r>
              <a:rPr lang="cs-CZ" dirty="0"/>
              <a:t>Termíny přednášek – pátek 16:25 – 18:00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9E801E-BF90-3F54-D77E-405A547A2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64687"/>
            <a:ext cx="5157787" cy="823911"/>
          </a:xfrm>
        </p:spPr>
        <p:txBody>
          <a:bodyPr>
            <a:normAutofit/>
          </a:bodyPr>
          <a:lstStyle/>
          <a:p>
            <a:r>
              <a:rPr lang="cs-CZ" dirty="0"/>
              <a:t>Denní studium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13ABD2D-4635-590F-2E94-6C7CC1C92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95130"/>
            <a:ext cx="5157787" cy="40945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29.10. děkanské volno</a:t>
            </a:r>
          </a:p>
          <a:p>
            <a:pPr marL="0" indent="0">
              <a:buNone/>
            </a:pPr>
            <a:r>
              <a:rPr lang="cs-CZ" dirty="0"/>
              <a:t>6.10.</a:t>
            </a:r>
          </a:p>
          <a:p>
            <a:pPr marL="0" indent="0">
              <a:buNone/>
            </a:pPr>
            <a:r>
              <a:rPr lang="cs-CZ" dirty="0"/>
              <a:t>20.10.</a:t>
            </a:r>
          </a:p>
          <a:p>
            <a:pPr marL="0" indent="0">
              <a:buNone/>
            </a:pPr>
            <a:r>
              <a:rPr lang="cs-CZ" dirty="0"/>
              <a:t>27.10.</a:t>
            </a:r>
          </a:p>
          <a:p>
            <a:pPr marL="0" indent="0">
              <a:buNone/>
            </a:pPr>
            <a:r>
              <a:rPr lang="cs-CZ" dirty="0"/>
              <a:t>3.11.</a:t>
            </a:r>
          </a:p>
          <a:p>
            <a:pPr marL="0" indent="0">
              <a:buNone/>
            </a:pPr>
            <a:r>
              <a:rPr lang="cs-CZ" dirty="0"/>
              <a:t>10.11.</a:t>
            </a:r>
          </a:p>
          <a:p>
            <a:pPr marL="0" indent="0">
              <a:buNone/>
            </a:pPr>
            <a:r>
              <a:rPr lang="cs-CZ" dirty="0"/>
              <a:t>1.12.</a:t>
            </a:r>
          </a:p>
          <a:p>
            <a:pPr marL="0" indent="0">
              <a:buNone/>
            </a:pPr>
            <a:r>
              <a:rPr lang="cs-CZ" dirty="0"/>
              <a:t>15.12.</a:t>
            </a:r>
          </a:p>
          <a:p>
            <a:pPr marL="0" indent="0">
              <a:buNone/>
            </a:pPr>
            <a:r>
              <a:rPr lang="cs-CZ" dirty="0"/>
              <a:t>22.12. závěrečná zkouška společná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7FDD42-640B-F486-E77A-3563F2DFA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64687"/>
            <a:ext cx="5183188" cy="735134"/>
          </a:xfrm>
        </p:spPr>
        <p:txBody>
          <a:bodyPr>
            <a:normAutofit/>
          </a:bodyPr>
          <a:lstStyle/>
          <a:p>
            <a:r>
              <a:rPr lang="cs-CZ" dirty="0"/>
              <a:t>Kombinované studium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2DA520D-8968-FE39-566F-D2E7204E70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95130"/>
            <a:ext cx="5183188" cy="40945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13.10.</a:t>
            </a:r>
          </a:p>
          <a:p>
            <a:pPr marL="0" indent="0">
              <a:buNone/>
            </a:pPr>
            <a:r>
              <a:rPr lang="cs-CZ" dirty="0"/>
              <a:t>24.11.</a:t>
            </a:r>
          </a:p>
          <a:p>
            <a:pPr marL="0" indent="0">
              <a:buNone/>
            </a:pPr>
            <a:r>
              <a:rPr lang="cs-CZ" dirty="0"/>
              <a:t>8.12.</a:t>
            </a:r>
          </a:p>
          <a:p>
            <a:pPr marL="0" indent="0">
              <a:buNone/>
            </a:pPr>
            <a:r>
              <a:rPr lang="cs-CZ" dirty="0"/>
              <a:t>22.12. závěrečná zkouška společná</a:t>
            </a:r>
          </a:p>
        </p:txBody>
      </p:sp>
    </p:spTree>
    <p:extLst>
      <p:ext uri="{BB962C8B-B14F-4D97-AF65-F5344CB8AC3E}">
        <p14:creationId xmlns:p14="http://schemas.microsoft.com/office/powerpoint/2010/main" val="361826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DC570-562D-4F5A-B839-62E25EDF3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absolvování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7F0561-45B7-66EF-C9BD-601DD1248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Samostudium</a:t>
            </a:r>
          </a:p>
          <a:p>
            <a:r>
              <a:rPr lang="cs-CZ" dirty="0"/>
              <a:t>Kniha – úkol v průběhu semestru</a:t>
            </a:r>
          </a:p>
          <a:p>
            <a:r>
              <a:rPr lang="cs-CZ" dirty="0"/>
              <a:t>Zkouška – test, popř. ústní dozkoušení </a:t>
            </a:r>
          </a:p>
        </p:txBody>
      </p:sp>
    </p:spTree>
    <p:extLst>
      <p:ext uri="{BB962C8B-B14F-4D97-AF65-F5344CB8AC3E}">
        <p14:creationId xmlns:p14="http://schemas.microsoft.com/office/powerpoint/2010/main" val="34758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AE92C-4234-47F3-F189-60BC69641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úkoly - dobrovolné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6F718F-D8DE-1DEB-6BBB-502950E87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037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B034E-3A92-6395-ACE4-B9C5F426A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57BEEE-9EF7-CE80-641C-0CD622266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Studijní opora</a:t>
            </a:r>
          </a:p>
          <a:p>
            <a:r>
              <a:rPr lang="cs-CZ" dirty="0"/>
              <a:t>Vlastní poznámky</a:t>
            </a:r>
          </a:p>
          <a:p>
            <a:r>
              <a:rPr lang="cs-CZ" dirty="0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26042187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84</Words>
  <Application>Microsoft Office PowerPoint</Application>
  <PresentationFormat>Širokoúhlá obrazovka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Finanční gramotnost Ing. Kateřina Stankeová</vt:lpstr>
      <vt:lpstr>Termíny přednášek – pátek 16:25 – 18:00</vt:lpstr>
      <vt:lpstr>Požadavky na absolvování předmětu</vt:lpstr>
      <vt:lpstr>Osobní úkoly - dobrovolné</vt:lpstr>
      <vt:lpstr>Studijní materiály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 Ing. Kateřina Stankeová</dc:title>
  <dc:creator>katka</dc:creator>
  <cp:lastModifiedBy>katka</cp:lastModifiedBy>
  <cp:revision>6</cp:revision>
  <dcterms:created xsi:type="dcterms:W3CDTF">2023-09-26T12:12:09Z</dcterms:created>
  <dcterms:modified xsi:type="dcterms:W3CDTF">2023-10-10T20:27:28Z</dcterms:modified>
</cp:coreProperties>
</file>