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61" r:id="rId4"/>
    <p:sldId id="292" r:id="rId5"/>
    <p:sldId id="295" r:id="rId6"/>
    <p:sldId id="257" r:id="rId7"/>
    <p:sldId id="260" r:id="rId8"/>
    <p:sldId id="300" r:id="rId9"/>
    <p:sldId id="301" r:id="rId10"/>
    <p:sldId id="290" r:id="rId11"/>
    <p:sldId id="288" r:id="rId12"/>
    <p:sldId id="293" r:id="rId13"/>
    <p:sldId id="267" r:id="rId14"/>
    <p:sldId id="268" r:id="rId15"/>
    <p:sldId id="271" r:id="rId16"/>
    <p:sldId id="272" r:id="rId17"/>
    <p:sldId id="296" r:id="rId18"/>
    <p:sldId id="273" r:id="rId19"/>
    <p:sldId id="274" r:id="rId20"/>
    <p:sldId id="275" r:id="rId21"/>
    <p:sldId id="276" r:id="rId22"/>
    <p:sldId id="283" r:id="rId23"/>
    <p:sldId id="284" r:id="rId24"/>
    <p:sldId id="285" r:id="rId25"/>
    <p:sldId id="291" r:id="rId26"/>
  </p:sldIdLst>
  <p:sldSz cx="12192000" cy="6858000"/>
  <p:notesSz cx="6889750" cy="96710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92FF8-FDFD-4944-B856-98FB922E470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E3B9CB-0B8B-479F-A62D-A233FB86D5C1}">
      <dgm:prSet phldrT="[Text]"/>
      <dgm:spPr/>
      <dgm:t>
        <a:bodyPr/>
        <a:lstStyle/>
        <a:p>
          <a:pPr algn="ctr"/>
          <a:r>
            <a:rPr lang="cs-CZ"/>
            <a:t>Daňová soustava ČR</a:t>
          </a:r>
        </a:p>
      </dgm:t>
    </dgm:pt>
    <dgm:pt modelId="{23D01DC6-1F49-4C57-A65B-C21CB6F74310}" type="parTrans" cxnId="{5A7A3F75-1E96-4DF4-AC91-52E8B7090F82}">
      <dgm:prSet/>
      <dgm:spPr/>
      <dgm:t>
        <a:bodyPr/>
        <a:lstStyle/>
        <a:p>
          <a:pPr algn="ctr"/>
          <a:endParaRPr lang="cs-CZ"/>
        </a:p>
      </dgm:t>
    </dgm:pt>
    <dgm:pt modelId="{B3665358-1B36-4164-8E7E-6423AECADA94}" type="sibTrans" cxnId="{5A7A3F75-1E96-4DF4-AC91-52E8B7090F82}">
      <dgm:prSet/>
      <dgm:spPr/>
      <dgm:t>
        <a:bodyPr/>
        <a:lstStyle/>
        <a:p>
          <a:pPr algn="ctr"/>
          <a:endParaRPr lang="cs-CZ"/>
        </a:p>
      </dgm:t>
    </dgm:pt>
    <dgm:pt modelId="{F222E6A8-2DAB-4BBF-B82D-851AB151BB7B}">
      <dgm:prSet phldrT="[Text]"/>
      <dgm:spPr>
        <a:solidFill>
          <a:schemeClr val="accent3"/>
        </a:solidFill>
      </dgm:spPr>
      <dgm:t>
        <a:bodyPr/>
        <a:lstStyle/>
        <a:p>
          <a:pPr algn="ctr"/>
          <a:r>
            <a:rPr lang="cs-CZ"/>
            <a:t>Přímé daně</a:t>
          </a:r>
        </a:p>
      </dgm:t>
    </dgm:pt>
    <dgm:pt modelId="{C347AF5F-9A4A-4CF2-8F01-5DA0492E2981}" type="parTrans" cxnId="{3F68E096-975F-4516-9B3F-5996F015B409}">
      <dgm:prSet/>
      <dgm:spPr/>
      <dgm:t>
        <a:bodyPr/>
        <a:lstStyle/>
        <a:p>
          <a:pPr algn="ctr"/>
          <a:endParaRPr lang="cs-CZ"/>
        </a:p>
      </dgm:t>
    </dgm:pt>
    <dgm:pt modelId="{B70DCE2A-6211-45C2-8B25-E2C5360AE915}" type="sibTrans" cxnId="{3F68E096-975F-4516-9B3F-5996F015B409}">
      <dgm:prSet/>
      <dgm:spPr/>
      <dgm:t>
        <a:bodyPr/>
        <a:lstStyle/>
        <a:p>
          <a:pPr algn="ctr"/>
          <a:endParaRPr lang="cs-CZ"/>
        </a:p>
      </dgm:t>
    </dgm:pt>
    <dgm:pt modelId="{E53FD72A-FF99-4076-AFC0-DF895AC351D7}">
      <dgm:prSet phldrT="[Text]"/>
      <dgm:spPr>
        <a:solidFill>
          <a:srgbClr val="4AF123"/>
        </a:solidFill>
      </dgm:spPr>
      <dgm:t>
        <a:bodyPr/>
        <a:lstStyle/>
        <a:p>
          <a:pPr algn="ctr"/>
          <a:r>
            <a:rPr lang="cs-CZ"/>
            <a:t>Daň z příjmů</a:t>
          </a:r>
        </a:p>
      </dgm:t>
    </dgm:pt>
    <dgm:pt modelId="{2A1A0903-0E6E-4FCF-BFD0-8AAC22FA4BEF}" type="parTrans" cxnId="{C72E7AB3-E82D-4DF3-92C5-85B7F9217239}">
      <dgm:prSet/>
      <dgm:spPr/>
      <dgm:t>
        <a:bodyPr/>
        <a:lstStyle/>
        <a:p>
          <a:pPr algn="ctr"/>
          <a:endParaRPr lang="cs-CZ"/>
        </a:p>
      </dgm:t>
    </dgm:pt>
    <dgm:pt modelId="{78443663-028B-4A66-8AC7-438BD149A314}" type="sibTrans" cxnId="{C72E7AB3-E82D-4DF3-92C5-85B7F9217239}">
      <dgm:prSet/>
      <dgm:spPr/>
      <dgm:t>
        <a:bodyPr/>
        <a:lstStyle/>
        <a:p>
          <a:pPr algn="ctr"/>
          <a:endParaRPr lang="cs-CZ"/>
        </a:p>
      </dgm:t>
    </dgm:pt>
    <dgm:pt modelId="{70EEEB6C-CA86-4D67-B638-9F7E6A52AA4E}">
      <dgm:prSet phldrT="[Text]"/>
      <dgm:spPr>
        <a:solidFill>
          <a:srgbClr val="3A6867"/>
        </a:solidFill>
      </dgm:spPr>
      <dgm:t>
        <a:bodyPr/>
        <a:lstStyle/>
        <a:p>
          <a:pPr algn="ctr"/>
          <a:r>
            <a:rPr lang="cs-CZ"/>
            <a:t>Majetkové daně</a:t>
          </a:r>
        </a:p>
      </dgm:t>
    </dgm:pt>
    <dgm:pt modelId="{5E38DFBD-1DE8-4304-9F93-CC5BB272316F}" type="parTrans" cxnId="{0F5C2581-AA7C-4569-9B79-6B047A329280}">
      <dgm:prSet/>
      <dgm:spPr/>
      <dgm:t>
        <a:bodyPr/>
        <a:lstStyle/>
        <a:p>
          <a:pPr algn="ctr"/>
          <a:endParaRPr lang="cs-CZ"/>
        </a:p>
      </dgm:t>
    </dgm:pt>
    <dgm:pt modelId="{A4A2614C-7010-4C6C-960A-979C049EFB26}" type="sibTrans" cxnId="{0F5C2581-AA7C-4569-9B79-6B047A329280}">
      <dgm:prSet/>
      <dgm:spPr/>
      <dgm:t>
        <a:bodyPr/>
        <a:lstStyle/>
        <a:p>
          <a:pPr algn="ctr"/>
          <a:endParaRPr lang="cs-CZ"/>
        </a:p>
      </dgm:t>
    </dgm:pt>
    <dgm:pt modelId="{BE5CDC36-E341-4732-9B89-96C91CFDF842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cs-CZ"/>
            <a:t>Nepřímé daně</a:t>
          </a:r>
        </a:p>
      </dgm:t>
    </dgm:pt>
    <dgm:pt modelId="{8884D8D6-BB62-45C7-9A92-BA5039807FC7}" type="parTrans" cxnId="{C43501BA-91D0-4B96-8A56-6FA67C8D7D57}">
      <dgm:prSet/>
      <dgm:spPr/>
      <dgm:t>
        <a:bodyPr/>
        <a:lstStyle/>
        <a:p>
          <a:pPr algn="ctr"/>
          <a:endParaRPr lang="cs-CZ"/>
        </a:p>
      </dgm:t>
    </dgm:pt>
    <dgm:pt modelId="{D62A59C2-4861-428F-A3DF-A6F9C39D01C7}" type="sibTrans" cxnId="{C43501BA-91D0-4B96-8A56-6FA67C8D7D57}">
      <dgm:prSet/>
      <dgm:spPr/>
      <dgm:t>
        <a:bodyPr/>
        <a:lstStyle/>
        <a:p>
          <a:pPr algn="ctr"/>
          <a:endParaRPr lang="cs-CZ"/>
        </a:p>
      </dgm:t>
    </dgm:pt>
    <dgm:pt modelId="{D5610DF4-FD70-442C-A024-17B74C13C7F3}">
      <dgm:prSet phldrT="[Text]"/>
      <dgm:spPr>
        <a:solidFill>
          <a:schemeClr val="accent6"/>
        </a:solidFill>
      </dgm:spPr>
      <dgm:t>
        <a:bodyPr/>
        <a:lstStyle/>
        <a:p>
          <a:pPr algn="ctr"/>
          <a:r>
            <a:rPr lang="cs-CZ" dirty="0"/>
            <a:t>Daň z přidané hodnoty</a:t>
          </a:r>
        </a:p>
      </dgm:t>
    </dgm:pt>
    <dgm:pt modelId="{B9B8E95C-8E7B-47D2-B4A1-EB93CF898A2F}" type="parTrans" cxnId="{8C8A73B8-72C0-4496-9C2E-FFE0237603C9}">
      <dgm:prSet/>
      <dgm:spPr/>
      <dgm:t>
        <a:bodyPr/>
        <a:lstStyle/>
        <a:p>
          <a:pPr algn="ctr"/>
          <a:endParaRPr lang="cs-CZ"/>
        </a:p>
      </dgm:t>
    </dgm:pt>
    <dgm:pt modelId="{F1618E11-7A05-446F-881A-7DB4603056E6}" type="sibTrans" cxnId="{8C8A73B8-72C0-4496-9C2E-FFE0237603C9}">
      <dgm:prSet/>
      <dgm:spPr/>
      <dgm:t>
        <a:bodyPr/>
        <a:lstStyle/>
        <a:p>
          <a:pPr algn="ctr"/>
          <a:endParaRPr lang="cs-CZ"/>
        </a:p>
      </dgm:t>
    </dgm:pt>
    <dgm:pt modelId="{B8035E6F-8F6C-4F8A-A721-B620BB6AFF22}">
      <dgm:prSet/>
      <dgm:spPr>
        <a:solidFill>
          <a:schemeClr val="accent6"/>
        </a:solidFill>
      </dgm:spPr>
      <dgm:t>
        <a:bodyPr/>
        <a:lstStyle/>
        <a:p>
          <a:pPr algn="ctr"/>
          <a:r>
            <a:rPr lang="cs-CZ"/>
            <a:t>Spotřební daň</a:t>
          </a:r>
        </a:p>
      </dgm:t>
    </dgm:pt>
    <dgm:pt modelId="{F5E69A18-AF22-47E4-B09F-93F9B2F316BE}" type="parTrans" cxnId="{E2295E3E-4AA2-4604-87BD-63C27E83A89E}">
      <dgm:prSet/>
      <dgm:spPr/>
      <dgm:t>
        <a:bodyPr/>
        <a:lstStyle/>
        <a:p>
          <a:pPr algn="ctr"/>
          <a:endParaRPr lang="cs-CZ"/>
        </a:p>
      </dgm:t>
    </dgm:pt>
    <dgm:pt modelId="{F454694B-58BE-4268-800A-B0FC45DC2BAF}" type="sibTrans" cxnId="{E2295E3E-4AA2-4604-87BD-63C27E83A89E}">
      <dgm:prSet/>
      <dgm:spPr/>
      <dgm:t>
        <a:bodyPr/>
        <a:lstStyle/>
        <a:p>
          <a:pPr algn="ctr"/>
          <a:endParaRPr lang="cs-CZ"/>
        </a:p>
      </dgm:t>
    </dgm:pt>
    <dgm:pt modelId="{428402FD-BC87-4739-8A46-28A9B1622184}">
      <dgm:prSet/>
      <dgm:spPr>
        <a:solidFill>
          <a:srgbClr val="4AF123"/>
        </a:solidFill>
      </dgm:spPr>
      <dgm:t>
        <a:bodyPr/>
        <a:lstStyle/>
        <a:p>
          <a:pPr algn="ctr"/>
          <a:r>
            <a:rPr lang="cs-CZ"/>
            <a:t>Fyzických osob</a:t>
          </a:r>
        </a:p>
      </dgm:t>
    </dgm:pt>
    <dgm:pt modelId="{901CA975-1BDB-4495-BA01-35D273A656BE}" type="parTrans" cxnId="{01AEBD24-5D32-4B64-AF87-F1322CA7A48E}">
      <dgm:prSet/>
      <dgm:spPr/>
      <dgm:t>
        <a:bodyPr/>
        <a:lstStyle/>
        <a:p>
          <a:pPr algn="ctr"/>
          <a:endParaRPr lang="cs-CZ"/>
        </a:p>
      </dgm:t>
    </dgm:pt>
    <dgm:pt modelId="{110B5475-F8CD-42ED-BF7A-BCC12C8FB5DE}" type="sibTrans" cxnId="{01AEBD24-5D32-4B64-AF87-F1322CA7A48E}">
      <dgm:prSet/>
      <dgm:spPr/>
      <dgm:t>
        <a:bodyPr/>
        <a:lstStyle/>
        <a:p>
          <a:pPr algn="ctr"/>
          <a:endParaRPr lang="cs-CZ"/>
        </a:p>
      </dgm:t>
    </dgm:pt>
    <dgm:pt modelId="{0F333653-AD9D-4A3B-9E72-F315EE4BA694}">
      <dgm:prSet/>
      <dgm:spPr>
        <a:solidFill>
          <a:srgbClr val="4AF123"/>
        </a:solidFill>
      </dgm:spPr>
      <dgm:t>
        <a:bodyPr/>
        <a:lstStyle/>
        <a:p>
          <a:pPr algn="ctr"/>
          <a:r>
            <a:rPr lang="cs-CZ"/>
            <a:t>Právnických osob</a:t>
          </a:r>
        </a:p>
      </dgm:t>
    </dgm:pt>
    <dgm:pt modelId="{449FC24D-AC25-42C8-9EC5-3F5178D3DA6D}" type="parTrans" cxnId="{2BDB1F5E-E871-4E56-A778-E61222FA2AB6}">
      <dgm:prSet/>
      <dgm:spPr/>
      <dgm:t>
        <a:bodyPr/>
        <a:lstStyle/>
        <a:p>
          <a:pPr algn="ctr"/>
          <a:endParaRPr lang="cs-CZ"/>
        </a:p>
      </dgm:t>
    </dgm:pt>
    <dgm:pt modelId="{F9CC4377-C99A-4FFB-BC5A-1FF58B105FA4}" type="sibTrans" cxnId="{2BDB1F5E-E871-4E56-A778-E61222FA2AB6}">
      <dgm:prSet/>
      <dgm:spPr/>
      <dgm:t>
        <a:bodyPr/>
        <a:lstStyle/>
        <a:p>
          <a:pPr algn="ctr"/>
          <a:endParaRPr lang="cs-CZ"/>
        </a:p>
      </dgm:t>
    </dgm:pt>
    <dgm:pt modelId="{52542B2D-3E24-4F09-ABCB-6324D80A4B96}">
      <dgm:prSet/>
      <dgm:spPr>
        <a:solidFill>
          <a:srgbClr val="3A6867"/>
        </a:solidFill>
      </dgm:spPr>
      <dgm:t>
        <a:bodyPr/>
        <a:lstStyle/>
        <a:p>
          <a:pPr algn="ctr"/>
          <a:r>
            <a:rPr lang="cs-CZ"/>
            <a:t>Daň z nemovitých věcí</a:t>
          </a:r>
        </a:p>
      </dgm:t>
    </dgm:pt>
    <dgm:pt modelId="{C4833F96-3A95-4034-A4D6-992BE0AD7679}" type="parTrans" cxnId="{B467468E-5246-4782-BC18-3F6107FF2640}">
      <dgm:prSet/>
      <dgm:spPr/>
      <dgm:t>
        <a:bodyPr/>
        <a:lstStyle/>
        <a:p>
          <a:pPr algn="ctr"/>
          <a:endParaRPr lang="cs-CZ"/>
        </a:p>
      </dgm:t>
    </dgm:pt>
    <dgm:pt modelId="{22B0DADD-5349-4027-BD56-13867B935FEF}" type="sibTrans" cxnId="{B467468E-5246-4782-BC18-3F6107FF2640}">
      <dgm:prSet/>
      <dgm:spPr/>
      <dgm:t>
        <a:bodyPr/>
        <a:lstStyle/>
        <a:p>
          <a:pPr algn="ctr"/>
          <a:endParaRPr lang="cs-CZ"/>
        </a:p>
      </dgm:t>
    </dgm:pt>
    <dgm:pt modelId="{965579A6-D1A5-4A3E-8DFB-19C317AE3875}">
      <dgm:prSet/>
      <dgm:spPr>
        <a:solidFill>
          <a:schemeClr val="accent6"/>
        </a:solidFill>
      </dgm:spPr>
      <dgm:t>
        <a:bodyPr/>
        <a:lstStyle/>
        <a:p>
          <a:pPr algn="ctr"/>
          <a:r>
            <a:rPr lang="cs-CZ"/>
            <a:t>Ekologické daně</a:t>
          </a:r>
        </a:p>
      </dgm:t>
    </dgm:pt>
    <dgm:pt modelId="{B3A62998-F121-4D4C-AEC5-DDAF485F607C}" type="parTrans" cxnId="{6E04D474-FECD-4BBC-9C37-BDFF27A261A0}">
      <dgm:prSet/>
      <dgm:spPr/>
      <dgm:t>
        <a:bodyPr/>
        <a:lstStyle/>
        <a:p>
          <a:pPr algn="ctr"/>
          <a:endParaRPr lang="cs-CZ"/>
        </a:p>
      </dgm:t>
    </dgm:pt>
    <dgm:pt modelId="{F2A1C07B-0106-453B-BB9A-FCBA9FED57E0}" type="sibTrans" cxnId="{6E04D474-FECD-4BBC-9C37-BDFF27A261A0}">
      <dgm:prSet/>
      <dgm:spPr/>
      <dgm:t>
        <a:bodyPr/>
        <a:lstStyle/>
        <a:p>
          <a:pPr algn="ctr"/>
          <a:endParaRPr lang="cs-CZ"/>
        </a:p>
      </dgm:t>
    </dgm:pt>
    <dgm:pt modelId="{95649405-D921-4CF9-93F8-424E569BA02B}">
      <dgm:prSet/>
      <dgm:spPr>
        <a:solidFill>
          <a:schemeClr val="accent6"/>
        </a:solidFill>
      </dgm:spPr>
      <dgm:t>
        <a:bodyPr/>
        <a:lstStyle/>
        <a:p>
          <a:pPr algn="ctr"/>
          <a:r>
            <a:rPr lang="cs-CZ"/>
            <a:t>Daň z hazardních her</a:t>
          </a:r>
        </a:p>
      </dgm:t>
    </dgm:pt>
    <dgm:pt modelId="{9E2B7651-231C-4B38-9410-C34D32E47BFC}" type="parTrans" cxnId="{224E8EF2-EF9D-4145-8B02-70ED4A5CF58E}">
      <dgm:prSet/>
      <dgm:spPr/>
      <dgm:t>
        <a:bodyPr/>
        <a:lstStyle/>
        <a:p>
          <a:pPr algn="ctr"/>
          <a:endParaRPr lang="cs-CZ"/>
        </a:p>
      </dgm:t>
    </dgm:pt>
    <dgm:pt modelId="{971C0E9A-0FA8-4228-A8ED-77BE33C14DE8}" type="sibTrans" cxnId="{224E8EF2-EF9D-4145-8B02-70ED4A5CF58E}">
      <dgm:prSet/>
      <dgm:spPr/>
      <dgm:t>
        <a:bodyPr/>
        <a:lstStyle/>
        <a:p>
          <a:pPr algn="ctr"/>
          <a:endParaRPr lang="cs-CZ"/>
        </a:p>
      </dgm:t>
    </dgm:pt>
    <dgm:pt modelId="{F3373106-3341-4521-B9E3-7299CEA52C71}" type="pres">
      <dgm:prSet presAssocID="{61092FF8-FDFD-4944-B856-98FB922E470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3A3AD7-5550-444B-A873-B5723351F5BA}" type="pres">
      <dgm:prSet presAssocID="{20E3B9CB-0B8B-479F-A62D-A233FB86D5C1}" presName="root1" presStyleCnt="0"/>
      <dgm:spPr/>
    </dgm:pt>
    <dgm:pt modelId="{FD073FC6-C313-42D1-89A8-4398263B45DC}" type="pres">
      <dgm:prSet presAssocID="{20E3B9CB-0B8B-479F-A62D-A233FB86D5C1}" presName="LevelOneTextNode" presStyleLbl="node0" presStyleIdx="0" presStyleCnt="1">
        <dgm:presLayoutVars>
          <dgm:chPref val="3"/>
        </dgm:presLayoutVars>
      </dgm:prSet>
      <dgm:spPr/>
    </dgm:pt>
    <dgm:pt modelId="{C80C7244-2C14-42F6-86BD-C6C8A4445091}" type="pres">
      <dgm:prSet presAssocID="{20E3B9CB-0B8B-479F-A62D-A233FB86D5C1}" presName="level2hierChild" presStyleCnt="0"/>
      <dgm:spPr/>
    </dgm:pt>
    <dgm:pt modelId="{8191FF01-4C4E-4E54-BFEF-442235CFED82}" type="pres">
      <dgm:prSet presAssocID="{C347AF5F-9A4A-4CF2-8F01-5DA0492E2981}" presName="conn2-1" presStyleLbl="parChTrans1D2" presStyleIdx="0" presStyleCnt="2"/>
      <dgm:spPr/>
    </dgm:pt>
    <dgm:pt modelId="{AC2BC5C2-9C39-47A7-8E1F-667DD68B021D}" type="pres">
      <dgm:prSet presAssocID="{C347AF5F-9A4A-4CF2-8F01-5DA0492E2981}" presName="connTx" presStyleLbl="parChTrans1D2" presStyleIdx="0" presStyleCnt="2"/>
      <dgm:spPr/>
    </dgm:pt>
    <dgm:pt modelId="{5CC34CE2-E6FC-4FA3-9254-A9BEC91667D4}" type="pres">
      <dgm:prSet presAssocID="{F222E6A8-2DAB-4BBF-B82D-851AB151BB7B}" presName="root2" presStyleCnt="0"/>
      <dgm:spPr/>
    </dgm:pt>
    <dgm:pt modelId="{D7896BDB-A1B0-4FC1-B493-8DFCD7CC431A}" type="pres">
      <dgm:prSet presAssocID="{F222E6A8-2DAB-4BBF-B82D-851AB151BB7B}" presName="LevelTwoTextNode" presStyleLbl="node2" presStyleIdx="0" presStyleCnt="2">
        <dgm:presLayoutVars>
          <dgm:chPref val="3"/>
        </dgm:presLayoutVars>
      </dgm:prSet>
      <dgm:spPr/>
    </dgm:pt>
    <dgm:pt modelId="{656F9A70-505F-4FA9-8E0F-F3F17A1D4234}" type="pres">
      <dgm:prSet presAssocID="{F222E6A8-2DAB-4BBF-B82D-851AB151BB7B}" presName="level3hierChild" presStyleCnt="0"/>
      <dgm:spPr/>
    </dgm:pt>
    <dgm:pt modelId="{81CA68E2-57EE-4153-AC55-B2EFD8D5881F}" type="pres">
      <dgm:prSet presAssocID="{2A1A0903-0E6E-4FCF-BFD0-8AAC22FA4BEF}" presName="conn2-1" presStyleLbl="parChTrans1D3" presStyleIdx="0" presStyleCnt="6"/>
      <dgm:spPr/>
    </dgm:pt>
    <dgm:pt modelId="{37C96139-87EA-4F80-9A4B-65E426066681}" type="pres">
      <dgm:prSet presAssocID="{2A1A0903-0E6E-4FCF-BFD0-8AAC22FA4BEF}" presName="connTx" presStyleLbl="parChTrans1D3" presStyleIdx="0" presStyleCnt="6"/>
      <dgm:spPr/>
    </dgm:pt>
    <dgm:pt modelId="{34ADBFCF-EAED-42C4-A90E-41EA79506715}" type="pres">
      <dgm:prSet presAssocID="{E53FD72A-FF99-4076-AFC0-DF895AC351D7}" presName="root2" presStyleCnt="0"/>
      <dgm:spPr/>
    </dgm:pt>
    <dgm:pt modelId="{BE4B3BBB-24B7-4E4E-BD68-E91C741C63FD}" type="pres">
      <dgm:prSet presAssocID="{E53FD72A-FF99-4076-AFC0-DF895AC351D7}" presName="LevelTwoTextNode" presStyleLbl="node3" presStyleIdx="0" presStyleCnt="6">
        <dgm:presLayoutVars>
          <dgm:chPref val="3"/>
        </dgm:presLayoutVars>
      </dgm:prSet>
      <dgm:spPr/>
    </dgm:pt>
    <dgm:pt modelId="{DCDAE605-6531-4EDC-9AEA-A18B4A43635A}" type="pres">
      <dgm:prSet presAssocID="{E53FD72A-FF99-4076-AFC0-DF895AC351D7}" presName="level3hierChild" presStyleCnt="0"/>
      <dgm:spPr/>
    </dgm:pt>
    <dgm:pt modelId="{B452BEF9-FF64-4E53-AEA5-7CB04E6A8051}" type="pres">
      <dgm:prSet presAssocID="{901CA975-1BDB-4495-BA01-35D273A656BE}" presName="conn2-1" presStyleLbl="parChTrans1D4" presStyleIdx="0" presStyleCnt="3"/>
      <dgm:spPr/>
    </dgm:pt>
    <dgm:pt modelId="{FAC16F6F-9651-44C3-A6AA-D4618F9D8175}" type="pres">
      <dgm:prSet presAssocID="{901CA975-1BDB-4495-BA01-35D273A656BE}" presName="connTx" presStyleLbl="parChTrans1D4" presStyleIdx="0" presStyleCnt="3"/>
      <dgm:spPr/>
    </dgm:pt>
    <dgm:pt modelId="{82611763-55A6-4008-A69F-5F59B7917799}" type="pres">
      <dgm:prSet presAssocID="{428402FD-BC87-4739-8A46-28A9B1622184}" presName="root2" presStyleCnt="0"/>
      <dgm:spPr/>
    </dgm:pt>
    <dgm:pt modelId="{43C061DA-BFDA-4FD6-9EF8-2F6BD65BC7F6}" type="pres">
      <dgm:prSet presAssocID="{428402FD-BC87-4739-8A46-28A9B1622184}" presName="LevelTwoTextNode" presStyleLbl="node4" presStyleIdx="0" presStyleCnt="3">
        <dgm:presLayoutVars>
          <dgm:chPref val="3"/>
        </dgm:presLayoutVars>
      </dgm:prSet>
      <dgm:spPr/>
    </dgm:pt>
    <dgm:pt modelId="{14843E05-49B9-4E0F-911B-B5409A2B9F3E}" type="pres">
      <dgm:prSet presAssocID="{428402FD-BC87-4739-8A46-28A9B1622184}" presName="level3hierChild" presStyleCnt="0"/>
      <dgm:spPr/>
    </dgm:pt>
    <dgm:pt modelId="{EE050049-897A-4B43-B685-76DEA4E360E0}" type="pres">
      <dgm:prSet presAssocID="{449FC24D-AC25-42C8-9EC5-3F5178D3DA6D}" presName="conn2-1" presStyleLbl="parChTrans1D4" presStyleIdx="1" presStyleCnt="3"/>
      <dgm:spPr/>
    </dgm:pt>
    <dgm:pt modelId="{2F9F0C35-55F0-4317-A2F4-74922F819695}" type="pres">
      <dgm:prSet presAssocID="{449FC24D-AC25-42C8-9EC5-3F5178D3DA6D}" presName="connTx" presStyleLbl="parChTrans1D4" presStyleIdx="1" presStyleCnt="3"/>
      <dgm:spPr/>
    </dgm:pt>
    <dgm:pt modelId="{23C91AB1-A506-497E-B0D0-113424A07E9D}" type="pres">
      <dgm:prSet presAssocID="{0F333653-AD9D-4A3B-9E72-F315EE4BA694}" presName="root2" presStyleCnt="0"/>
      <dgm:spPr/>
    </dgm:pt>
    <dgm:pt modelId="{841E3C44-49CB-4D1F-AA1B-AF11C082EB58}" type="pres">
      <dgm:prSet presAssocID="{0F333653-AD9D-4A3B-9E72-F315EE4BA694}" presName="LevelTwoTextNode" presStyleLbl="node4" presStyleIdx="1" presStyleCnt="3">
        <dgm:presLayoutVars>
          <dgm:chPref val="3"/>
        </dgm:presLayoutVars>
      </dgm:prSet>
      <dgm:spPr/>
    </dgm:pt>
    <dgm:pt modelId="{7B9D0AF0-3B76-4169-BA2C-9FB11E236E53}" type="pres">
      <dgm:prSet presAssocID="{0F333653-AD9D-4A3B-9E72-F315EE4BA694}" presName="level3hierChild" presStyleCnt="0"/>
      <dgm:spPr/>
    </dgm:pt>
    <dgm:pt modelId="{A9FC1F79-B6FB-4F6D-8670-7DABE64C6101}" type="pres">
      <dgm:prSet presAssocID="{5E38DFBD-1DE8-4304-9F93-CC5BB272316F}" presName="conn2-1" presStyleLbl="parChTrans1D3" presStyleIdx="1" presStyleCnt="6"/>
      <dgm:spPr/>
    </dgm:pt>
    <dgm:pt modelId="{C60279E4-5948-4E5A-858F-2AE60E8EA212}" type="pres">
      <dgm:prSet presAssocID="{5E38DFBD-1DE8-4304-9F93-CC5BB272316F}" presName="connTx" presStyleLbl="parChTrans1D3" presStyleIdx="1" presStyleCnt="6"/>
      <dgm:spPr/>
    </dgm:pt>
    <dgm:pt modelId="{5409586D-116F-432A-8AC1-26E8C4F71548}" type="pres">
      <dgm:prSet presAssocID="{70EEEB6C-CA86-4D67-B638-9F7E6A52AA4E}" presName="root2" presStyleCnt="0"/>
      <dgm:spPr/>
    </dgm:pt>
    <dgm:pt modelId="{DF31AF02-AB5A-46EE-BDC7-87009F3727F5}" type="pres">
      <dgm:prSet presAssocID="{70EEEB6C-CA86-4D67-B638-9F7E6A52AA4E}" presName="LevelTwoTextNode" presStyleLbl="node3" presStyleIdx="1" presStyleCnt="6">
        <dgm:presLayoutVars>
          <dgm:chPref val="3"/>
        </dgm:presLayoutVars>
      </dgm:prSet>
      <dgm:spPr/>
    </dgm:pt>
    <dgm:pt modelId="{DFCB719B-FB83-4D88-A68A-63C6BFAB0376}" type="pres">
      <dgm:prSet presAssocID="{70EEEB6C-CA86-4D67-B638-9F7E6A52AA4E}" presName="level3hierChild" presStyleCnt="0"/>
      <dgm:spPr/>
    </dgm:pt>
    <dgm:pt modelId="{68A6D08E-947B-42EF-B1A7-AF2F120E6C5A}" type="pres">
      <dgm:prSet presAssocID="{C4833F96-3A95-4034-A4D6-992BE0AD7679}" presName="conn2-1" presStyleLbl="parChTrans1D4" presStyleIdx="2" presStyleCnt="3"/>
      <dgm:spPr/>
    </dgm:pt>
    <dgm:pt modelId="{27D9091F-8F30-4539-8AC0-C1DA666BA940}" type="pres">
      <dgm:prSet presAssocID="{C4833F96-3A95-4034-A4D6-992BE0AD7679}" presName="connTx" presStyleLbl="parChTrans1D4" presStyleIdx="2" presStyleCnt="3"/>
      <dgm:spPr/>
    </dgm:pt>
    <dgm:pt modelId="{ABBE7E6F-0746-4F27-8E7F-3F1F6BBCAE5A}" type="pres">
      <dgm:prSet presAssocID="{52542B2D-3E24-4F09-ABCB-6324D80A4B96}" presName="root2" presStyleCnt="0"/>
      <dgm:spPr/>
    </dgm:pt>
    <dgm:pt modelId="{ED1B6B9B-C921-47B8-BD21-8AD0DA6ED3CB}" type="pres">
      <dgm:prSet presAssocID="{52542B2D-3E24-4F09-ABCB-6324D80A4B96}" presName="LevelTwoTextNode" presStyleLbl="node4" presStyleIdx="2" presStyleCnt="3">
        <dgm:presLayoutVars>
          <dgm:chPref val="3"/>
        </dgm:presLayoutVars>
      </dgm:prSet>
      <dgm:spPr/>
    </dgm:pt>
    <dgm:pt modelId="{4FB84045-5A91-4A97-9A72-FF2F0F925125}" type="pres">
      <dgm:prSet presAssocID="{52542B2D-3E24-4F09-ABCB-6324D80A4B96}" presName="level3hierChild" presStyleCnt="0"/>
      <dgm:spPr/>
    </dgm:pt>
    <dgm:pt modelId="{5D407546-1810-4F67-A612-F4C0A6C281BC}" type="pres">
      <dgm:prSet presAssocID="{8884D8D6-BB62-45C7-9A92-BA5039807FC7}" presName="conn2-1" presStyleLbl="parChTrans1D2" presStyleIdx="1" presStyleCnt="2"/>
      <dgm:spPr/>
    </dgm:pt>
    <dgm:pt modelId="{037CC613-2DB7-40C7-8211-99C178E62F0C}" type="pres">
      <dgm:prSet presAssocID="{8884D8D6-BB62-45C7-9A92-BA5039807FC7}" presName="connTx" presStyleLbl="parChTrans1D2" presStyleIdx="1" presStyleCnt="2"/>
      <dgm:spPr/>
    </dgm:pt>
    <dgm:pt modelId="{65830A7B-E616-4211-9761-1A2DAF7F9185}" type="pres">
      <dgm:prSet presAssocID="{BE5CDC36-E341-4732-9B89-96C91CFDF842}" presName="root2" presStyleCnt="0"/>
      <dgm:spPr/>
    </dgm:pt>
    <dgm:pt modelId="{20CC84A8-F10E-40FD-8804-91590EA4AA6F}" type="pres">
      <dgm:prSet presAssocID="{BE5CDC36-E341-4732-9B89-96C91CFDF842}" presName="LevelTwoTextNode" presStyleLbl="node2" presStyleIdx="1" presStyleCnt="2">
        <dgm:presLayoutVars>
          <dgm:chPref val="3"/>
        </dgm:presLayoutVars>
      </dgm:prSet>
      <dgm:spPr/>
    </dgm:pt>
    <dgm:pt modelId="{00CF3ACB-4066-45AC-8EB3-B1653964BCF5}" type="pres">
      <dgm:prSet presAssocID="{BE5CDC36-E341-4732-9B89-96C91CFDF842}" presName="level3hierChild" presStyleCnt="0"/>
      <dgm:spPr/>
    </dgm:pt>
    <dgm:pt modelId="{2751956A-966F-4BA6-B4E8-2E7BF0AFA007}" type="pres">
      <dgm:prSet presAssocID="{B9B8E95C-8E7B-47D2-B4A1-EB93CF898A2F}" presName="conn2-1" presStyleLbl="parChTrans1D3" presStyleIdx="2" presStyleCnt="6"/>
      <dgm:spPr/>
    </dgm:pt>
    <dgm:pt modelId="{F3F577A9-76B4-4A7C-B9D0-2409B163EC54}" type="pres">
      <dgm:prSet presAssocID="{B9B8E95C-8E7B-47D2-B4A1-EB93CF898A2F}" presName="connTx" presStyleLbl="parChTrans1D3" presStyleIdx="2" presStyleCnt="6"/>
      <dgm:spPr/>
    </dgm:pt>
    <dgm:pt modelId="{EB67B6B6-FBAC-49C8-A831-8FDBABAA64B6}" type="pres">
      <dgm:prSet presAssocID="{D5610DF4-FD70-442C-A024-17B74C13C7F3}" presName="root2" presStyleCnt="0"/>
      <dgm:spPr/>
    </dgm:pt>
    <dgm:pt modelId="{C68E3AAC-93EF-4FD0-A6F2-B15AA7AAB5D7}" type="pres">
      <dgm:prSet presAssocID="{D5610DF4-FD70-442C-A024-17B74C13C7F3}" presName="LevelTwoTextNode" presStyleLbl="node3" presStyleIdx="2" presStyleCnt="6">
        <dgm:presLayoutVars>
          <dgm:chPref val="3"/>
        </dgm:presLayoutVars>
      </dgm:prSet>
      <dgm:spPr/>
    </dgm:pt>
    <dgm:pt modelId="{B9332B80-B4DA-453F-ACF2-B6EFFE3C9394}" type="pres">
      <dgm:prSet presAssocID="{D5610DF4-FD70-442C-A024-17B74C13C7F3}" presName="level3hierChild" presStyleCnt="0"/>
      <dgm:spPr/>
    </dgm:pt>
    <dgm:pt modelId="{661543DC-7230-4224-B2C5-E5BA447BF568}" type="pres">
      <dgm:prSet presAssocID="{F5E69A18-AF22-47E4-B09F-93F9B2F316BE}" presName="conn2-1" presStyleLbl="parChTrans1D3" presStyleIdx="3" presStyleCnt="6"/>
      <dgm:spPr/>
    </dgm:pt>
    <dgm:pt modelId="{6E2AB92D-0168-45BE-A619-FA5C6AFCFC2D}" type="pres">
      <dgm:prSet presAssocID="{F5E69A18-AF22-47E4-B09F-93F9B2F316BE}" presName="connTx" presStyleLbl="parChTrans1D3" presStyleIdx="3" presStyleCnt="6"/>
      <dgm:spPr/>
    </dgm:pt>
    <dgm:pt modelId="{3E975CAB-6A90-49B8-8102-6D8A9A1BFDBF}" type="pres">
      <dgm:prSet presAssocID="{B8035E6F-8F6C-4F8A-A721-B620BB6AFF22}" presName="root2" presStyleCnt="0"/>
      <dgm:spPr/>
    </dgm:pt>
    <dgm:pt modelId="{2B74B54A-54FF-4C08-82A3-FFD54180676E}" type="pres">
      <dgm:prSet presAssocID="{B8035E6F-8F6C-4F8A-A721-B620BB6AFF22}" presName="LevelTwoTextNode" presStyleLbl="node3" presStyleIdx="3" presStyleCnt="6">
        <dgm:presLayoutVars>
          <dgm:chPref val="3"/>
        </dgm:presLayoutVars>
      </dgm:prSet>
      <dgm:spPr/>
    </dgm:pt>
    <dgm:pt modelId="{667ECE76-69D3-41AA-9BD4-5D49A08AF4B7}" type="pres">
      <dgm:prSet presAssocID="{B8035E6F-8F6C-4F8A-A721-B620BB6AFF22}" presName="level3hierChild" presStyleCnt="0"/>
      <dgm:spPr/>
    </dgm:pt>
    <dgm:pt modelId="{C6FC012E-1AAA-471C-8FC1-799F2D24033B}" type="pres">
      <dgm:prSet presAssocID="{B3A62998-F121-4D4C-AEC5-DDAF485F607C}" presName="conn2-1" presStyleLbl="parChTrans1D3" presStyleIdx="4" presStyleCnt="6"/>
      <dgm:spPr/>
    </dgm:pt>
    <dgm:pt modelId="{20D8D597-1276-4BC9-968B-A91BADE469DC}" type="pres">
      <dgm:prSet presAssocID="{B3A62998-F121-4D4C-AEC5-DDAF485F607C}" presName="connTx" presStyleLbl="parChTrans1D3" presStyleIdx="4" presStyleCnt="6"/>
      <dgm:spPr/>
    </dgm:pt>
    <dgm:pt modelId="{D5F52996-A890-4376-AB23-387182CD32A5}" type="pres">
      <dgm:prSet presAssocID="{965579A6-D1A5-4A3E-8DFB-19C317AE3875}" presName="root2" presStyleCnt="0"/>
      <dgm:spPr/>
    </dgm:pt>
    <dgm:pt modelId="{F5019BA7-E42A-4945-A8AB-7C7A78CE42D9}" type="pres">
      <dgm:prSet presAssocID="{965579A6-D1A5-4A3E-8DFB-19C317AE3875}" presName="LevelTwoTextNode" presStyleLbl="node3" presStyleIdx="4" presStyleCnt="6">
        <dgm:presLayoutVars>
          <dgm:chPref val="3"/>
        </dgm:presLayoutVars>
      </dgm:prSet>
      <dgm:spPr/>
    </dgm:pt>
    <dgm:pt modelId="{E6A41F57-EC42-43D9-8A76-F4A9653DF988}" type="pres">
      <dgm:prSet presAssocID="{965579A6-D1A5-4A3E-8DFB-19C317AE3875}" presName="level3hierChild" presStyleCnt="0"/>
      <dgm:spPr/>
    </dgm:pt>
    <dgm:pt modelId="{05B1F28C-DA59-4E04-AE29-6A34A3E165E3}" type="pres">
      <dgm:prSet presAssocID="{9E2B7651-231C-4B38-9410-C34D32E47BFC}" presName="conn2-1" presStyleLbl="parChTrans1D3" presStyleIdx="5" presStyleCnt="6"/>
      <dgm:spPr/>
    </dgm:pt>
    <dgm:pt modelId="{ACF50824-59E7-41FB-9FE0-D6EC4550E30A}" type="pres">
      <dgm:prSet presAssocID="{9E2B7651-231C-4B38-9410-C34D32E47BFC}" presName="connTx" presStyleLbl="parChTrans1D3" presStyleIdx="5" presStyleCnt="6"/>
      <dgm:spPr/>
    </dgm:pt>
    <dgm:pt modelId="{21D2123B-BC3E-4E7D-9542-6C09EFF49161}" type="pres">
      <dgm:prSet presAssocID="{95649405-D921-4CF9-93F8-424E569BA02B}" presName="root2" presStyleCnt="0"/>
      <dgm:spPr/>
    </dgm:pt>
    <dgm:pt modelId="{8F0B4FA8-5B19-4A5B-AAF1-13D61879716E}" type="pres">
      <dgm:prSet presAssocID="{95649405-D921-4CF9-93F8-424E569BA02B}" presName="LevelTwoTextNode" presStyleLbl="node3" presStyleIdx="5" presStyleCnt="6">
        <dgm:presLayoutVars>
          <dgm:chPref val="3"/>
        </dgm:presLayoutVars>
      </dgm:prSet>
      <dgm:spPr/>
    </dgm:pt>
    <dgm:pt modelId="{63473457-0218-41CA-AAB6-F59567A4987E}" type="pres">
      <dgm:prSet presAssocID="{95649405-D921-4CF9-93F8-424E569BA02B}" presName="level3hierChild" presStyleCnt="0"/>
      <dgm:spPr/>
    </dgm:pt>
  </dgm:ptLst>
  <dgm:cxnLst>
    <dgm:cxn modelId="{FDBE1B10-9046-4773-934E-D4073D08579F}" type="presOf" srcId="{428402FD-BC87-4739-8A46-28A9B1622184}" destId="{43C061DA-BFDA-4FD6-9EF8-2F6BD65BC7F6}" srcOrd="0" destOrd="0" presId="urn:microsoft.com/office/officeart/2005/8/layout/hierarchy2"/>
    <dgm:cxn modelId="{DDE84719-5644-4BC6-8491-DB9CAD860C72}" type="presOf" srcId="{901CA975-1BDB-4495-BA01-35D273A656BE}" destId="{B452BEF9-FF64-4E53-AEA5-7CB04E6A8051}" srcOrd="0" destOrd="0" presId="urn:microsoft.com/office/officeart/2005/8/layout/hierarchy2"/>
    <dgm:cxn modelId="{58668F1D-A2ED-43A0-BB09-C470E26A56AD}" type="presOf" srcId="{0F333653-AD9D-4A3B-9E72-F315EE4BA694}" destId="{841E3C44-49CB-4D1F-AA1B-AF11C082EB58}" srcOrd="0" destOrd="0" presId="urn:microsoft.com/office/officeart/2005/8/layout/hierarchy2"/>
    <dgm:cxn modelId="{62D63822-54BC-4E87-B07D-9C3EB8E422B1}" type="presOf" srcId="{965579A6-D1A5-4A3E-8DFB-19C317AE3875}" destId="{F5019BA7-E42A-4945-A8AB-7C7A78CE42D9}" srcOrd="0" destOrd="0" presId="urn:microsoft.com/office/officeart/2005/8/layout/hierarchy2"/>
    <dgm:cxn modelId="{01AEBD24-5D32-4B64-AF87-F1322CA7A48E}" srcId="{E53FD72A-FF99-4076-AFC0-DF895AC351D7}" destId="{428402FD-BC87-4739-8A46-28A9B1622184}" srcOrd="0" destOrd="0" parTransId="{901CA975-1BDB-4495-BA01-35D273A656BE}" sibTransId="{110B5475-F8CD-42ED-BF7A-BCC12C8FB5DE}"/>
    <dgm:cxn modelId="{3E35772A-9D7D-4824-A0EF-0CE3C7ED56BB}" type="presOf" srcId="{E53FD72A-FF99-4076-AFC0-DF895AC351D7}" destId="{BE4B3BBB-24B7-4E4E-BD68-E91C741C63FD}" srcOrd="0" destOrd="0" presId="urn:microsoft.com/office/officeart/2005/8/layout/hierarchy2"/>
    <dgm:cxn modelId="{CF716536-74CC-4DD3-8470-0D8F922A7A6B}" type="presOf" srcId="{F222E6A8-2DAB-4BBF-B82D-851AB151BB7B}" destId="{D7896BDB-A1B0-4FC1-B493-8DFCD7CC431A}" srcOrd="0" destOrd="0" presId="urn:microsoft.com/office/officeart/2005/8/layout/hierarchy2"/>
    <dgm:cxn modelId="{93C46C36-5C2D-4EFC-95B8-AD817EEA8FE0}" type="presOf" srcId="{B9B8E95C-8E7B-47D2-B4A1-EB93CF898A2F}" destId="{F3F577A9-76B4-4A7C-B9D0-2409B163EC54}" srcOrd="1" destOrd="0" presId="urn:microsoft.com/office/officeart/2005/8/layout/hierarchy2"/>
    <dgm:cxn modelId="{274CED3D-F47B-4C7E-B810-DA43EFA44C5E}" type="presOf" srcId="{2A1A0903-0E6E-4FCF-BFD0-8AAC22FA4BEF}" destId="{37C96139-87EA-4F80-9A4B-65E426066681}" srcOrd="1" destOrd="0" presId="urn:microsoft.com/office/officeart/2005/8/layout/hierarchy2"/>
    <dgm:cxn modelId="{E2295E3E-4AA2-4604-87BD-63C27E83A89E}" srcId="{BE5CDC36-E341-4732-9B89-96C91CFDF842}" destId="{B8035E6F-8F6C-4F8A-A721-B620BB6AFF22}" srcOrd="1" destOrd="0" parTransId="{F5E69A18-AF22-47E4-B09F-93F9B2F316BE}" sibTransId="{F454694B-58BE-4268-800A-B0FC45DC2BAF}"/>
    <dgm:cxn modelId="{37FC0E5E-7043-498E-9A63-E0A8B83783B9}" type="presOf" srcId="{B3A62998-F121-4D4C-AEC5-DDAF485F607C}" destId="{20D8D597-1276-4BC9-968B-A91BADE469DC}" srcOrd="1" destOrd="0" presId="urn:microsoft.com/office/officeart/2005/8/layout/hierarchy2"/>
    <dgm:cxn modelId="{2BDB1F5E-E871-4E56-A778-E61222FA2AB6}" srcId="{E53FD72A-FF99-4076-AFC0-DF895AC351D7}" destId="{0F333653-AD9D-4A3B-9E72-F315EE4BA694}" srcOrd="1" destOrd="0" parTransId="{449FC24D-AC25-42C8-9EC5-3F5178D3DA6D}" sibTransId="{F9CC4377-C99A-4FFB-BC5A-1FF58B105FA4}"/>
    <dgm:cxn modelId="{C3E0BB69-EA77-44A8-858F-A493B46927AF}" type="presOf" srcId="{8884D8D6-BB62-45C7-9A92-BA5039807FC7}" destId="{037CC613-2DB7-40C7-8211-99C178E62F0C}" srcOrd="1" destOrd="0" presId="urn:microsoft.com/office/officeart/2005/8/layout/hierarchy2"/>
    <dgm:cxn modelId="{430C706D-E45C-4140-9CC6-CDF881E53DA7}" type="presOf" srcId="{B3A62998-F121-4D4C-AEC5-DDAF485F607C}" destId="{C6FC012E-1AAA-471C-8FC1-799F2D24033B}" srcOrd="0" destOrd="0" presId="urn:microsoft.com/office/officeart/2005/8/layout/hierarchy2"/>
    <dgm:cxn modelId="{EA8FA76D-AF1F-472B-85AB-C1A4540AD755}" type="presOf" srcId="{C347AF5F-9A4A-4CF2-8F01-5DA0492E2981}" destId="{8191FF01-4C4E-4E54-BFEF-442235CFED82}" srcOrd="0" destOrd="0" presId="urn:microsoft.com/office/officeart/2005/8/layout/hierarchy2"/>
    <dgm:cxn modelId="{F8D2B070-C2E3-4534-A0BB-B5D98F6DC6C5}" type="presOf" srcId="{9E2B7651-231C-4B38-9410-C34D32E47BFC}" destId="{ACF50824-59E7-41FB-9FE0-D6EC4550E30A}" srcOrd="1" destOrd="0" presId="urn:microsoft.com/office/officeart/2005/8/layout/hierarchy2"/>
    <dgm:cxn modelId="{423F8973-9D90-4531-929B-4D6004D884CD}" type="presOf" srcId="{C4833F96-3A95-4034-A4D6-992BE0AD7679}" destId="{27D9091F-8F30-4539-8AC0-C1DA666BA940}" srcOrd="1" destOrd="0" presId="urn:microsoft.com/office/officeart/2005/8/layout/hierarchy2"/>
    <dgm:cxn modelId="{6E04D474-FECD-4BBC-9C37-BDFF27A261A0}" srcId="{BE5CDC36-E341-4732-9B89-96C91CFDF842}" destId="{965579A6-D1A5-4A3E-8DFB-19C317AE3875}" srcOrd="2" destOrd="0" parTransId="{B3A62998-F121-4D4C-AEC5-DDAF485F607C}" sibTransId="{F2A1C07B-0106-453B-BB9A-FCBA9FED57E0}"/>
    <dgm:cxn modelId="{5A7A3F75-1E96-4DF4-AC91-52E8B7090F82}" srcId="{61092FF8-FDFD-4944-B856-98FB922E470C}" destId="{20E3B9CB-0B8B-479F-A62D-A233FB86D5C1}" srcOrd="0" destOrd="0" parTransId="{23D01DC6-1F49-4C57-A65B-C21CB6F74310}" sibTransId="{B3665358-1B36-4164-8E7E-6423AECADA94}"/>
    <dgm:cxn modelId="{70567A56-F1E5-462E-B323-4E655DAC53B2}" type="presOf" srcId="{C347AF5F-9A4A-4CF2-8F01-5DA0492E2981}" destId="{AC2BC5C2-9C39-47A7-8E1F-667DD68B021D}" srcOrd="1" destOrd="0" presId="urn:microsoft.com/office/officeart/2005/8/layout/hierarchy2"/>
    <dgm:cxn modelId="{6E879F76-901B-45EA-BDAD-2DE6BDADF7B1}" type="presOf" srcId="{449FC24D-AC25-42C8-9EC5-3F5178D3DA6D}" destId="{2F9F0C35-55F0-4317-A2F4-74922F819695}" srcOrd="1" destOrd="0" presId="urn:microsoft.com/office/officeart/2005/8/layout/hierarchy2"/>
    <dgm:cxn modelId="{0F5C2581-AA7C-4569-9B79-6B047A329280}" srcId="{F222E6A8-2DAB-4BBF-B82D-851AB151BB7B}" destId="{70EEEB6C-CA86-4D67-B638-9F7E6A52AA4E}" srcOrd="1" destOrd="0" parTransId="{5E38DFBD-1DE8-4304-9F93-CC5BB272316F}" sibTransId="{A4A2614C-7010-4C6C-960A-979C049EFB26}"/>
    <dgm:cxn modelId="{B29B4F83-849F-4533-B3BB-3F62D6F181BA}" type="presOf" srcId="{20E3B9CB-0B8B-479F-A62D-A233FB86D5C1}" destId="{FD073FC6-C313-42D1-89A8-4398263B45DC}" srcOrd="0" destOrd="0" presId="urn:microsoft.com/office/officeart/2005/8/layout/hierarchy2"/>
    <dgm:cxn modelId="{659BA183-41E2-4F20-8830-D3C635BB8B31}" type="presOf" srcId="{5E38DFBD-1DE8-4304-9F93-CC5BB272316F}" destId="{A9FC1F79-B6FB-4F6D-8670-7DABE64C6101}" srcOrd="0" destOrd="0" presId="urn:microsoft.com/office/officeart/2005/8/layout/hierarchy2"/>
    <dgm:cxn modelId="{B467468E-5246-4782-BC18-3F6107FF2640}" srcId="{70EEEB6C-CA86-4D67-B638-9F7E6A52AA4E}" destId="{52542B2D-3E24-4F09-ABCB-6324D80A4B96}" srcOrd="0" destOrd="0" parTransId="{C4833F96-3A95-4034-A4D6-992BE0AD7679}" sibTransId="{22B0DADD-5349-4027-BD56-13867B935FEF}"/>
    <dgm:cxn modelId="{1C20B38F-75E1-49E7-BBFD-749276F49403}" type="presOf" srcId="{F5E69A18-AF22-47E4-B09F-93F9B2F316BE}" destId="{6E2AB92D-0168-45BE-A619-FA5C6AFCFC2D}" srcOrd="1" destOrd="0" presId="urn:microsoft.com/office/officeart/2005/8/layout/hierarchy2"/>
    <dgm:cxn modelId="{E6E25890-D3E8-444B-A161-16B040D8A9BA}" type="presOf" srcId="{B9B8E95C-8E7B-47D2-B4A1-EB93CF898A2F}" destId="{2751956A-966F-4BA6-B4E8-2E7BF0AFA007}" srcOrd="0" destOrd="0" presId="urn:microsoft.com/office/officeart/2005/8/layout/hierarchy2"/>
    <dgm:cxn modelId="{012DBC90-03D2-4204-9515-0DAA154677F7}" type="presOf" srcId="{449FC24D-AC25-42C8-9EC5-3F5178D3DA6D}" destId="{EE050049-897A-4B43-B685-76DEA4E360E0}" srcOrd="0" destOrd="0" presId="urn:microsoft.com/office/officeart/2005/8/layout/hierarchy2"/>
    <dgm:cxn modelId="{F8AF5896-3142-4012-B935-AB821EA74781}" type="presOf" srcId="{52542B2D-3E24-4F09-ABCB-6324D80A4B96}" destId="{ED1B6B9B-C921-47B8-BD21-8AD0DA6ED3CB}" srcOrd="0" destOrd="0" presId="urn:microsoft.com/office/officeart/2005/8/layout/hierarchy2"/>
    <dgm:cxn modelId="{3F68E096-975F-4516-9B3F-5996F015B409}" srcId="{20E3B9CB-0B8B-479F-A62D-A233FB86D5C1}" destId="{F222E6A8-2DAB-4BBF-B82D-851AB151BB7B}" srcOrd="0" destOrd="0" parTransId="{C347AF5F-9A4A-4CF2-8F01-5DA0492E2981}" sibTransId="{B70DCE2A-6211-45C2-8B25-E2C5360AE915}"/>
    <dgm:cxn modelId="{BF6E6698-748E-4F60-95B1-05507AAF2109}" type="presOf" srcId="{901CA975-1BDB-4495-BA01-35D273A656BE}" destId="{FAC16F6F-9651-44C3-A6AA-D4618F9D8175}" srcOrd="1" destOrd="0" presId="urn:microsoft.com/office/officeart/2005/8/layout/hierarchy2"/>
    <dgm:cxn modelId="{ABA01DA0-2AB5-4B33-8F9D-4EDF43AE6C09}" type="presOf" srcId="{BE5CDC36-E341-4732-9B89-96C91CFDF842}" destId="{20CC84A8-F10E-40FD-8804-91590EA4AA6F}" srcOrd="0" destOrd="0" presId="urn:microsoft.com/office/officeart/2005/8/layout/hierarchy2"/>
    <dgm:cxn modelId="{442E76A8-4F74-4558-BF52-186E8032CF40}" type="presOf" srcId="{B8035E6F-8F6C-4F8A-A721-B620BB6AFF22}" destId="{2B74B54A-54FF-4C08-82A3-FFD54180676E}" srcOrd="0" destOrd="0" presId="urn:microsoft.com/office/officeart/2005/8/layout/hierarchy2"/>
    <dgm:cxn modelId="{C766CDA9-9A28-4FEB-B854-99BA50A87468}" type="presOf" srcId="{61092FF8-FDFD-4944-B856-98FB922E470C}" destId="{F3373106-3341-4521-B9E3-7299CEA52C71}" srcOrd="0" destOrd="0" presId="urn:microsoft.com/office/officeart/2005/8/layout/hierarchy2"/>
    <dgm:cxn modelId="{B04B6DB0-55B1-40CA-BA35-CC9445187DA5}" type="presOf" srcId="{F5E69A18-AF22-47E4-B09F-93F9B2F316BE}" destId="{661543DC-7230-4224-B2C5-E5BA447BF568}" srcOrd="0" destOrd="0" presId="urn:microsoft.com/office/officeart/2005/8/layout/hierarchy2"/>
    <dgm:cxn modelId="{A63055B0-AA2C-4B16-857B-0FB006CAF2A8}" type="presOf" srcId="{95649405-D921-4CF9-93F8-424E569BA02B}" destId="{8F0B4FA8-5B19-4A5B-AAF1-13D61879716E}" srcOrd="0" destOrd="0" presId="urn:microsoft.com/office/officeart/2005/8/layout/hierarchy2"/>
    <dgm:cxn modelId="{90C2CDB1-DF34-45EB-ABE9-385486F83338}" type="presOf" srcId="{9E2B7651-231C-4B38-9410-C34D32E47BFC}" destId="{05B1F28C-DA59-4E04-AE29-6A34A3E165E3}" srcOrd="0" destOrd="0" presId="urn:microsoft.com/office/officeart/2005/8/layout/hierarchy2"/>
    <dgm:cxn modelId="{C72E7AB3-E82D-4DF3-92C5-85B7F9217239}" srcId="{F222E6A8-2DAB-4BBF-B82D-851AB151BB7B}" destId="{E53FD72A-FF99-4076-AFC0-DF895AC351D7}" srcOrd="0" destOrd="0" parTransId="{2A1A0903-0E6E-4FCF-BFD0-8AAC22FA4BEF}" sibTransId="{78443663-028B-4A66-8AC7-438BD149A314}"/>
    <dgm:cxn modelId="{E9185CB4-1E6F-456D-BA96-2E0B329E04D6}" type="presOf" srcId="{2A1A0903-0E6E-4FCF-BFD0-8AAC22FA4BEF}" destId="{81CA68E2-57EE-4153-AC55-B2EFD8D5881F}" srcOrd="0" destOrd="0" presId="urn:microsoft.com/office/officeart/2005/8/layout/hierarchy2"/>
    <dgm:cxn modelId="{43156FB7-72F8-4FB9-8BE8-145EE2D3CFBB}" type="presOf" srcId="{5E38DFBD-1DE8-4304-9F93-CC5BB272316F}" destId="{C60279E4-5948-4E5A-858F-2AE60E8EA212}" srcOrd="1" destOrd="0" presId="urn:microsoft.com/office/officeart/2005/8/layout/hierarchy2"/>
    <dgm:cxn modelId="{8C8A73B8-72C0-4496-9C2E-FFE0237603C9}" srcId="{BE5CDC36-E341-4732-9B89-96C91CFDF842}" destId="{D5610DF4-FD70-442C-A024-17B74C13C7F3}" srcOrd="0" destOrd="0" parTransId="{B9B8E95C-8E7B-47D2-B4A1-EB93CF898A2F}" sibTransId="{F1618E11-7A05-446F-881A-7DB4603056E6}"/>
    <dgm:cxn modelId="{C43501BA-91D0-4B96-8A56-6FA67C8D7D57}" srcId="{20E3B9CB-0B8B-479F-A62D-A233FB86D5C1}" destId="{BE5CDC36-E341-4732-9B89-96C91CFDF842}" srcOrd="1" destOrd="0" parTransId="{8884D8D6-BB62-45C7-9A92-BA5039807FC7}" sibTransId="{D62A59C2-4861-428F-A3DF-A6F9C39D01C7}"/>
    <dgm:cxn modelId="{54DF73E3-4D7B-4441-AEB3-765F057B088D}" type="presOf" srcId="{D5610DF4-FD70-442C-A024-17B74C13C7F3}" destId="{C68E3AAC-93EF-4FD0-A6F2-B15AA7AAB5D7}" srcOrd="0" destOrd="0" presId="urn:microsoft.com/office/officeart/2005/8/layout/hierarchy2"/>
    <dgm:cxn modelId="{78DE7CE4-4B62-48B3-95D0-1C5DD6ACAC0D}" type="presOf" srcId="{70EEEB6C-CA86-4D67-B638-9F7E6A52AA4E}" destId="{DF31AF02-AB5A-46EE-BDC7-87009F3727F5}" srcOrd="0" destOrd="0" presId="urn:microsoft.com/office/officeart/2005/8/layout/hierarchy2"/>
    <dgm:cxn modelId="{224E8EF2-EF9D-4145-8B02-70ED4A5CF58E}" srcId="{BE5CDC36-E341-4732-9B89-96C91CFDF842}" destId="{95649405-D921-4CF9-93F8-424E569BA02B}" srcOrd="3" destOrd="0" parTransId="{9E2B7651-231C-4B38-9410-C34D32E47BFC}" sibTransId="{971C0E9A-0FA8-4228-A8ED-77BE33C14DE8}"/>
    <dgm:cxn modelId="{488875F7-498F-4B16-B2FB-5ABD05C1AA01}" type="presOf" srcId="{C4833F96-3A95-4034-A4D6-992BE0AD7679}" destId="{68A6D08E-947B-42EF-B1A7-AF2F120E6C5A}" srcOrd="0" destOrd="0" presId="urn:microsoft.com/office/officeart/2005/8/layout/hierarchy2"/>
    <dgm:cxn modelId="{3FD41CFD-78FB-49B6-B691-497DDB550C4F}" type="presOf" srcId="{8884D8D6-BB62-45C7-9A92-BA5039807FC7}" destId="{5D407546-1810-4F67-A612-F4C0A6C281BC}" srcOrd="0" destOrd="0" presId="urn:microsoft.com/office/officeart/2005/8/layout/hierarchy2"/>
    <dgm:cxn modelId="{3E23846C-B9BD-4DB5-A02D-8532FF959B6A}" type="presParOf" srcId="{F3373106-3341-4521-B9E3-7299CEA52C71}" destId="{2C3A3AD7-5550-444B-A873-B5723351F5BA}" srcOrd="0" destOrd="0" presId="urn:microsoft.com/office/officeart/2005/8/layout/hierarchy2"/>
    <dgm:cxn modelId="{38E2770D-DD47-42F2-93D3-DF4AB8D1153D}" type="presParOf" srcId="{2C3A3AD7-5550-444B-A873-B5723351F5BA}" destId="{FD073FC6-C313-42D1-89A8-4398263B45DC}" srcOrd="0" destOrd="0" presId="urn:microsoft.com/office/officeart/2005/8/layout/hierarchy2"/>
    <dgm:cxn modelId="{7AC53E2D-AEEA-4E7A-8768-213565EA1698}" type="presParOf" srcId="{2C3A3AD7-5550-444B-A873-B5723351F5BA}" destId="{C80C7244-2C14-42F6-86BD-C6C8A4445091}" srcOrd="1" destOrd="0" presId="urn:microsoft.com/office/officeart/2005/8/layout/hierarchy2"/>
    <dgm:cxn modelId="{2778E884-6FD7-4A31-BD3A-40B71DC3C295}" type="presParOf" srcId="{C80C7244-2C14-42F6-86BD-C6C8A4445091}" destId="{8191FF01-4C4E-4E54-BFEF-442235CFED82}" srcOrd="0" destOrd="0" presId="urn:microsoft.com/office/officeart/2005/8/layout/hierarchy2"/>
    <dgm:cxn modelId="{7FB4439F-C28B-4443-BD8B-0D9CA7C6B23C}" type="presParOf" srcId="{8191FF01-4C4E-4E54-BFEF-442235CFED82}" destId="{AC2BC5C2-9C39-47A7-8E1F-667DD68B021D}" srcOrd="0" destOrd="0" presId="urn:microsoft.com/office/officeart/2005/8/layout/hierarchy2"/>
    <dgm:cxn modelId="{AD5C94BE-54C6-4D4F-9415-710170BFEF73}" type="presParOf" srcId="{C80C7244-2C14-42F6-86BD-C6C8A4445091}" destId="{5CC34CE2-E6FC-4FA3-9254-A9BEC91667D4}" srcOrd="1" destOrd="0" presId="urn:microsoft.com/office/officeart/2005/8/layout/hierarchy2"/>
    <dgm:cxn modelId="{A2E78EF3-F830-4F91-B495-26F00B7BD77A}" type="presParOf" srcId="{5CC34CE2-E6FC-4FA3-9254-A9BEC91667D4}" destId="{D7896BDB-A1B0-4FC1-B493-8DFCD7CC431A}" srcOrd="0" destOrd="0" presId="urn:microsoft.com/office/officeart/2005/8/layout/hierarchy2"/>
    <dgm:cxn modelId="{C578C570-C052-40AF-9C2F-B3BF5E257436}" type="presParOf" srcId="{5CC34CE2-E6FC-4FA3-9254-A9BEC91667D4}" destId="{656F9A70-505F-4FA9-8E0F-F3F17A1D4234}" srcOrd="1" destOrd="0" presId="urn:microsoft.com/office/officeart/2005/8/layout/hierarchy2"/>
    <dgm:cxn modelId="{FF678313-F0F7-4162-97BE-6A06B9201028}" type="presParOf" srcId="{656F9A70-505F-4FA9-8E0F-F3F17A1D4234}" destId="{81CA68E2-57EE-4153-AC55-B2EFD8D5881F}" srcOrd="0" destOrd="0" presId="urn:microsoft.com/office/officeart/2005/8/layout/hierarchy2"/>
    <dgm:cxn modelId="{BA62F2DF-A18D-4400-B5C8-2D263C03661B}" type="presParOf" srcId="{81CA68E2-57EE-4153-AC55-B2EFD8D5881F}" destId="{37C96139-87EA-4F80-9A4B-65E426066681}" srcOrd="0" destOrd="0" presId="urn:microsoft.com/office/officeart/2005/8/layout/hierarchy2"/>
    <dgm:cxn modelId="{ABF40FBA-A896-490B-8A37-0F5204F46B31}" type="presParOf" srcId="{656F9A70-505F-4FA9-8E0F-F3F17A1D4234}" destId="{34ADBFCF-EAED-42C4-A90E-41EA79506715}" srcOrd="1" destOrd="0" presId="urn:microsoft.com/office/officeart/2005/8/layout/hierarchy2"/>
    <dgm:cxn modelId="{A770462B-FE1E-4A00-BAEB-EC3794613042}" type="presParOf" srcId="{34ADBFCF-EAED-42C4-A90E-41EA79506715}" destId="{BE4B3BBB-24B7-4E4E-BD68-E91C741C63FD}" srcOrd="0" destOrd="0" presId="urn:microsoft.com/office/officeart/2005/8/layout/hierarchy2"/>
    <dgm:cxn modelId="{3F551177-D756-4A48-8EB1-A4D4541142B2}" type="presParOf" srcId="{34ADBFCF-EAED-42C4-A90E-41EA79506715}" destId="{DCDAE605-6531-4EDC-9AEA-A18B4A43635A}" srcOrd="1" destOrd="0" presId="urn:microsoft.com/office/officeart/2005/8/layout/hierarchy2"/>
    <dgm:cxn modelId="{D1A8536E-62BF-421E-ACC3-D70678B7C2A8}" type="presParOf" srcId="{DCDAE605-6531-4EDC-9AEA-A18B4A43635A}" destId="{B452BEF9-FF64-4E53-AEA5-7CB04E6A8051}" srcOrd="0" destOrd="0" presId="urn:microsoft.com/office/officeart/2005/8/layout/hierarchy2"/>
    <dgm:cxn modelId="{4BD60C42-1006-4554-9B03-5B3CCFB52060}" type="presParOf" srcId="{B452BEF9-FF64-4E53-AEA5-7CB04E6A8051}" destId="{FAC16F6F-9651-44C3-A6AA-D4618F9D8175}" srcOrd="0" destOrd="0" presId="urn:microsoft.com/office/officeart/2005/8/layout/hierarchy2"/>
    <dgm:cxn modelId="{6222EFE2-D1E9-4A8D-999D-5894ACC25EFA}" type="presParOf" srcId="{DCDAE605-6531-4EDC-9AEA-A18B4A43635A}" destId="{82611763-55A6-4008-A69F-5F59B7917799}" srcOrd="1" destOrd="0" presId="urn:microsoft.com/office/officeart/2005/8/layout/hierarchy2"/>
    <dgm:cxn modelId="{86910AF3-FA20-4810-874E-A31EB0E5BA67}" type="presParOf" srcId="{82611763-55A6-4008-A69F-5F59B7917799}" destId="{43C061DA-BFDA-4FD6-9EF8-2F6BD65BC7F6}" srcOrd="0" destOrd="0" presId="urn:microsoft.com/office/officeart/2005/8/layout/hierarchy2"/>
    <dgm:cxn modelId="{110DBDE0-BC50-4313-9749-084C3DB1BB1E}" type="presParOf" srcId="{82611763-55A6-4008-A69F-5F59B7917799}" destId="{14843E05-49B9-4E0F-911B-B5409A2B9F3E}" srcOrd="1" destOrd="0" presId="urn:microsoft.com/office/officeart/2005/8/layout/hierarchy2"/>
    <dgm:cxn modelId="{06988643-4D12-425C-B4E7-2D00C793F0CB}" type="presParOf" srcId="{DCDAE605-6531-4EDC-9AEA-A18B4A43635A}" destId="{EE050049-897A-4B43-B685-76DEA4E360E0}" srcOrd="2" destOrd="0" presId="urn:microsoft.com/office/officeart/2005/8/layout/hierarchy2"/>
    <dgm:cxn modelId="{594E9E2C-E068-49C4-8108-D1E3AE2537BB}" type="presParOf" srcId="{EE050049-897A-4B43-B685-76DEA4E360E0}" destId="{2F9F0C35-55F0-4317-A2F4-74922F819695}" srcOrd="0" destOrd="0" presId="urn:microsoft.com/office/officeart/2005/8/layout/hierarchy2"/>
    <dgm:cxn modelId="{ACEE1278-3A74-4070-B481-7734F470FAFB}" type="presParOf" srcId="{DCDAE605-6531-4EDC-9AEA-A18B4A43635A}" destId="{23C91AB1-A506-497E-B0D0-113424A07E9D}" srcOrd="3" destOrd="0" presId="urn:microsoft.com/office/officeart/2005/8/layout/hierarchy2"/>
    <dgm:cxn modelId="{5FABBFA1-80F0-4F78-9214-F7DFF44CA892}" type="presParOf" srcId="{23C91AB1-A506-497E-B0D0-113424A07E9D}" destId="{841E3C44-49CB-4D1F-AA1B-AF11C082EB58}" srcOrd="0" destOrd="0" presId="urn:microsoft.com/office/officeart/2005/8/layout/hierarchy2"/>
    <dgm:cxn modelId="{474A7206-B30A-4571-B015-ACA949AC25EA}" type="presParOf" srcId="{23C91AB1-A506-497E-B0D0-113424A07E9D}" destId="{7B9D0AF0-3B76-4169-BA2C-9FB11E236E53}" srcOrd="1" destOrd="0" presId="urn:microsoft.com/office/officeart/2005/8/layout/hierarchy2"/>
    <dgm:cxn modelId="{E0994A3D-E443-4788-8EB0-7B38C489C8EB}" type="presParOf" srcId="{656F9A70-505F-4FA9-8E0F-F3F17A1D4234}" destId="{A9FC1F79-B6FB-4F6D-8670-7DABE64C6101}" srcOrd="2" destOrd="0" presId="urn:microsoft.com/office/officeart/2005/8/layout/hierarchy2"/>
    <dgm:cxn modelId="{8E14C75E-DD41-45BB-85E1-07ABD676CC87}" type="presParOf" srcId="{A9FC1F79-B6FB-4F6D-8670-7DABE64C6101}" destId="{C60279E4-5948-4E5A-858F-2AE60E8EA212}" srcOrd="0" destOrd="0" presId="urn:microsoft.com/office/officeart/2005/8/layout/hierarchy2"/>
    <dgm:cxn modelId="{40269FE9-4E5F-4E42-8E98-C2AD23854D68}" type="presParOf" srcId="{656F9A70-505F-4FA9-8E0F-F3F17A1D4234}" destId="{5409586D-116F-432A-8AC1-26E8C4F71548}" srcOrd="3" destOrd="0" presId="urn:microsoft.com/office/officeart/2005/8/layout/hierarchy2"/>
    <dgm:cxn modelId="{ABBF6803-9278-4BE2-B492-2AF3B86505CA}" type="presParOf" srcId="{5409586D-116F-432A-8AC1-26E8C4F71548}" destId="{DF31AF02-AB5A-46EE-BDC7-87009F3727F5}" srcOrd="0" destOrd="0" presId="urn:microsoft.com/office/officeart/2005/8/layout/hierarchy2"/>
    <dgm:cxn modelId="{646D55B8-C31D-4433-98C3-7CB06E56A7F4}" type="presParOf" srcId="{5409586D-116F-432A-8AC1-26E8C4F71548}" destId="{DFCB719B-FB83-4D88-A68A-63C6BFAB0376}" srcOrd="1" destOrd="0" presId="urn:microsoft.com/office/officeart/2005/8/layout/hierarchy2"/>
    <dgm:cxn modelId="{107C8CD0-13C7-45BE-983E-A8AD708CE09B}" type="presParOf" srcId="{DFCB719B-FB83-4D88-A68A-63C6BFAB0376}" destId="{68A6D08E-947B-42EF-B1A7-AF2F120E6C5A}" srcOrd="0" destOrd="0" presId="urn:microsoft.com/office/officeart/2005/8/layout/hierarchy2"/>
    <dgm:cxn modelId="{32C194FD-EF4F-4F48-8ACE-CC111471F7B0}" type="presParOf" srcId="{68A6D08E-947B-42EF-B1A7-AF2F120E6C5A}" destId="{27D9091F-8F30-4539-8AC0-C1DA666BA940}" srcOrd="0" destOrd="0" presId="urn:microsoft.com/office/officeart/2005/8/layout/hierarchy2"/>
    <dgm:cxn modelId="{07F90262-F8BF-40B3-8719-1E2715777811}" type="presParOf" srcId="{DFCB719B-FB83-4D88-A68A-63C6BFAB0376}" destId="{ABBE7E6F-0746-4F27-8E7F-3F1F6BBCAE5A}" srcOrd="1" destOrd="0" presId="urn:microsoft.com/office/officeart/2005/8/layout/hierarchy2"/>
    <dgm:cxn modelId="{3EB74303-B3F8-4B76-AAEE-FD5A91EE4CA7}" type="presParOf" srcId="{ABBE7E6F-0746-4F27-8E7F-3F1F6BBCAE5A}" destId="{ED1B6B9B-C921-47B8-BD21-8AD0DA6ED3CB}" srcOrd="0" destOrd="0" presId="urn:microsoft.com/office/officeart/2005/8/layout/hierarchy2"/>
    <dgm:cxn modelId="{F50E8E0E-DC8A-4CC1-AF66-BDC64975F9D2}" type="presParOf" srcId="{ABBE7E6F-0746-4F27-8E7F-3F1F6BBCAE5A}" destId="{4FB84045-5A91-4A97-9A72-FF2F0F925125}" srcOrd="1" destOrd="0" presId="urn:microsoft.com/office/officeart/2005/8/layout/hierarchy2"/>
    <dgm:cxn modelId="{41378D6A-F326-4E18-BCF6-0FC8F2D7F6D7}" type="presParOf" srcId="{C80C7244-2C14-42F6-86BD-C6C8A4445091}" destId="{5D407546-1810-4F67-A612-F4C0A6C281BC}" srcOrd="2" destOrd="0" presId="urn:microsoft.com/office/officeart/2005/8/layout/hierarchy2"/>
    <dgm:cxn modelId="{54A53DBA-2B4A-4097-A91E-CA92E5C521BB}" type="presParOf" srcId="{5D407546-1810-4F67-A612-F4C0A6C281BC}" destId="{037CC613-2DB7-40C7-8211-99C178E62F0C}" srcOrd="0" destOrd="0" presId="urn:microsoft.com/office/officeart/2005/8/layout/hierarchy2"/>
    <dgm:cxn modelId="{72D8CA78-6EE8-4A7D-BEEA-F8488273ABA4}" type="presParOf" srcId="{C80C7244-2C14-42F6-86BD-C6C8A4445091}" destId="{65830A7B-E616-4211-9761-1A2DAF7F9185}" srcOrd="3" destOrd="0" presId="urn:microsoft.com/office/officeart/2005/8/layout/hierarchy2"/>
    <dgm:cxn modelId="{01255B0E-154C-4E71-9851-E2AD7EF09C3D}" type="presParOf" srcId="{65830A7B-E616-4211-9761-1A2DAF7F9185}" destId="{20CC84A8-F10E-40FD-8804-91590EA4AA6F}" srcOrd="0" destOrd="0" presId="urn:microsoft.com/office/officeart/2005/8/layout/hierarchy2"/>
    <dgm:cxn modelId="{F71494A0-298E-457B-8EA8-8DD42924E9CE}" type="presParOf" srcId="{65830A7B-E616-4211-9761-1A2DAF7F9185}" destId="{00CF3ACB-4066-45AC-8EB3-B1653964BCF5}" srcOrd="1" destOrd="0" presId="urn:microsoft.com/office/officeart/2005/8/layout/hierarchy2"/>
    <dgm:cxn modelId="{46F54361-03B3-4FA7-A1FF-345B445F89A5}" type="presParOf" srcId="{00CF3ACB-4066-45AC-8EB3-B1653964BCF5}" destId="{2751956A-966F-4BA6-B4E8-2E7BF0AFA007}" srcOrd="0" destOrd="0" presId="urn:microsoft.com/office/officeart/2005/8/layout/hierarchy2"/>
    <dgm:cxn modelId="{4B4CBC60-D768-4EF7-BD99-8D63FE0239C2}" type="presParOf" srcId="{2751956A-966F-4BA6-B4E8-2E7BF0AFA007}" destId="{F3F577A9-76B4-4A7C-B9D0-2409B163EC54}" srcOrd="0" destOrd="0" presId="urn:microsoft.com/office/officeart/2005/8/layout/hierarchy2"/>
    <dgm:cxn modelId="{E8097B72-1FCF-457E-BCBD-3F0A060AAC14}" type="presParOf" srcId="{00CF3ACB-4066-45AC-8EB3-B1653964BCF5}" destId="{EB67B6B6-FBAC-49C8-A831-8FDBABAA64B6}" srcOrd="1" destOrd="0" presId="urn:microsoft.com/office/officeart/2005/8/layout/hierarchy2"/>
    <dgm:cxn modelId="{A4D48EED-C8F1-4D79-9E17-AF76ADAE024D}" type="presParOf" srcId="{EB67B6B6-FBAC-49C8-A831-8FDBABAA64B6}" destId="{C68E3AAC-93EF-4FD0-A6F2-B15AA7AAB5D7}" srcOrd="0" destOrd="0" presId="urn:microsoft.com/office/officeart/2005/8/layout/hierarchy2"/>
    <dgm:cxn modelId="{DC4265F9-3B52-47E7-9010-B95DD91F06CB}" type="presParOf" srcId="{EB67B6B6-FBAC-49C8-A831-8FDBABAA64B6}" destId="{B9332B80-B4DA-453F-ACF2-B6EFFE3C9394}" srcOrd="1" destOrd="0" presId="urn:microsoft.com/office/officeart/2005/8/layout/hierarchy2"/>
    <dgm:cxn modelId="{552C8721-0F95-40CE-BC6F-48E6DC7D5D78}" type="presParOf" srcId="{00CF3ACB-4066-45AC-8EB3-B1653964BCF5}" destId="{661543DC-7230-4224-B2C5-E5BA447BF568}" srcOrd="2" destOrd="0" presId="urn:microsoft.com/office/officeart/2005/8/layout/hierarchy2"/>
    <dgm:cxn modelId="{9CF6767B-6302-408A-9319-906931FDB849}" type="presParOf" srcId="{661543DC-7230-4224-B2C5-E5BA447BF568}" destId="{6E2AB92D-0168-45BE-A619-FA5C6AFCFC2D}" srcOrd="0" destOrd="0" presId="urn:microsoft.com/office/officeart/2005/8/layout/hierarchy2"/>
    <dgm:cxn modelId="{E100F0A3-FDC3-4C64-86A9-A8FBE86A64B5}" type="presParOf" srcId="{00CF3ACB-4066-45AC-8EB3-B1653964BCF5}" destId="{3E975CAB-6A90-49B8-8102-6D8A9A1BFDBF}" srcOrd="3" destOrd="0" presId="urn:microsoft.com/office/officeart/2005/8/layout/hierarchy2"/>
    <dgm:cxn modelId="{0B7E623E-FA24-41D2-8525-42FFE9B9770C}" type="presParOf" srcId="{3E975CAB-6A90-49B8-8102-6D8A9A1BFDBF}" destId="{2B74B54A-54FF-4C08-82A3-FFD54180676E}" srcOrd="0" destOrd="0" presId="urn:microsoft.com/office/officeart/2005/8/layout/hierarchy2"/>
    <dgm:cxn modelId="{B44C1356-5B0E-43E3-B188-380A2ED29924}" type="presParOf" srcId="{3E975CAB-6A90-49B8-8102-6D8A9A1BFDBF}" destId="{667ECE76-69D3-41AA-9BD4-5D49A08AF4B7}" srcOrd="1" destOrd="0" presId="urn:microsoft.com/office/officeart/2005/8/layout/hierarchy2"/>
    <dgm:cxn modelId="{6AE63F24-DAEA-4D91-9776-D9F11C7CD238}" type="presParOf" srcId="{00CF3ACB-4066-45AC-8EB3-B1653964BCF5}" destId="{C6FC012E-1AAA-471C-8FC1-799F2D24033B}" srcOrd="4" destOrd="0" presId="urn:microsoft.com/office/officeart/2005/8/layout/hierarchy2"/>
    <dgm:cxn modelId="{D9C5900B-AA5C-46CC-A3BA-82FDF206DF5E}" type="presParOf" srcId="{C6FC012E-1AAA-471C-8FC1-799F2D24033B}" destId="{20D8D597-1276-4BC9-968B-A91BADE469DC}" srcOrd="0" destOrd="0" presId="urn:microsoft.com/office/officeart/2005/8/layout/hierarchy2"/>
    <dgm:cxn modelId="{A937CC23-AD82-4E9A-8292-CE4AC775497F}" type="presParOf" srcId="{00CF3ACB-4066-45AC-8EB3-B1653964BCF5}" destId="{D5F52996-A890-4376-AB23-387182CD32A5}" srcOrd="5" destOrd="0" presId="urn:microsoft.com/office/officeart/2005/8/layout/hierarchy2"/>
    <dgm:cxn modelId="{7897EE4F-58F6-43CD-A5C3-6092589CAE6A}" type="presParOf" srcId="{D5F52996-A890-4376-AB23-387182CD32A5}" destId="{F5019BA7-E42A-4945-A8AB-7C7A78CE42D9}" srcOrd="0" destOrd="0" presId="urn:microsoft.com/office/officeart/2005/8/layout/hierarchy2"/>
    <dgm:cxn modelId="{DD0F9EF9-B8A6-43A3-B809-D6D365CB3E48}" type="presParOf" srcId="{D5F52996-A890-4376-AB23-387182CD32A5}" destId="{E6A41F57-EC42-43D9-8A76-F4A9653DF988}" srcOrd="1" destOrd="0" presId="urn:microsoft.com/office/officeart/2005/8/layout/hierarchy2"/>
    <dgm:cxn modelId="{8551CD1B-68F5-48A4-8917-9AFC5E7B0262}" type="presParOf" srcId="{00CF3ACB-4066-45AC-8EB3-B1653964BCF5}" destId="{05B1F28C-DA59-4E04-AE29-6A34A3E165E3}" srcOrd="6" destOrd="0" presId="urn:microsoft.com/office/officeart/2005/8/layout/hierarchy2"/>
    <dgm:cxn modelId="{6D1195BA-3E9D-42E8-B348-557BDBAF1884}" type="presParOf" srcId="{05B1F28C-DA59-4E04-AE29-6A34A3E165E3}" destId="{ACF50824-59E7-41FB-9FE0-D6EC4550E30A}" srcOrd="0" destOrd="0" presId="urn:microsoft.com/office/officeart/2005/8/layout/hierarchy2"/>
    <dgm:cxn modelId="{1BBEA1D9-E349-43A2-BD89-B9071022FBF6}" type="presParOf" srcId="{00CF3ACB-4066-45AC-8EB3-B1653964BCF5}" destId="{21D2123B-BC3E-4E7D-9542-6C09EFF49161}" srcOrd="7" destOrd="0" presId="urn:microsoft.com/office/officeart/2005/8/layout/hierarchy2"/>
    <dgm:cxn modelId="{A599A84E-EC5B-4F93-B74E-CFE9D2AC14B5}" type="presParOf" srcId="{21D2123B-BC3E-4E7D-9542-6C09EFF49161}" destId="{8F0B4FA8-5B19-4A5B-AAF1-13D61879716E}" srcOrd="0" destOrd="0" presId="urn:microsoft.com/office/officeart/2005/8/layout/hierarchy2"/>
    <dgm:cxn modelId="{C2393DA3-3BFE-4462-A194-C130182551C4}" type="presParOf" srcId="{21D2123B-BC3E-4E7D-9542-6C09EFF49161}" destId="{63473457-0218-41CA-AAB6-F59567A498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73FC6-C313-42D1-89A8-4398263B45DC}">
      <dsp:nvSpPr>
        <dsp:cNvPr id="0" name=""/>
        <dsp:cNvSpPr/>
      </dsp:nvSpPr>
      <dsp:spPr>
        <a:xfrm>
          <a:off x="1604431" y="2300258"/>
          <a:ext cx="1389918" cy="6949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Daňová soustava ČR</a:t>
          </a:r>
        </a:p>
      </dsp:txBody>
      <dsp:txXfrm>
        <a:off x="1624786" y="2320613"/>
        <a:ext cx="1349208" cy="654249"/>
      </dsp:txXfrm>
    </dsp:sp>
    <dsp:sp modelId="{8191FF01-4C4E-4E54-BFEF-442235CFED82}">
      <dsp:nvSpPr>
        <dsp:cNvPr id="0" name=""/>
        <dsp:cNvSpPr/>
      </dsp:nvSpPr>
      <dsp:spPr>
        <a:xfrm rot="17590528">
          <a:off x="2565981" y="1987003"/>
          <a:ext cx="1412705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12705" y="11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37016" y="1963068"/>
        <a:ext cx="70635" cy="70635"/>
      </dsp:txXfrm>
    </dsp:sp>
    <dsp:sp modelId="{D7896BDB-A1B0-4FC1-B493-8DFCD7CC431A}">
      <dsp:nvSpPr>
        <dsp:cNvPr id="0" name=""/>
        <dsp:cNvSpPr/>
      </dsp:nvSpPr>
      <dsp:spPr>
        <a:xfrm>
          <a:off x="3550317" y="1001553"/>
          <a:ext cx="1389918" cy="694959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Přímé daně</a:t>
          </a:r>
        </a:p>
      </dsp:txBody>
      <dsp:txXfrm>
        <a:off x="3570672" y="1021908"/>
        <a:ext cx="1349208" cy="654249"/>
      </dsp:txXfrm>
    </dsp:sp>
    <dsp:sp modelId="{81CA68E2-57EE-4153-AC55-B2EFD8D5881F}">
      <dsp:nvSpPr>
        <dsp:cNvPr id="0" name=""/>
        <dsp:cNvSpPr/>
      </dsp:nvSpPr>
      <dsp:spPr>
        <a:xfrm rot="18770822">
          <a:off x="4809446" y="1037949"/>
          <a:ext cx="81754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7547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197781" y="1028893"/>
        <a:ext cx="40877" cy="40877"/>
      </dsp:txXfrm>
    </dsp:sp>
    <dsp:sp modelId="{BE4B3BBB-24B7-4E4E-BD68-E91C741C63FD}">
      <dsp:nvSpPr>
        <dsp:cNvPr id="0" name=""/>
        <dsp:cNvSpPr/>
      </dsp:nvSpPr>
      <dsp:spPr>
        <a:xfrm>
          <a:off x="5496204" y="402150"/>
          <a:ext cx="1389918" cy="694959"/>
        </a:xfrm>
        <a:prstGeom prst="roundRect">
          <a:avLst>
            <a:gd name="adj" fmla="val 10000"/>
          </a:avLst>
        </a:prstGeom>
        <a:solidFill>
          <a:srgbClr val="4AF1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Daň z příjmů</a:t>
          </a:r>
        </a:p>
      </dsp:txBody>
      <dsp:txXfrm>
        <a:off x="5516559" y="422505"/>
        <a:ext cx="1349208" cy="654249"/>
      </dsp:txXfrm>
    </dsp:sp>
    <dsp:sp modelId="{B452BEF9-FF64-4E53-AEA5-7CB04E6A8051}">
      <dsp:nvSpPr>
        <dsp:cNvPr id="0" name=""/>
        <dsp:cNvSpPr/>
      </dsp:nvSpPr>
      <dsp:spPr>
        <a:xfrm rot="19457599">
          <a:off x="6821768" y="538447"/>
          <a:ext cx="68467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684676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46990" y="532712"/>
        <a:ext cx="34233" cy="34233"/>
      </dsp:txXfrm>
    </dsp:sp>
    <dsp:sp modelId="{43C061DA-BFDA-4FD6-9EF8-2F6BD65BC7F6}">
      <dsp:nvSpPr>
        <dsp:cNvPr id="0" name=""/>
        <dsp:cNvSpPr/>
      </dsp:nvSpPr>
      <dsp:spPr>
        <a:xfrm>
          <a:off x="7442090" y="2549"/>
          <a:ext cx="1389918" cy="694959"/>
        </a:xfrm>
        <a:prstGeom prst="roundRect">
          <a:avLst>
            <a:gd name="adj" fmla="val 10000"/>
          </a:avLst>
        </a:prstGeom>
        <a:solidFill>
          <a:srgbClr val="4AF1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Fyzických osob</a:t>
          </a:r>
        </a:p>
      </dsp:txBody>
      <dsp:txXfrm>
        <a:off x="7462445" y="22904"/>
        <a:ext cx="1349208" cy="654249"/>
      </dsp:txXfrm>
    </dsp:sp>
    <dsp:sp modelId="{EE050049-897A-4B43-B685-76DEA4E360E0}">
      <dsp:nvSpPr>
        <dsp:cNvPr id="0" name=""/>
        <dsp:cNvSpPr/>
      </dsp:nvSpPr>
      <dsp:spPr>
        <a:xfrm rot="2142401">
          <a:off x="6821768" y="938049"/>
          <a:ext cx="68467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684676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46990" y="932314"/>
        <a:ext cx="34233" cy="34233"/>
      </dsp:txXfrm>
    </dsp:sp>
    <dsp:sp modelId="{841E3C44-49CB-4D1F-AA1B-AF11C082EB58}">
      <dsp:nvSpPr>
        <dsp:cNvPr id="0" name=""/>
        <dsp:cNvSpPr/>
      </dsp:nvSpPr>
      <dsp:spPr>
        <a:xfrm>
          <a:off x="7442090" y="801752"/>
          <a:ext cx="1389918" cy="694959"/>
        </a:xfrm>
        <a:prstGeom prst="roundRect">
          <a:avLst>
            <a:gd name="adj" fmla="val 10000"/>
          </a:avLst>
        </a:prstGeom>
        <a:solidFill>
          <a:srgbClr val="4AF12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Právnických osob</a:t>
          </a:r>
        </a:p>
      </dsp:txBody>
      <dsp:txXfrm>
        <a:off x="7462445" y="822107"/>
        <a:ext cx="1349208" cy="654249"/>
      </dsp:txXfrm>
    </dsp:sp>
    <dsp:sp modelId="{A9FC1F79-B6FB-4F6D-8670-7DABE64C6101}">
      <dsp:nvSpPr>
        <dsp:cNvPr id="0" name=""/>
        <dsp:cNvSpPr/>
      </dsp:nvSpPr>
      <dsp:spPr>
        <a:xfrm rot="2829178">
          <a:off x="4809446" y="1637352"/>
          <a:ext cx="81754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17547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197781" y="1628295"/>
        <a:ext cx="40877" cy="40877"/>
      </dsp:txXfrm>
    </dsp:sp>
    <dsp:sp modelId="{DF31AF02-AB5A-46EE-BDC7-87009F3727F5}">
      <dsp:nvSpPr>
        <dsp:cNvPr id="0" name=""/>
        <dsp:cNvSpPr/>
      </dsp:nvSpPr>
      <dsp:spPr>
        <a:xfrm>
          <a:off x="5496204" y="1600955"/>
          <a:ext cx="1389918" cy="694959"/>
        </a:xfrm>
        <a:prstGeom prst="roundRect">
          <a:avLst>
            <a:gd name="adj" fmla="val 10000"/>
          </a:avLst>
        </a:prstGeom>
        <a:solidFill>
          <a:srgbClr val="3A686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Majetkové daně</a:t>
          </a:r>
        </a:p>
      </dsp:txBody>
      <dsp:txXfrm>
        <a:off x="5516559" y="1621310"/>
        <a:ext cx="1349208" cy="654249"/>
      </dsp:txXfrm>
    </dsp:sp>
    <dsp:sp modelId="{68A6D08E-947B-42EF-B1A7-AF2F120E6C5A}">
      <dsp:nvSpPr>
        <dsp:cNvPr id="0" name=""/>
        <dsp:cNvSpPr/>
      </dsp:nvSpPr>
      <dsp:spPr>
        <a:xfrm>
          <a:off x="6886123" y="1937053"/>
          <a:ext cx="555967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555967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150207" y="1934536"/>
        <a:ext cx="27798" cy="27798"/>
      </dsp:txXfrm>
    </dsp:sp>
    <dsp:sp modelId="{ED1B6B9B-C921-47B8-BD21-8AD0DA6ED3CB}">
      <dsp:nvSpPr>
        <dsp:cNvPr id="0" name=""/>
        <dsp:cNvSpPr/>
      </dsp:nvSpPr>
      <dsp:spPr>
        <a:xfrm>
          <a:off x="7442090" y="1600955"/>
          <a:ext cx="1389918" cy="694959"/>
        </a:xfrm>
        <a:prstGeom prst="roundRect">
          <a:avLst>
            <a:gd name="adj" fmla="val 10000"/>
          </a:avLst>
        </a:prstGeom>
        <a:solidFill>
          <a:srgbClr val="3A686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Daň z nemovitých věcí</a:t>
          </a:r>
        </a:p>
      </dsp:txBody>
      <dsp:txXfrm>
        <a:off x="7462445" y="1621310"/>
        <a:ext cx="1349208" cy="654249"/>
      </dsp:txXfrm>
    </dsp:sp>
    <dsp:sp modelId="{5D407546-1810-4F67-A612-F4C0A6C281BC}">
      <dsp:nvSpPr>
        <dsp:cNvPr id="0" name=""/>
        <dsp:cNvSpPr/>
      </dsp:nvSpPr>
      <dsp:spPr>
        <a:xfrm rot="4009472">
          <a:off x="2565981" y="3285709"/>
          <a:ext cx="1412705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412705" y="113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37016" y="3261773"/>
        <a:ext cx="70635" cy="70635"/>
      </dsp:txXfrm>
    </dsp:sp>
    <dsp:sp modelId="{20CC84A8-F10E-40FD-8804-91590EA4AA6F}">
      <dsp:nvSpPr>
        <dsp:cNvPr id="0" name=""/>
        <dsp:cNvSpPr/>
      </dsp:nvSpPr>
      <dsp:spPr>
        <a:xfrm>
          <a:off x="3550317" y="3598964"/>
          <a:ext cx="1389918" cy="69495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Nepřímé daně</a:t>
          </a:r>
        </a:p>
      </dsp:txBody>
      <dsp:txXfrm>
        <a:off x="3570672" y="3619319"/>
        <a:ext cx="1349208" cy="654249"/>
      </dsp:txXfrm>
    </dsp:sp>
    <dsp:sp modelId="{2751956A-966F-4BA6-B4E8-2E7BF0AFA007}">
      <dsp:nvSpPr>
        <dsp:cNvPr id="0" name=""/>
        <dsp:cNvSpPr/>
      </dsp:nvSpPr>
      <dsp:spPr>
        <a:xfrm rot="17692822">
          <a:off x="4557494" y="3335659"/>
          <a:ext cx="132145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21451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185184" y="3314005"/>
        <a:ext cx="66072" cy="66072"/>
      </dsp:txXfrm>
    </dsp:sp>
    <dsp:sp modelId="{C68E3AAC-93EF-4FD0-A6F2-B15AA7AAB5D7}">
      <dsp:nvSpPr>
        <dsp:cNvPr id="0" name=""/>
        <dsp:cNvSpPr/>
      </dsp:nvSpPr>
      <dsp:spPr>
        <a:xfrm>
          <a:off x="5496204" y="2400159"/>
          <a:ext cx="1389918" cy="69495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Daň z přidané hodnoty</a:t>
          </a:r>
        </a:p>
      </dsp:txBody>
      <dsp:txXfrm>
        <a:off x="5516559" y="2420514"/>
        <a:ext cx="1349208" cy="654249"/>
      </dsp:txXfrm>
    </dsp:sp>
    <dsp:sp modelId="{661543DC-7230-4224-B2C5-E5BA447BF568}">
      <dsp:nvSpPr>
        <dsp:cNvPr id="0" name=""/>
        <dsp:cNvSpPr/>
      </dsp:nvSpPr>
      <dsp:spPr>
        <a:xfrm rot="19457599">
          <a:off x="4875882" y="3735261"/>
          <a:ext cx="68467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684676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01103" y="3729526"/>
        <a:ext cx="34233" cy="34233"/>
      </dsp:txXfrm>
    </dsp:sp>
    <dsp:sp modelId="{2B74B54A-54FF-4C08-82A3-FFD54180676E}">
      <dsp:nvSpPr>
        <dsp:cNvPr id="0" name=""/>
        <dsp:cNvSpPr/>
      </dsp:nvSpPr>
      <dsp:spPr>
        <a:xfrm>
          <a:off x="5496204" y="3199362"/>
          <a:ext cx="1389918" cy="69495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Spotřební daň</a:t>
          </a:r>
        </a:p>
      </dsp:txBody>
      <dsp:txXfrm>
        <a:off x="5516559" y="3219717"/>
        <a:ext cx="1349208" cy="654249"/>
      </dsp:txXfrm>
    </dsp:sp>
    <dsp:sp modelId="{C6FC012E-1AAA-471C-8FC1-799F2D24033B}">
      <dsp:nvSpPr>
        <dsp:cNvPr id="0" name=""/>
        <dsp:cNvSpPr/>
      </dsp:nvSpPr>
      <dsp:spPr>
        <a:xfrm rot="2142401">
          <a:off x="4875882" y="4134863"/>
          <a:ext cx="68467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684676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01103" y="4129128"/>
        <a:ext cx="34233" cy="34233"/>
      </dsp:txXfrm>
    </dsp:sp>
    <dsp:sp modelId="{F5019BA7-E42A-4945-A8AB-7C7A78CE42D9}">
      <dsp:nvSpPr>
        <dsp:cNvPr id="0" name=""/>
        <dsp:cNvSpPr/>
      </dsp:nvSpPr>
      <dsp:spPr>
        <a:xfrm>
          <a:off x="5496204" y="3998566"/>
          <a:ext cx="1389918" cy="69495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Ekologické daně</a:t>
          </a:r>
        </a:p>
      </dsp:txBody>
      <dsp:txXfrm>
        <a:off x="5516559" y="4018921"/>
        <a:ext cx="1349208" cy="654249"/>
      </dsp:txXfrm>
    </dsp:sp>
    <dsp:sp modelId="{05B1F28C-DA59-4E04-AE29-6A34A3E165E3}">
      <dsp:nvSpPr>
        <dsp:cNvPr id="0" name=""/>
        <dsp:cNvSpPr/>
      </dsp:nvSpPr>
      <dsp:spPr>
        <a:xfrm rot="3907178">
          <a:off x="4557494" y="4534464"/>
          <a:ext cx="132145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321451" y="113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185184" y="4512810"/>
        <a:ext cx="66072" cy="66072"/>
      </dsp:txXfrm>
    </dsp:sp>
    <dsp:sp modelId="{8F0B4FA8-5B19-4A5B-AAF1-13D61879716E}">
      <dsp:nvSpPr>
        <dsp:cNvPr id="0" name=""/>
        <dsp:cNvSpPr/>
      </dsp:nvSpPr>
      <dsp:spPr>
        <a:xfrm>
          <a:off x="5496204" y="4797769"/>
          <a:ext cx="1389918" cy="694959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Daň z hazardních her</a:t>
          </a:r>
        </a:p>
      </dsp:txBody>
      <dsp:txXfrm>
        <a:off x="5516559" y="4818124"/>
        <a:ext cx="1349208" cy="654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69AA1-4510-4F9B-9435-8BE6D9517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1177B1-6F7B-473C-ABBA-34F695D81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D3023-6FF9-44F7-8D9F-FD0C205A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5A6142-5C8A-432E-BD0E-71DFBF04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85AC4-4B57-4ACE-A23B-4FBE3FDF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6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7AAB7-FCE4-41C0-ADE6-CEA122E28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EF52BE-96FB-464E-BB94-C15ACD17F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0982AD-5B75-4F74-9D69-7757B304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91F5B9-D855-4022-B626-18631DED9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26EED-3600-441A-8085-6135BA73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0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6BEAA4-00AB-4CAB-8DEC-096D7AC12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D65FA9-6A93-45DE-9C6B-C4EF9E215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523C5-6E5B-4957-8CDA-9DDFC242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016872-5E13-40DD-B95C-7320F4EF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3AA7A-6DE7-46A8-AADE-83465428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62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9805D-87A8-4910-BB4A-37E2163F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E3423-C9B2-4C6C-B972-4BBB9767A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4CD503-1F9C-42F8-9938-AC30FC2D9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2CCD4B-358D-46B9-9E19-74F9A5A99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D40564-0D92-4BA9-B97B-BAA18373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3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61CE7-841E-48D0-893D-EFF3572F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83A47C7-3E14-491B-9ACC-008EFE025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CFD599-89CD-430A-8A7B-62017CAA1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709C4F-68AA-4B62-A792-2737409A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8B5B08-8900-4F19-8D2F-C7DC8D9C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54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3B09D-202F-41BB-A1DC-9FDC6F23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58FAD-2390-4C8E-93A6-FB222B305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27E313-60D1-43DD-B8AA-777D2D936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C716A3-F669-4CFB-BED7-1A8285A5E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3FE433-639E-471A-943A-4438B874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6FF786-5C0B-433B-9E1F-9AA369A4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7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A25F1-20C4-4038-B251-0C8D0B7A6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8D759B-A765-438B-A625-6CC722D73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AAD08C-EED2-4FC8-983B-34CC37497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FECE4F-167B-4295-8A1D-A6AF8C0DA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EAA161-2BC8-4195-AE5F-A5CDD1F1E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9348785-800E-4504-BA0C-C4EB3C78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4B59DC-E19C-442E-806B-81183813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A695B3-B3DB-4F34-B5DF-A3EE491F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3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CDD50-118E-4471-91C2-C3739F6FD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BBBB97-2CE5-43B1-8A7E-02B9C643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687343C-3389-4863-8557-2F292A89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1A5CC7-D0F1-476C-955D-7C38D1E6D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693692C-6461-4812-9C2C-5C771B1B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317568-7F99-4A9B-9CF9-1122D37F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52E7EBC-FE41-42CF-87BD-06DA320B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6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E2ECE-C140-4A9C-A779-08C60BC65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EBE15-548A-4BB2-B8ED-F33E6058A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5AD670-01EE-4B61-87F0-3B494F341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D234BD-ADEA-4BF6-9F6F-658D93D1D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7CFB1D-6CBC-4072-803D-299218653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785CE5-BB36-4FD0-B6AF-AA5DE582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13290-139B-4137-A9C6-FE360FF21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9C2380-F99B-4184-AFBD-65B22AD60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CF62A0-A312-4DCB-B794-3A772BE47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7C847B-E479-4844-B457-B92DC76D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614FBB-E303-4148-ABB4-908CFAB2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590672-C9FE-414A-AD42-8612ECBD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22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4978A2-EE92-4C82-9AD7-A8D0BD63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906201-E7EF-4F9B-A9F5-118DF3237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DA1D5F-3581-4BC0-AC2D-F0B167F7D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ADE2-C731-40E0-9904-5BED510EAD37}" type="datetimeFigureOut">
              <a:rPr lang="cs-CZ" smtClean="0"/>
              <a:t>9. 10. 2023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D8F33C-0482-4922-BF50-89F39B880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3855E0-F8CF-4876-A477-EB74D8DEA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2CA9-D11C-42FC-BD7E-4118E6117D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91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E835F-2F20-4941-BAA2-977B01579D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 Úvod do finanční gramotnosti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257036-EBFA-4031-A520-160A984B7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616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CE1AF-BCBF-477D-86D9-B5886A611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4816907-A232-409A-862B-F90D270C43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336" y="150921"/>
            <a:ext cx="9927801" cy="6479228"/>
          </a:xfrm>
        </p:spPr>
      </p:pic>
    </p:spTree>
    <p:extLst>
      <p:ext uri="{BB962C8B-B14F-4D97-AF65-F5344CB8AC3E}">
        <p14:creationId xmlns:p14="http://schemas.microsoft.com/office/powerpoint/2010/main" val="406465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662F22-D66B-40A0-98CC-E4B78E35A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ED87BF-632F-4789-82C1-EC00EF4BD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Inflace – růst cenové hladiny</a:t>
            </a:r>
          </a:p>
          <a:p>
            <a:r>
              <a:rPr lang="cs-CZ" dirty="0"/>
              <a:t>Dezinflace – zpomalení tempa růstu cenové hladiny</a:t>
            </a:r>
          </a:p>
          <a:p>
            <a:r>
              <a:rPr lang="cs-CZ" dirty="0"/>
              <a:t>Deflace – absolutní meziroční pokles cenové hladiny – zvedá se hodnota dluhů, snižuje se poptávka v ekonomice, snižování cen (podniky nepokryjí náklady), vliv na finanční stabilitu (záporné úroky), nezaměstnanost, málo peněz v oběhu</a:t>
            </a:r>
          </a:p>
          <a:p>
            <a:r>
              <a:rPr lang="cs-CZ" dirty="0"/>
              <a:t>Inflace a mzdy.</a:t>
            </a:r>
          </a:p>
          <a:p>
            <a:pPr lvl="2"/>
            <a:r>
              <a:rPr lang="cs-CZ" dirty="0"/>
              <a:t>peníze jsou ekvivalentem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28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B4ACF-D0B6-470A-B36D-5DD4359F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úrokových sazeb v ekonomice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B989C-0121-4B3B-9DCA-9F01326B3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Představují 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důležitý regulační nástroj centrálních bank.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Uvádějí do rovnováhy nabídku a poptávku po penězích.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Směřují disponibilní peněžní zdroje do investic s nejvyšší očekávanou mírou návratnosti →  podpora ekonomického růstu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987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1CAC7-DA31-4048-9F5B-D27237FB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76AAF9-0A2A-40B3-AC9B-1BCA898B6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nástrojem fiskální (rozpočtová) politiky státu.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Rozpočet představuje bilanci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očekávaných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příjmů a výdajů na daný rozpočtový rok.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Výdajová stránka informuje o tom, kolik peněz stát vydává na financování jednotlivých aktivit státu, jako například školství, zdravotní péče, důchody, obranu aj.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Příjmová strana rozpočtu obsahuje informace o tom, z jakých zdrojů vláda plánuje tyto aktivity financovat.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Největším příjmem státního rozpočtu jsou daně, dále poplatky, popř. jiné zdroje.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Státní rozpočet má podobu zákona. </a:t>
            </a:r>
          </a:p>
          <a:p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Zákon o státním rozpočtu navrhuje Vláda a schvaluje Poslanecká sněmovna, ve finále podepisuje prezident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0422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B0098-0801-427A-90D0-B44DE848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státního rozpočtu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140DD-B6DB-4D0D-9703-F0EC016B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Alokační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přerozděluje finanční prostředky potřebné k zabezpečení funkcí státní správy a financování veřejných statků, které se vláda rozhodla poskytovat obyvatelstvu. Může to být například veřejné osvětlení ve městech, správa silnic, činnost policie, hasičů atd.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Redistribuční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přerozdělování příjmů ekonomických subjektů a zmírňování důchodových a majetkových nerovností ve společnosti. Tato funkce může mít například podobu sociálních dávek.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Stabilizační –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souvisí s ovlivňováním agregátní poptávky prostřednictvím fiskální (rozpočtové) politiky státu. Může tak tlumit výkyvy hospodářského cyklu i zmírňovat inflační tlaky v ekonomice, např. kompenzační balíčky.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847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3B5F4-CE1F-4C60-80C2-3A22E7DA9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8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6CE1AAF-9482-954F-7D3E-23AB24A8B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2897" y="94298"/>
            <a:ext cx="6081204" cy="6669403"/>
          </a:xfrm>
        </p:spPr>
      </p:pic>
    </p:spTree>
    <p:extLst>
      <p:ext uri="{BB962C8B-B14F-4D97-AF65-F5344CB8AC3E}">
        <p14:creationId xmlns:p14="http://schemas.microsoft.com/office/powerpoint/2010/main" val="336399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45012-D432-4AAD-9EC9-5207A01F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292964"/>
            <a:ext cx="10515600" cy="7216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45003F2-1D2B-71C2-30D9-0E97AFD51A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4209" y="178426"/>
            <a:ext cx="7918881" cy="6386610"/>
          </a:xfrm>
        </p:spPr>
      </p:pic>
    </p:spTree>
    <p:extLst>
      <p:ext uri="{BB962C8B-B14F-4D97-AF65-F5344CB8AC3E}">
        <p14:creationId xmlns:p14="http://schemas.microsoft.com/office/powerpoint/2010/main" val="4257938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9E18B-A782-4E4F-2000-D74E5B695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033000-CE60-F05B-AA17-50FEC6B2C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ČNB – monetární politika – úrokové sazby</a:t>
            </a:r>
          </a:p>
          <a:p>
            <a:r>
              <a:rPr lang="cs-CZ" dirty="0"/>
              <a:t>Stát – fiskální politika – státní rozpočet</a:t>
            </a:r>
          </a:p>
        </p:txBody>
      </p:sp>
    </p:spTree>
    <p:extLst>
      <p:ext uri="{BB962C8B-B14F-4D97-AF65-F5344CB8AC3E}">
        <p14:creationId xmlns:p14="http://schemas.microsoft.com/office/powerpoint/2010/main" val="2488562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58586-44E6-4BBA-82F3-8879ACBC9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a daňový systém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F891B-B5C4-4BA0-A996-8A9A1652D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Daň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charakterizována jako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povinná, zákonem určená platba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veřejného rozpočtu. Je to platba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neúčelová a neekvivalentní.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Daně jsou placeny pravidelně v určitých intervalech (př. daň z příjmů) nebo při určitých okolnostech (př. 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vlastnictví pozemku).</a:t>
            </a:r>
          </a:p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Poplatek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má na rozdíl od daní, charakter jednorázové peněžní částky, která je vybírána například za nějakou službu. Může to být dálniční poplatek, clo, mýtné, koncesionářský nebo soudní poplatek nebo bankovní poplatky.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4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A0BA2B-2054-41DC-B683-30280D0D7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5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C5440D-8BF1-40EC-B7F4-686B6DF6F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3580"/>
            <a:ext cx="10515600" cy="5885895"/>
          </a:xfrm>
        </p:spPr>
        <p:txBody>
          <a:bodyPr>
            <a:norm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Poplatník – 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osoba, jejíž příjmy, majetek nebo úkony jsou přímo podrobeny dani. Je to osoba, na kterou skutečně dopadá daňová povinnost.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Plátce daně 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osoba, která je odpovědná odvést správci daně daň vybranou od poplatníků nebo sraženou poplatníkům. Poplatník a plátce daně může a nemusí být tatáž osoba. Ve vztahu k finančnímu trhu bývá ve většině případů poplatníkem vlastník účtu, kterému je fakticky snížen výnos z úroků. Plátcem je finanční instituce. Vlastník účtu se o odvodu daně dozví na základě výpisu z účtu. Výjimkou jsou výnosy z prodeje cenných papírů, kdy je vlastník účtu současně poplatníkem i plátcem.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Sazba daně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je algoritmus, prostřednictvím kterého se ze základu daně stanoví velikost daně. Obvykle se používá několik typů sazeb v závislosti na druhu daně.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Srážková daň – 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zvláštní sazbu daně. Většina výnosů na finančních trzích je zdaňována touto sazbou. Srážkovou daní jsou zdaňovány i příjmy z některých druhů pracovního poměru. Pro rok 2023 platí 15 % sazba.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2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AA05-E810-406C-B965-637FE7B6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gramotnost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55132B-BB37-4A8E-8D73-2752BC40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Soubor znalostí a dovedností a hodnotových postojů občana nezbytných k tomu, aby finančně zabezpečil sebe a svou rodinu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 současné společnosti a aktivně vystupoval na trhu finančních produktů a služeb. </a:t>
            </a:r>
          </a:p>
          <a:p>
            <a:pPr marL="0" indent="0">
              <a:buNone/>
            </a:pP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Finančně gramotný občan se orientuje v problematice peněz a cen a je schopen odpovědně spravovat osobní/rodinný rozpočet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včetně správy finančních aktiv a finančních závazků 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 ohledem na měnící se životní situace.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81870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2F84DA-EDDA-4282-BC90-BDDB12D2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837C9-BBB8-47FA-BB5E-ADA693B0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Podle vazby na důchod poplatníka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Přímé daně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jsou závislé na výši dosahovaného příjmu. Patří zde daň z příjmů fyzických osob, daň z příjmů právnických osob a daně majetkové</a:t>
            </a:r>
            <a:r>
              <a:rPr lang="cs-C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Nepřímé daně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jsou zahrnuty v ceně služeb a zboží. Je placena v okamžiku koupě. Mezi nepřímé daně se řadí daň z přidané hodnoty, spotřební daň a ekologické daně.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849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F8999-F3A1-4FB7-BA9C-5AFF4E0F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 ČR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E552534-ACC5-4103-ADFB-10079E9B0C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182825"/>
              </p:ext>
            </p:extLst>
          </p:nvPr>
        </p:nvGraphicFramePr>
        <p:xfrm>
          <a:off x="838199" y="1278384"/>
          <a:ext cx="10436441" cy="5495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7441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AC0B7-9DB1-475F-8E3B-688ACDCC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Odvody na sociální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A80A85-1902-40D4-8AC7-1BFE3C7A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není její součástí daňové soustavy, je pojistné na sociální pojištění povinnou platbou do veřejného rozpočtu. Na rozdíl od daní jsou v něm určité prvky účelovosti. Sociální pojištění se rozděluje do: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systému veřejného zdravotního pojištění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systému sociálního zabezpečení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564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83F38-53C5-4B0D-AF84-9BFBB31EA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zdravotní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00622-8DD5-4A22-B2D9-10F1F82F7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zdravotní pojištění</a:t>
            </a: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slouží k úhradě nutné zdravotní péče v rozsahu daném zákonnými pravidly. Povinně ho platí všichni zaměstnanci, osoby samostatně výdělečně činné (OSVČ), osoby bez zdanitelných příjmů (OBZP) a osoby, za které je plátcem pojistného stát. Platby jsou hrazeny na účet zdravotní pojišťovny, u které je příslušný občan registrovaný.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230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E8CFE-1718-4C17-9ED3-B438AD47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47D58-042E-4674-9CE2-31D460B20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zabezpečení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spravuje Česká správa sociálního zabezpečení (ČSSZ). Sociální zabezpečení má tři složky.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Důchodové pojištění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 důchodového pojištění jsou vypláceny starobní důchody, invalidní důchody, vdovské/vdovecké a sirotčí důchody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Nemocenské pojištění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povinná účast na nemocenském pojištění je u zaměstnanců dána zákonem, OSVČ si mohou nemocenské pojištění platit dobrovolně. Z nemocenského pojištění je poskytována: nemocenská, peněžitá pomoc v mateřství, ošetřovné, vyrovnávací příspěvek v těhotenství a v mateřství, dávka otcovské poporodní péče (tzv. otcovská) a dlouhodobé ošetřovné.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Příspěvek na státní politiku zaměstnanosti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228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91AC0-F062-46C6-89DB-E191C0D48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482719-9ED3-44CF-9B3F-173F1039F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/>
              <a:t>Děkuji </a:t>
            </a:r>
            <a:r>
              <a:rPr lang="cs-CZ" sz="5400" dirty="0"/>
              <a:t>za pozornost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6593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82AD1-6712-4BFF-9DD0-02FA4D00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F170A-AD57-48DD-A9A6-CB5E5F7E6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Prostředek směny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nejdůležitější funkcí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Zúčtovací jednotka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ceny zboží a služeb, současné i budoucí vyjadřujeme v českých korunách.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Uchovatel hodnoty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–v porovnání například s akciemi, nemovitostmi či zlatem jsou peníze relativně bezrizikovým aktivem.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Peníze, ať už držené v hotovosti nebo bezhotovostní, jsou zároveň nejlikvidnějším prostředkem směny.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8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43DAD2-3C66-48F1-8874-6C6B1AD65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3F90E-16EF-40B3-9D6A-36972534C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Oběživo (bankovky, mince)</a:t>
            </a:r>
          </a:p>
          <a:p>
            <a:r>
              <a:rPr lang="cs-CZ" sz="4800" dirty="0"/>
              <a:t>Depozita (vklady na účtech v bance)</a:t>
            </a:r>
          </a:p>
          <a:p>
            <a:r>
              <a:rPr lang="cs-CZ" sz="4800" dirty="0"/>
              <a:t>Cenné papíry (směnky, šeky)</a:t>
            </a:r>
          </a:p>
        </p:txBody>
      </p:sp>
    </p:spTree>
    <p:extLst>
      <p:ext uri="{BB962C8B-B14F-4D97-AF65-F5344CB8AC3E}">
        <p14:creationId xmlns:p14="http://schemas.microsoft.com/office/powerpoint/2010/main" val="185527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FF4C8-FB84-8F92-72B7-77888DE99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Emise bankovek a mincí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E2E71-5562-EA8B-E83E-2599CDB3E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Státní tiskárna cenin</a:t>
            </a:r>
          </a:p>
          <a:p>
            <a:r>
              <a:rPr lang="cs-CZ" dirty="0"/>
              <a:t>Česká mincovna</a:t>
            </a:r>
          </a:p>
        </p:txBody>
      </p:sp>
    </p:spTree>
    <p:extLst>
      <p:ext uri="{BB962C8B-B14F-4D97-AF65-F5344CB8AC3E}">
        <p14:creationId xmlns:p14="http://schemas.microsoft.com/office/powerpoint/2010/main" val="320362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2A285-DD37-462C-A1AC-A71787EFF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A VZNIK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CDA76-8045-47F8-8E08-83C97930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Než byly vymyšleny, vynalezeny peníze fungoval tzv.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barterový obchod –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směna zboží nebo služby za jiné zboží nebo služby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Nedostatky: - oboustranná shoda (v hodnotě) – př. směna počítače za hrnek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Samotné stanovení hodnoty zboží (subjektivní)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Řešení: zavedení univerzálního prostředku směny, který nevyžaduje oboustrannou shodu a všichni jsou ochotni jej přijímat.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472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FDFC1-5560-483B-B619-E3274029C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Kupní síla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ED2ED-0905-4DD9-9CD3-F8FB4FFEA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Kupní síla vyjadřuje množství zboží a služeb, které lze koupit za určité množství peněz při dané cenové hladině, tj. inflaci.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Když roste cenová hladina, kupní síla peněz klesá a obráceně.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cílem ČNB je péče o cenovou stabilitu prostřednictvím měnové politiky.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ČNB provádí svou měnovou politiku v režimu cílování inflace. V současné době je platný inflační cíl ve výši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2 %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Měnová politika provádí ČNB prostřednictvím úrokových sazeb (REPO sazba).</a:t>
            </a:r>
          </a:p>
          <a:p>
            <a:r>
              <a:rPr lang="cs-CZ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V normálně fungující ekonomice se inflace vyvíjí stejným směrem jako úrokové sazby (a opačně).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526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6A332-727A-502A-49E0-780CB2922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5908"/>
          </a:xfrm>
        </p:spPr>
        <p:txBody>
          <a:bodyPr>
            <a:normAutofit fontScale="90000"/>
          </a:bodyPr>
          <a:lstStyle/>
          <a:p>
            <a:r>
              <a:rPr lang="cs-CZ" dirty="0"/>
              <a:t>Jak se měří inflace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34862F-9279-3ED7-C051-93FB2EEE4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1034"/>
            <a:ext cx="10515600" cy="5551840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Inflace měřena jako přírůstek tzv. indexu spotřebitelských cen. 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ČR měří inflaci Český statistický úřad (ČSÚ).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33333"/>
                </a:solidFill>
                <a:effectLst/>
              </a:rPr>
              <a:t>Míra inflace vyjádřená přírůstkem průměrného ročního indexu spotřebitelských cen </a:t>
            </a:r>
            <a:r>
              <a:rPr lang="cs-CZ" b="0" i="0" dirty="0">
                <a:solidFill>
                  <a:srgbClr val="333333"/>
                </a:solidFill>
                <a:effectLst/>
              </a:rPr>
              <a:t>vyjadřuje procentní změnu průměrné cenové hladiny za 12 posledních měsíců proti průměru 12 předchozích měsíců.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srpen 2023: </a:t>
            </a:r>
            <a:r>
              <a:rPr lang="cs-CZ" b="1" i="0" dirty="0">
                <a:solidFill>
                  <a:srgbClr val="333333"/>
                </a:solidFill>
                <a:effectLst/>
              </a:rPr>
              <a:t>13,6 %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Datum zveřejnění: 11.09.2023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33333"/>
                </a:solidFill>
                <a:effectLst/>
              </a:rPr>
              <a:t>Průměrná roční míra inflace – </a:t>
            </a:r>
            <a:r>
              <a:rPr lang="cs-CZ" b="0" i="0" dirty="0">
                <a:solidFill>
                  <a:srgbClr val="333333"/>
                </a:solidFill>
                <a:effectLst/>
              </a:rPr>
              <a:t>jedná se o hodnotu téhož ukazatele v prosinci daného roku.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rok 2022: </a:t>
            </a:r>
            <a:r>
              <a:rPr lang="cs-CZ" b="1" i="0" dirty="0">
                <a:solidFill>
                  <a:srgbClr val="333333"/>
                </a:solidFill>
                <a:effectLst/>
              </a:rPr>
              <a:t>15,1 %</a:t>
            </a:r>
            <a:endParaRPr lang="cs-CZ" b="0" i="0" dirty="0">
              <a:solidFill>
                <a:srgbClr val="333333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33333"/>
                </a:solidFill>
                <a:effectLst/>
              </a:rPr>
              <a:t>Míra inflace vyjádřená přírůstkem indexu spotřebitelských cen ke stejnému měsíci předchozího roku</a:t>
            </a:r>
            <a:r>
              <a:rPr lang="cs-CZ" b="0" i="0" dirty="0">
                <a:solidFill>
                  <a:srgbClr val="333333"/>
                </a:solidFill>
                <a:effectLst/>
              </a:rPr>
              <a:t> vyjadřuje procentní změnu cenové hladiny ve vykazovaném měsíci daného roku proti stejnému měsíci předchozího roku.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srpen 2023: </a:t>
            </a:r>
            <a:r>
              <a:rPr lang="cs-CZ" b="1" i="0" dirty="0">
                <a:solidFill>
                  <a:srgbClr val="333333"/>
                </a:solidFill>
                <a:effectLst/>
              </a:rPr>
              <a:t>8,5 %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Datum zveřejnění: 11.09.2023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333333"/>
                </a:solidFill>
                <a:effectLst/>
              </a:rPr>
              <a:t>Míra inflace vyjádřená přírůstkem indexu spotřebitelských cen k předchozímu měsíci</a:t>
            </a:r>
            <a:r>
              <a:rPr lang="cs-CZ" b="0" i="0" dirty="0">
                <a:solidFill>
                  <a:srgbClr val="333333"/>
                </a:solidFill>
                <a:effectLst/>
              </a:rPr>
              <a:t> vyjadřuje procentní změnu cenové hladiny sledovaného měsíce proti předchozímu měsíci.</a:t>
            </a:r>
            <a:br>
              <a:rPr lang="cs-CZ" b="0" i="0" dirty="0">
                <a:solidFill>
                  <a:srgbClr val="333333"/>
                </a:solidFill>
                <a:effectLst/>
              </a:rPr>
            </a:br>
            <a:r>
              <a:rPr lang="cs-CZ" b="0" i="0" dirty="0">
                <a:solidFill>
                  <a:srgbClr val="333333"/>
                </a:solidFill>
                <a:effectLst/>
              </a:rPr>
              <a:t>srpen 2023: </a:t>
            </a:r>
            <a:r>
              <a:rPr lang="cs-CZ" b="1" i="0" dirty="0">
                <a:solidFill>
                  <a:srgbClr val="333333"/>
                </a:solidFill>
                <a:effectLst/>
              </a:rPr>
              <a:t>0,2 %</a:t>
            </a:r>
            <a:endParaRPr lang="cs-CZ" b="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38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17095-760E-4862-7A50-B85022000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CF993E6-3073-190A-90F2-E75B6C356B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543" y="2370337"/>
            <a:ext cx="11668662" cy="1846556"/>
          </a:xfrm>
        </p:spPr>
      </p:pic>
    </p:spTree>
    <p:extLst>
      <p:ext uri="{BB962C8B-B14F-4D97-AF65-F5344CB8AC3E}">
        <p14:creationId xmlns:p14="http://schemas.microsoft.com/office/powerpoint/2010/main" val="40393540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1380</Words>
  <Application>Microsoft Office PowerPoint</Application>
  <PresentationFormat>Širokoúhlá obrazovka</PresentationFormat>
  <Paragraphs>99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Open Sans</vt:lpstr>
      <vt:lpstr>Symbol</vt:lpstr>
      <vt:lpstr>Times New Roman</vt:lpstr>
      <vt:lpstr>Motiv Office</vt:lpstr>
      <vt:lpstr>1 Úvod do finanční gramotnosti </vt:lpstr>
      <vt:lpstr>Finanční gramotnost</vt:lpstr>
      <vt:lpstr>Funkce peněz</vt:lpstr>
      <vt:lpstr>Druhy peněz</vt:lpstr>
      <vt:lpstr>Emise bankovek a mincí</vt:lpstr>
      <vt:lpstr>HISTORIE A VZNIK PENĚZ</vt:lpstr>
      <vt:lpstr>Kupní síla peněz</vt:lpstr>
      <vt:lpstr>Jak se měří inflace</vt:lpstr>
      <vt:lpstr>Prezentace aplikace PowerPoint</vt:lpstr>
      <vt:lpstr>Prezentace aplikace PowerPoint</vt:lpstr>
      <vt:lpstr>Prezentace aplikace PowerPoint</vt:lpstr>
      <vt:lpstr>Funkce úrokových sazeb v ekonomice</vt:lpstr>
      <vt:lpstr>Státní rozpočet</vt:lpstr>
      <vt:lpstr>Funkce státního rozpočtu</vt:lpstr>
      <vt:lpstr>Prezentace aplikace PowerPoint</vt:lpstr>
      <vt:lpstr>Prezentace aplikace PowerPoint</vt:lpstr>
      <vt:lpstr>Řízení měny</vt:lpstr>
      <vt:lpstr>Daně a daňový systém ČR</vt:lpstr>
      <vt:lpstr>Prezentace aplikace PowerPoint</vt:lpstr>
      <vt:lpstr>Klasifikace daní</vt:lpstr>
      <vt:lpstr>Daňová soustava ČR</vt:lpstr>
      <vt:lpstr>Odvody na sociální pojištění</vt:lpstr>
      <vt:lpstr>Veřejné zdravotní pojištění</vt:lpstr>
      <vt:lpstr>Sociální zabezpečení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PENÍZE</dc:title>
  <dc:creator>Kateřina Stankeová</dc:creator>
  <cp:lastModifiedBy>katka</cp:lastModifiedBy>
  <cp:revision>24</cp:revision>
  <cp:lastPrinted>2021-10-04T07:29:38Z</cp:lastPrinted>
  <dcterms:created xsi:type="dcterms:W3CDTF">2021-08-17T20:16:35Z</dcterms:created>
  <dcterms:modified xsi:type="dcterms:W3CDTF">2023-10-09T11:18:21Z</dcterms:modified>
</cp:coreProperties>
</file>