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83" r:id="rId3"/>
    <p:sldId id="257" r:id="rId4"/>
    <p:sldId id="284" r:id="rId5"/>
    <p:sldId id="258" r:id="rId6"/>
    <p:sldId id="259" r:id="rId7"/>
    <p:sldId id="260" r:id="rId8"/>
    <p:sldId id="261" r:id="rId9"/>
    <p:sldId id="277" r:id="rId10"/>
    <p:sldId id="276" r:id="rId11"/>
    <p:sldId id="263" r:id="rId12"/>
    <p:sldId id="264" r:id="rId13"/>
    <p:sldId id="265" r:id="rId14"/>
    <p:sldId id="278" r:id="rId15"/>
    <p:sldId id="279" r:id="rId16"/>
    <p:sldId id="280" r:id="rId17"/>
    <p:sldId id="266" r:id="rId18"/>
    <p:sldId id="267" r:id="rId19"/>
    <p:sldId id="268" r:id="rId20"/>
    <p:sldId id="269" r:id="rId21"/>
    <p:sldId id="285" r:id="rId22"/>
    <p:sldId id="286" r:id="rId23"/>
    <p:sldId id="282" r:id="rId24"/>
    <p:sldId id="262" r:id="rId25"/>
    <p:sldId id="272" r:id="rId26"/>
    <p:sldId id="273" r:id="rId27"/>
    <p:sldId id="288" r:id="rId28"/>
    <p:sldId id="289" r:id="rId29"/>
    <p:sldId id="290" r:id="rId30"/>
    <p:sldId id="274" r:id="rId31"/>
    <p:sldId id="270" r:id="rId32"/>
    <p:sldId id="281" r:id="rId33"/>
    <p:sldId id="271" r:id="rId34"/>
    <p:sldId id="275" r:id="rId35"/>
    <p:sldId id="287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9/29/2023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First </a:t>
            </a:r>
            <a:r>
              <a:rPr lang="pl-PL" dirty="0" err="1" smtClean="0"/>
              <a:t>years</a:t>
            </a:r>
            <a:r>
              <a:rPr lang="pl-PL" dirty="0" smtClean="0"/>
              <a:t> of </a:t>
            </a:r>
            <a:r>
              <a:rPr lang="pl-PL" dirty="0" err="1" smtClean="0"/>
              <a:t>democracy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pl-PL" smtClean="0"/>
              <a:t>Prof. Radosław </a:t>
            </a:r>
            <a:r>
              <a:rPr lang="pl-PL" dirty="0" smtClean="0"/>
              <a:t>Domke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8937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Rules</a:t>
            </a:r>
            <a:r>
              <a:rPr lang="pl-PL" dirty="0" smtClean="0"/>
              <a:t> of </a:t>
            </a:r>
            <a:r>
              <a:rPr lang="pl-PL" dirty="0" err="1" smtClean="0"/>
              <a:t>Chieno</a:t>
            </a:r>
            <a:r>
              <a:rPr lang="pl-PL" dirty="0" smtClean="0"/>
              <a:t>-Piast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Pact</a:t>
            </a:r>
            <a:r>
              <a:rPr lang="pl-PL" dirty="0" smtClean="0"/>
              <a:t> of Right </a:t>
            </a:r>
            <a:r>
              <a:rPr lang="pl-PL" dirty="0" err="1" smtClean="0"/>
              <a:t>Wing</a:t>
            </a:r>
            <a:r>
              <a:rPr lang="pl-PL" dirty="0" smtClean="0"/>
              <a:t> (</a:t>
            </a:r>
            <a:r>
              <a:rPr lang="pl-PL" dirty="0" err="1" smtClean="0"/>
              <a:t>nationalists</a:t>
            </a:r>
            <a:r>
              <a:rPr lang="pl-PL" dirty="0" smtClean="0"/>
              <a:t>) + </a:t>
            </a:r>
            <a:r>
              <a:rPr lang="pl-PL" dirty="0" err="1" smtClean="0"/>
              <a:t>Conservatives</a:t>
            </a:r>
            <a:r>
              <a:rPr lang="pl-PL" dirty="0" smtClean="0"/>
              <a:t> + </a:t>
            </a:r>
            <a:r>
              <a:rPr lang="pl-PL" dirty="0" err="1" smtClean="0"/>
              <a:t>rich</a:t>
            </a:r>
            <a:r>
              <a:rPr lang="pl-PL" dirty="0" smtClean="0"/>
              <a:t> Farmers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5738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PiŁsudski</a:t>
            </a:r>
            <a:r>
              <a:rPr lang="pl-PL" dirty="0" smtClean="0"/>
              <a:t> </a:t>
            </a:r>
            <a:r>
              <a:rPr lang="pl-PL" dirty="0" err="1" smtClean="0"/>
              <a:t>camp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3030" y="1813243"/>
            <a:ext cx="4487814" cy="317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9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0660" y="798140"/>
            <a:ext cx="10058400" cy="1609344"/>
          </a:xfrm>
        </p:spPr>
        <p:txBody>
          <a:bodyPr/>
          <a:lstStyle/>
          <a:p>
            <a:r>
              <a:rPr lang="pl-PL" dirty="0" err="1" smtClean="0"/>
              <a:t>Lonely</a:t>
            </a:r>
            <a:r>
              <a:rPr lang="pl-PL" dirty="0" smtClean="0"/>
              <a:t> </a:t>
            </a:r>
            <a:r>
              <a:rPr lang="pl-PL" dirty="0" err="1" smtClean="0"/>
              <a:t>man</a:t>
            </a:r>
            <a:r>
              <a:rPr lang="pl-PL" dirty="0" smtClean="0"/>
              <a:t> from Sulejówek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0797" y="2407484"/>
            <a:ext cx="5446001" cy="408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3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Strikes</a:t>
            </a:r>
            <a:r>
              <a:rPr lang="pl-PL" dirty="0" smtClean="0"/>
              <a:t> and </a:t>
            </a:r>
            <a:r>
              <a:rPr lang="pl-PL" dirty="0" err="1" smtClean="0"/>
              <a:t>Riots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3901" y="1673750"/>
            <a:ext cx="4963198" cy="216045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165" y="3990956"/>
            <a:ext cx="4260670" cy="27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1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Rapallo (1922)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2041" y="2120900"/>
            <a:ext cx="5974267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Locarno </a:t>
            </a:r>
            <a:r>
              <a:rPr lang="pl-PL" dirty="0" err="1" smtClean="0"/>
              <a:t>treaty</a:t>
            </a:r>
            <a:r>
              <a:rPr lang="pl-PL" dirty="0" smtClean="0"/>
              <a:t> (1922)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079" y="2093976"/>
            <a:ext cx="4051300" cy="40513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665" y="2537931"/>
            <a:ext cx="4094693" cy="288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7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Unsecure</a:t>
            </a:r>
            <a:r>
              <a:rPr lang="pl-PL" dirty="0" smtClean="0"/>
              <a:t> </a:t>
            </a:r>
            <a:r>
              <a:rPr lang="pl-PL" dirty="0" err="1" smtClean="0"/>
              <a:t>bondaries</a:t>
            </a:r>
            <a:r>
              <a:rPr lang="pl-PL" dirty="0" smtClean="0"/>
              <a:t> </a:t>
            </a:r>
            <a:r>
              <a:rPr lang="pl-PL" dirty="0" err="1" smtClean="0"/>
              <a:t>after</a:t>
            </a:r>
            <a:r>
              <a:rPr lang="pl-PL" dirty="0" smtClean="0"/>
              <a:t> Locarno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3445" y="2120900"/>
            <a:ext cx="373146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May </a:t>
            </a:r>
            <a:r>
              <a:rPr lang="pl-PL" dirty="0" err="1"/>
              <a:t>coup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5772" y="2120900"/>
            <a:ext cx="5626805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2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Fights</a:t>
            </a:r>
            <a:r>
              <a:rPr lang="pl-PL" dirty="0" smtClean="0"/>
              <a:t> in </a:t>
            </a:r>
            <a:r>
              <a:rPr lang="pl-PL" dirty="0" err="1" smtClean="0"/>
              <a:t>warsaw</a:t>
            </a:r>
            <a:r>
              <a:rPr lang="pl-PL" dirty="0" smtClean="0"/>
              <a:t>, </a:t>
            </a:r>
            <a:r>
              <a:rPr lang="pl-PL" dirty="0" err="1" smtClean="0"/>
              <a:t>may</a:t>
            </a:r>
            <a:r>
              <a:rPr lang="pl-PL" dirty="0" smtClean="0"/>
              <a:t> 1926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0700" y="2120900"/>
            <a:ext cx="607695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7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3865" y="979714"/>
            <a:ext cx="6719361" cy="47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0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Elections</a:t>
            </a:r>
            <a:r>
              <a:rPr lang="pl-PL" dirty="0" smtClean="0"/>
              <a:t> to </a:t>
            </a:r>
            <a:r>
              <a:rPr lang="pl-PL" dirty="0" err="1" smtClean="0"/>
              <a:t>legislative</a:t>
            </a:r>
            <a:r>
              <a:rPr lang="pl-PL" dirty="0" smtClean="0"/>
              <a:t> Sejm (1919)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935" y="2120900"/>
            <a:ext cx="536448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8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0423" y="948774"/>
            <a:ext cx="7617329" cy="489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7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August </a:t>
            </a:r>
            <a:r>
              <a:rPr lang="pl-PL" dirty="0" err="1"/>
              <a:t>Novelization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4638" y="2120900"/>
            <a:ext cx="5749073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0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Ignacy </a:t>
            </a:r>
            <a:br>
              <a:rPr lang="pl-PL" dirty="0" smtClean="0"/>
            </a:br>
            <a:r>
              <a:rPr lang="pl-PL" dirty="0" err="1" smtClean="0"/>
              <a:t>MoŚcicki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(1926-</a:t>
            </a:r>
            <a:br>
              <a:rPr lang="pl-PL" dirty="0" smtClean="0"/>
            </a:br>
            <a:r>
              <a:rPr lang="pl-PL" dirty="0" smtClean="0"/>
              <a:t>1939)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3156" y="605607"/>
            <a:ext cx="3962044" cy="561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3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Foreign policy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159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0057" y="795099"/>
            <a:ext cx="6748613" cy="518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9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The Little </a:t>
            </a:r>
            <a:r>
              <a:rPr lang="pl-PL" dirty="0" err="1" smtClean="0"/>
              <a:t>entente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3726" y="2165881"/>
            <a:ext cx="3606074" cy="295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6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Intermare</a:t>
            </a:r>
            <a:r>
              <a:rPr lang="pl-PL" dirty="0" smtClean="0"/>
              <a:t> – </a:t>
            </a:r>
            <a:r>
              <a:rPr lang="pl-PL" dirty="0" err="1" smtClean="0"/>
              <a:t>lost</a:t>
            </a:r>
            <a:r>
              <a:rPr lang="pl-PL" dirty="0" smtClean="0"/>
              <a:t> </a:t>
            </a:r>
            <a:r>
              <a:rPr lang="pl-PL" dirty="0" err="1" smtClean="0"/>
              <a:t>chance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6422" y="2500084"/>
            <a:ext cx="3606891" cy="268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6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Weimar Republic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0789" y="2295774"/>
            <a:ext cx="4209959" cy="315746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852" y="2295774"/>
            <a:ext cx="4412556" cy="300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1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Beginning</a:t>
            </a:r>
            <a:r>
              <a:rPr lang="pl-PL" dirty="0" smtClean="0"/>
              <a:t> of USSR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8419" y="1827535"/>
            <a:ext cx="4021257" cy="476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2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Preventive</a:t>
            </a:r>
            <a:r>
              <a:rPr lang="pl-PL" dirty="0" smtClean="0"/>
              <a:t> war – </a:t>
            </a:r>
            <a:r>
              <a:rPr lang="pl-PL" dirty="0" err="1" smtClean="0"/>
              <a:t>another</a:t>
            </a:r>
            <a:r>
              <a:rPr lang="pl-PL" dirty="0" smtClean="0"/>
              <a:t> </a:t>
            </a:r>
            <a:r>
              <a:rPr lang="pl-PL" dirty="0" err="1" smtClean="0"/>
              <a:t>last</a:t>
            </a:r>
            <a:r>
              <a:rPr lang="pl-PL" dirty="0" smtClean="0"/>
              <a:t> Chance?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7892" y="2093976"/>
            <a:ext cx="7202311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1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The March </a:t>
            </a:r>
            <a:r>
              <a:rPr lang="pl-PL" dirty="0" err="1" smtClean="0"/>
              <a:t>constitution</a:t>
            </a:r>
            <a:r>
              <a:rPr lang="pl-PL" dirty="0" smtClean="0"/>
              <a:t> (1921)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4841" y="2019518"/>
            <a:ext cx="4208414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8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Realpolitik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 err="1" smtClean="0"/>
              <a:t>Between</a:t>
            </a:r>
            <a:r>
              <a:rPr lang="pl-PL" sz="2400" dirty="0" smtClean="0"/>
              <a:t> Germany and Russia (USSR)</a:t>
            </a:r>
          </a:p>
          <a:p>
            <a:endParaRPr lang="pl-PL" sz="2400" dirty="0" smtClean="0"/>
          </a:p>
          <a:p>
            <a:r>
              <a:rPr lang="pl-PL" sz="2400" dirty="0" err="1" smtClean="0"/>
              <a:t>Pact</a:t>
            </a:r>
            <a:r>
              <a:rPr lang="pl-PL" sz="2400" dirty="0" smtClean="0"/>
              <a:t> with </a:t>
            </a:r>
            <a:r>
              <a:rPr lang="pl-PL" sz="2400" dirty="0"/>
              <a:t>R</a:t>
            </a:r>
            <a:r>
              <a:rPr lang="pl-PL" sz="2400" dirty="0" smtClean="0"/>
              <a:t>omania and France (</a:t>
            </a:r>
            <a:r>
              <a:rPr lang="pl-PL" sz="2400" dirty="0" err="1" smtClean="0"/>
              <a:t>later</a:t>
            </a:r>
            <a:r>
              <a:rPr lang="pl-PL" sz="2400" dirty="0" smtClean="0"/>
              <a:t> with UK)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78452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6788" y="712700"/>
            <a:ext cx="4133927" cy="585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7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statistics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535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Nationality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3051" y="871292"/>
            <a:ext cx="4376058" cy="546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7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Religion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4229" y="186777"/>
            <a:ext cx="4395184" cy="622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8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Thanks</a:t>
            </a:r>
            <a:r>
              <a:rPr lang="pl-PL" dirty="0" smtClean="0"/>
              <a:t> for </a:t>
            </a:r>
            <a:br>
              <a:rPr lang="pl-PL" dirty="0" smtClean="0"/>
            </a:br>
            <a:r>
              <a:rPr lang="pl-PL" dirty="0" err="1" smtClean="0"/>
              <a:t>listening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371" y="630936"/>
            <a:ext cx="3813185" cy="579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8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Parliament</a:t>
            </a:r>
            <a:r>
              <a:rPr lang="pl-PL" dirty="0" smtClean="0"/>
              <a:t> </a:t>
            </a:r>
            <a:r>
              <a:rPr lang="pl-PL" dirty="0" err="1" smtClean="0"/>
              <a:t>Elections</a:t>
            </a:r>
            <a:r>
              <a:rPr lang="pl-PL" dirty="0" smtClean="0"/>
              <a:t> (1922)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4617" y="1598386"/>
            <a:ext cx="3225633" cy="463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Gabriel Narutowicz (1922)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3360" y="1563542"/>
            <a:ext cx="3716777" cy="494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2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Killing the </a:t>
            </a:r>
            <a:r>
              <a:rPr lang="pl-PL" dirty="0" err="1" smtClean="0"/>
              <a:t>president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4658" y="2120900"/>
            <a:ext cx="5449033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9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Political</a:t>
            </a:r>
            <a:r>
              <a:rPr lang="pl-PL" dirty="0" smtClean="0"/>
              <a:t> </a:t>
            </a:r>
            <a:r>
              <a:rPr lang="pl-PL" dirty="0" err="1" smtClean="0"/>
              <a:t>options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Right –</a:t>
            </a:r>
            <a:r>
              <a:rPr lang="pl-PL" dirty="0" err="1" smtClean="0"/>
              <a:t>wing</a:t>
            </a:r>
            <a:endParaRPr lang="pl-PL" dirty="0" smtClean="0"/>
          </a:p>
          <a:p>
            <a:r>
              <a:rPr lang="pl-PL" dirty="0" err="1" smtClean="0"/>
              <a:t>Left</a:t>
            </a:r>
            <a:r>
              <a:rPr lang="pl-PL" dirty="0"/>
              <a:t> </a:t>
            </a:r>
            <a:r>
              <a:rPr lang="pl-PL" dirty="0" smtClean="0"/>
              <a:t>– </a:t>
            </a:r>
            <a:r>
              <a:rPr lang="pl-PL" dirty="0" err="1" smtClean="0"/>
              <a:t>wing</a:t>
            </a:r>
            <a:endParaRPr lang="pl-PL" dirty="0" smtClean="0"/>
          </a:p>
          <a:p>
            <a:r>
              <a:rPr lang="pl-PL" dirty="0" err="1" smtClean="0"/>
              <a:t>Communists</a:t>
            </a:r>
            <a:endParaRPr lang="pl-PL" dirty="0" smtClean="0"/>
          </a:p>
          <a:p>
            <a:r>
              <a:rPr lang="pl-PL" dirty="0" smtClean="0"/>
              <a:t>People's </a:t>
            </a:r>
            <a:r>
              <a:rPr lang="pl-PL" dirty="0" err="1" smtClean="0"/>
              <a:t>parties</a:t>
            </a:r>
            <a:r>
              <a:rPr lang="pl-PL" dirty="0" smtClean="0"/>
              <a:t>/ </a:t>
            </a:r>
            <a:r>
              <a:rPr lang="pl-PL" dirty="0" err="1"/>
              <a:t>P</a:t>
            </a:r>
            <a:r>
              <a:rPr lang="pl-PL" dirty="0" err="1" smtClean="0"/>
              <a:t>easent</a:t>
            </a:r>
            <a:r>
              <a:rPr lang="pl-PL" dirty="0" smtClean="0"/>
              <a:t> party </a:t>
            </a:r>
            <a:r>
              <a:rPr lang="pl-PL" dirty="0" err="1" smtClean="0"/>
              <a:t>parties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0254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Parliament</a:t>
            </a:r>
            <a:r>
              <a:rPr lang="pl-PL" dirty="0" smtClean="0"/>
              <a:t> (1922-1926)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9589" y="2120900"/>
            <a:ext cx="5579172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9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Stanislaw</a:t>
            </a:r>
            <a:r>
              <a:rPr lang="pl-PL" dirty="0" smtClean="0"/>
              <a:t> Wojciechowski (1922-1926)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3990" y="2093976"/>
            <a:ext cx="3672068" cy="367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rewniana czcionk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Drewniana czcionka</Template>
  <TotalTime>131</TotalTime>
  <Words>164</Words>
  <Application>Microsoft Office PowerPoint</Application>
  <PresentationFormat>Panoramiczny</PresentationFormat>
  <Paragraphs>40</Paragraphs>
  <Slides>35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9" baseType="lpstr">
      <vt:lpstr>Rockwell</vt:lpstr>
      <vt:lpstr>Rockwell Condensed</vt:lpstr>
      <vt:lpstr>Wingdings</vt:lpstr>
      <vt:lpstr>Drewniana czcionka</vt:lpstr>
      <vt:lpstr>First years of democracy</vt:lpstr>
      <vt:lpstr>Elections to legislative Sejm (1919)</vt:lpstr>
      <vt:lpstr>The March constitution (1921)</vt:lpstr>
      <vt:lpstr>Parliament Elections (1922)</vt:lpstr>
      <vt:lpstr>Gabriel Narutowicz (1922)</vt:lpstr>
      <vt:lpstr>Killing the president</vt:lpstr>
      <vt:lpstr>Political options:</vt:lpstr>
      <vt:lpstr>Parliament (1922-1926)</vt:lpstr>
      <vt:lpstr>Stanislaw Wojciechowski (1922-1926)</vt:lpstr>
      <vt:lpstr>Rules of Chieno-Piast</vt:lpstr>
      <vt:lpstr>PiŁsudski camp</vt:lpstr>
      <vt:lpstr>Lonely man from Sulejówek</vt:lpstr>
      <vt:lpstr>Strikes and Riots</vt:lpstr>
      <vt:lpstr>Rapallo (1922)</vt:lpstr>
      <vt:lpstr>Locarno treaty (1922)</vt:lpstr>
      <vt:lpstr>Unsecure bondaries after Locarno</vt:lpstr>
      <vt:lpstr>May coup</vt:lpstr>
      <vt:lpstr>Fights in warsaw, may 1926</vt:lpstr>
      <vt:lpstr>Prezentacja programu PowerPoint</vt:lpstr>
      <vt:lpstr>Prezentacja programu PowerPoint</vt:lpstr>
      <vt:lpstr>The August Novelization</vt:lpstr>
      <vt:lpstr>  Ignacy  MoŚcicki (1926- 1939)</vt:lpstr>
      <vt:lpstr>Foreign policy</vt:lpstr>
      <vt:lpstr>Prezentacja programu PowerPoint</vt:lpstr>
      <vt:lpstr>The Little entente</vt:lpstr>
      <vt:lpstr>Intermare – lost chance</vt:lpstr>
      <vt:lpstr>Weimar Republic</vt:lpstr>
      <vt:lpstr>Beginning of USSR</vt:lpstr>
      <vt:lpstr>Preventive war – another last Chance?</vt:lpstr>
      <vt:lpstr>Realpolitik</vt:lpstr>
      <vt:lpstr>Prezentacja programu PowerPoint</vt:lpstr>
      <vt:lpstr>statistics</vt:lpstr>
      <vt:lpstr>Nationality</vt:lpstr>
      <vt:lpstr>Religion</vt:lpstr>
      <vt:lpstr>Thanks for  listening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years of democracy</dc:title>
  <dc:creator>Admin</dc:creator>
  <cp:lastModifiedBy>Admin</cp:lastModifiedBy>
  <cp:revision>12</cp:revision>
  <dcterms:created xsi:type="dcterms:W3CDTF">2023-09-06T06:41:26Z</dcterms:created>
  <dcterms:modified xsi:type="dcterms:W3CDTF">2023-09-29T17:57:20Z</dcterms:modified>
</cp:coreProperties>
</file>