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70" r:id="rId7"/>
    <p:sldId id="271" r:id="rId8"/>
    <p:sldId id="273" r:id="rId9"/>
    <p:sldId id="274" r:id="rId10"/>
    <p:sldId id="275" r:id="rId11"/>
    <p:sldId id="266" r:id="rId12"/>
    <p:sldId id="267" r:id="rId13"/>
    <p:sldId id="268" r:id="rId14"/>
    <p:sldId id="272" r:id="rId15"/>
    <p:sldId id="269" r:id="rId16"/>
    <p:sldId id="276" r:id="rId17"/>
    <p:sldId id="279" r:id="rId18"/>
    <p:sldId id="277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91" r:id="rId29"/>
    <p:sldId id="289" r:id="rId30"/>
    <p:sldId id="290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671016-EF82-4910-9DF8-524B339C49BE}" v="533" dt="2023-10-11T12:42:09.200"/>
    <p1510:client id="{4519A998-62A2-3AEF-29AA-BF71768561BE}" v="34" dt="2023-10-11T12:48:45.003"/>
    <p1510:client id="{4E6DDB66-0170-FCFB-ED6C-F93971A25D80}" v="141" dt="2023-10-11T13:32:21.920"/>
    <p1510:client id="{5672B37C-3E8F-1542-F3A8-ACF737ED1446}" v="5" dt="2023-10-23T17:36:16.785"/>
    <p1510:client id="{6278A630-3481-975F-042F-6AA38F255698}" v="6" dt="2023-10-18T09:56:16.462"/>
    <p1510:client id="{CCA26239-4586-45FB-BF29-3DCA2CEEB758}" v="1" dt="2023-10-11T14:47:41.961"/>
    <p1510:client id="{CCF64706-7508-B68F-E24E-AD268F2DBAD5}" v="215" dt="2023-10-11T13:18:34.165"/>
    <p1510:client id="{D26CBB8F-A5B3-0D65-D26C-86E1BECB4AB7}" v="16" dt="2023-10-11T16:07:57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44671016-EF82-4910-9DF8-524B339C49BE}"/>
    <pc:docChg chg="addSld delSld modSld sldOrd">
      <pc:chgData name="Jan Schreier" userId="S::sch0170@ad.slu.cz::832da3ef-606f-498e-b683-509122df5ed9" providerId="AD" clId="Web-{44671016-EF82-4910-9DF8-524B339C49BE}" dt="2023-10-11T12:42:09.200" v="500"/>
      <pc:docMkLst>
        <pc:docMk/>
      </pc:docMkLst>
      <pc:sldChg chg="modSp">
        <pc:chgData name="Jan Schreier" userId="S::sch0170@ad.slu.cz::832da3ef-606f-498e-b683-509122df5ed9" providerId="AD" clId="Web-{44671016-EF82-4910-9DF8-524B339C49BE}" dt="2023-10-11T11:46:39.666" v="19" actId="20577"/>
        <pc:sldMkLst>
          <pc:docMk/>
          <pc:sldMk cId="3799523001" sldId="256"/>
        </pc:sldMkLst>
        <pc:spChg chg="mod">
          <ac:chgData name="Jan Schreier" userId="S::sch0170@ad.slu.cz::832da3ef-606f-498e-b683-509122df5ed9" providerId="AD" clId="Web-{44671016-EF82-4910-9DF8-524B339C49BE}" dt="2023-10-11T11:46:39.666" v="19" actId="20577"/>
          <ac:spMkLst>
            <pc:docMk/>
            <pc:sldMk cId="3799523001" sldId="256"/>
            <ac:spMk id="2" creationId="{00000000-0000-0000-0000-000000000000}"/>
          </ac:spMkLst>
        </pc:spChg>
      </pc:sldChg>
      <pc:sldChg chg="modSp new">
        <pc:chgData name="Jan Schreier" userId="S::sch0170@ad.slu.cz::832da3ef-606f-498e-b683-509122df5ed9" providerId="AD" clId="Web-{44671016-EF82-4910-9DF8-524B339C49BE}" dt="2023-10-11T11:48:46.311" v="46" actId="20577"/>
        <pc:sldMkLst>
          <pc:docMk/>
          <pc:sldMk cId="1276503784" sldId="257"/>
        </pc:sldMkLst>
        <pc:spChg chg="mod">
          <ac:chgData name="Jan Schreier" userId="S::sch0170@ad.slu.cz::832da3ef-606f-498e-b683-509122df5ed9" providerId="AD" clId="Web-{44671016-EF82-4910-9DF8-524B339C49BE}" dt="2023-10-11T11:48:32.389" v="41" actId="20577"/>
          <ac:spMkLst>
            <pc:docMk/>
            <pc:sldMk cId="1276503784" sldId="257"/>
            <ac:spMk id="2" creationId="{9C55D703-FDA1-1B49-2294-A5E48A2284E9}"/>
          </ac:spMkLst>
        </pc:spChg>
        <pc:spChg chg="mod">
          <ac:chgData name="Jan Schreier" userId="S::sch0170@ad.slu.cz::832da3ef-606f-498e-b683-509122df5ed9" providerId="AD" clId="Web-{44671016-EF82-4910-9DF8-524B339C49BE}" dt="2023-10-11T11:48:46.311" v="46" actId="20577"/>
          <ac:spMkLst>
            <pc:docMk/>
            <pc:sldMk cId="1276503784" sldId="257"/>
            <ac:spMk id="3" creationId="{B4CB0853-FA24-2432-7F13-9D347EFA5522}"/>
          </ac:spMkLst>
        </pc:spChg>
      </pc:sldChg>
      <pc:sldChg chg="modSp new">
        <pc:chgData name="Jan Schreier" userId="S::sch0170@ad.slu.cz::832da3ef-606f-498e-b683-509122df5ed9" providerId="AD" clId="Web-{44671016-EF82-4910-9DF8-524B339C49BE}" dt="2023-10-11T11:52:24.101" v="122" actId="20577"/>
        <pc:sldMkLst>
          <pc:docMk/>
          <pc:sldMk cId="3591396324" sldId="258"/>
        </pc:sldMkLst>
        <pc:spChg chg="mod">
          <ac:chgData name="Jan Schreier" userId="S::sch0170@ad.slu.cz::832da3ef-606f-498e-b683-509122df5ed9" providerId="AD" clId="Web-{44671016-EF82-4910-9DF8-524B339C49BE}" dt="2023-10-11T11:49:02.734" v="49" actId="20577"/>
          <ac:spMkLst>
            <pc:docMk/>
            <pc:sldMk cId="3591396324" sldId="258"/>
            <ac:spMk id="2" creationId="{B481C10F-664E-406E-08AC-126B788B029C}"/>
          </ac:spMkLst>
        </pc:spChg>
        <pc:spChg chg="mod">
          <ac:chgData name="Jan Schreier" userId="S::sch0170@ad.slu.cz::832da3ef-606f-498e-b683-509122df5ed9" providerId="AD" clId="Web-{44671016-EF82-4910-9DF8-524B339C49BE}" dt="2023-10-11T11:52:24.101" v="122" actId="20577"/>
          <ac:spMkLst>
            <pc:docMk/>
            <pc:sldMk cId="3591396324" sldId="258"/>
            <ac:spMk id="3" creationId="{A9D04CD7-8B43-D93C-F1B4-FD351714CDEF}"/>
          </ac:spMkLst>
        </pc:spChg>
      </pc:sldChg>
      <pc:sldChg chg="modSp new">
        <pc:chgData name="Jan Schreier" userId="S::sch0170@ad.slu.cz::832da3ef-606f-498e-b683-509122df5ed9" providerId="AD" clId="Web-{44671016-EF82-4910-9DF8-524B339C49BE}" dt="2023-10-11T11:54:28.496" v="180" actId="20577"/>
        <pc:sldMkLst>
          <pc:docMk/>
          <pc:sldMk cId="2291354475" sldId="259"/>
        </pc:sldMkLst>
        <pc:spChg chg="mod">
          <ac:chgData name="Jan Schreier" userId="S::sch0170@ad.slu.cz::832da3ef-606f-498e-b683-509122df5ed9" providerId="AD" clId="Web-{44671016-EF82-4910-9DF8-524B339C49BE}" dt="2023-10-11T11:52:44.445" v="124" actId="20577"/>
          <ac:spMkLst>
            <pc:docMk/>
            <pc:sldMk cId="2291354475" sldId="259"/>
            <ac:spMk id="2" creationId="{3A0AB09A-B20C-89D0-0481-6ED8F5681896}"/>
          </ac:spMkLst>
        </pc:spChg>
        <pc:spChg chg="mod">
          <ac:chgData name="Jan Schreier" userId="S::sch0170@ad.slu.cz::832da3ef-606f-498e-b683-509122df5ed9" providerId="AD" clId="Web-{44671016-EF82-4910-9DF8-524B339C49BE}" dt="2023-10-11T11:54:28.496" v="180" actId="20577"/>
          <ac:spMkLst>
            <pc:docMk/>
            <pc:sldMk cId="2291354475" sldId="259"/>
            <ac:spMk id="3" creationId="{266CC4E5-839C-D4A2-E06D-1DAD5BFA5389}"/>
          </ac:spMkLst>
        </pc:spChg>
      </pc:sldChg>
      <pc:sldChg chg="modSp new ord">
        <pc:chgData name="Jan Schreier" userId="S::sch0170@ad.slu.cz::832da3ef-606f-498e-b683-509122df5ed9" providerId="AD" clId="Web-{44671016-EF82-4910-9DF8-524B339C49BE}" dt="2023-10-11T11:55:22.279" v="192"/>
        <pc:sldMkLst>
          <pc:docMk/>
          <pc:sldMk cId="272515673" sldId="260"/>
        </pc:sldMkLst>
        <pc:spChg chg="mod">
          <ac:chgData name="Jan Schreier" userId="S::sch0170@ad.slu.cz::832da3ef-606f-498e-b683-509122df5ed9" providerId="AD" clId="Web-{44671016-EF82-4910-9DF8-524B339C49BE}" dt="2023-10-11T11:54:45.356" v="184" actId="20577"/>
          <ac:spMkLst>
            <pc:docMk/>
            <pc:sldMk cId="272515673" sldId="260"/>
            <ac:spMk id="2" creationId="{03174DC5-9FD4-47CB-109D-94AF270BF196}"/>
          </ac:spMkLst>
        </pc:spChg>
        <pc:spChg chg="mod">
          <ac:chgData name="Jan Schreier" userId="S::sch0170@ad.slu.cz::832da3ef-606f-498e-b683-509122df5ed9" providerId="AD" clId="Web-{44671016-EF82-4910-9DF8-524B339C49BE}" dt="2023-10-11T11:54:46.028" v="185" actId="20577"/>
          <ac:spMkLst>
            <pc:docMk/>
            <pc:sldMk cId="272515673" sldId="260"/>
            <ac:spMk id="3" creationId="{50B02E96-4D7C-3274-58A8-633A9E605B84}"/>
          </ac:spMkLst>
        </pc:spChg>
      </pc:sldChg>
      <pc:sldChg chg="addSp delSp modSp new mod setBg">
        <pc:chgData name="Jan Schreier" userId="S::sch0170@ad.slu.cz::832da3ef-606f-498e-b683-509122df5ed9" providerId="AD" clId="Web-{44671016-EF82-4910-9DF8-524B339C49BE}" dt="2023-10-11T12:00:32.463" v="215" actId="1076"/>
        <pc:sldMkLst>
          <pc:docMk/>
          <pc:sldMk cId="4261467647" sldId="261"/>
        </pc:sldMkLst>
        <pc:spChg chg="mod">
          <ac:chgData name="Jan Schreier" userId="S::sch0170@ad.slu.cz::832da3ef-606f-498e-b683-509122df5ed9" providerId="AD" clId="Web-{44671016-EF82-4910-9DF8-524B339C49BE}" dt="2023-10-11T11:59:10.569" v="206"/>
          <ac:spMkLst>
            <pc:docMk/>
            <pc:sldMk cId="4261467647" sldId="261"/>
            <ac:spMk id="2" creationId="{CE84209B-6D03-D678-8B15-AB1EDFCEFC5D}"/>
          </ac:spMkLst>
        </pc:spChg>
        <pc:spChg chg="del">
          <ac:chgData name="Jan Schreier" userId="S::sch0170@ad.slu.cz::832da3ef-606f-498e-b683-509122df5ed9" providerId="AD" clId="Web-{44671016-EF82-4910-9DF8-524B339C49BE}" dt="2023-10-11T11:58:54.803" v="202"/>
          <ac:spMkLst>
            <pc:docMk/>
            <pc:sldMk cId="4261467647" sldId="261"/>
            <ac:spMk id="3" creationId="{C2996BF3-36EA-B941-DBFC-979417CA53D5}"/>
          </ac:spMkLst>
        </pc:spChg>
        <pc:spChg chg="add del mod">
          <ac:chgData name="Jan Schreier" userId="S::sch0170@ad.slu.cz::832da3ef-606f-498e-b683-509122df5ed9" providerId="AD" clId="Web-{44671016-EF82-4910-9DF8-524B339C49BE}" dt="2023-10-11T12:00:13.353" v="211"/>
          <ac:spMkLst>
            <pc:docMk/>
            <pc:sldMk cId="4261467647" sldId="261"/>
            <ac:spMk id="6" creationId="{2BF97945-3084-5316-4C8E-9CC247975024}"/>
          </ac:spMkLst>
        </pc:spChg>
        <pc:spChg chg="add del">
          <ac:chgData name="Jan Schreier" userId="S::sch0170@ad.slu.cz::832da3ef-606f-498e-b683-509122df5ed9" providerId="AD" clId="Web-{44671016-EF82-4910-9DF8-524B339C49BE}" dt="2023-10-11T11:59:10.569" v="206"/>
          <ac:spMkLst>
            <pc:docMk/>
            <pc:sldMk cId="4261467647" sldId="261"/>
            <ac:spMk id="8" creationId="{EB988AEB-F26A-42A3-345B-61D3273D3E52}"/>
          </ac:spMkLst>
        </pc:spChg>
        <pc:spChg chg="add del">
          <ac:chgData name="Jan Schreier" userId="S::sch0170@ad.slu.cz::832da3ef-606f-498e-b683-509122df5ed9" providerId="AD" clId="Web-{44671016-EF82-4910-9DF8-524B339C49BE}" dt="2023-10-11T11:59:10.569" v="206"/>
          <ac:spMkLst>
            <pc:docMk/>
            <pc:sldMk cId="4261467647" sldId="261"/>
            <ac:spMk id="11" creationId="{9F7D5CDA-D291-4307-BF55-1381FED29634}"/>
          </ac:spMkLst>
        </pc:spChg>
        <pc:picChg chg="add del mod ord">
          <ac:chgData name="Jan Schreier" userId="S::sch0170@ad.slu.cz::832da3ef-606f-498e-b683-509122df5ed9" providerId="AD" clId="Web-{44671016-EF82-4910-9DF8-524B339C49BE}" dt="2023-10-11T12:00:05.587" v="210"/>
          <ac:picMkLst>
            <pc:docMk/>
            <pc:sldMk cId="4261467647" sldId="261"/>
            <ac:picMk id="4" creationId="{945616F5-6884-B388-C30C-39CB6598A1C4}"/>
          </ac:picMkLst>
        </pc:picChg>
        <pc:picChg chg="add mod ord">
          <ac:chgData name="Jan Schreier" userId="S::sch0170@ad.slu.cz::832da3ef-606f-498e-b683-509122df5ed9" providerId="AD" clId="Web-{44671016-EF82-4910-9DF8-524B339C49BE}" dt="2023-10-11T12:00:32.463" v="215" actId="1076"/>
          <ac:picMkLst>
            <pc:docMk/>
            <pc:sldMk cId="4261467647" sldId="261"/>
            <ac:picMk id="7" creationId="{A156B3E3-8233-9AEB-6A2F-27492E08840F}"/>
          </ac:picMkLst>
        </pc:picChg>
      </pc:sldChg>
      <pc:sldChg chg="modSp new ord">
        <pc:chgData name="Jan Schreier" userId="S::sch0170@ad.slu.cz::832da3ef-606f-498e-b683-509122df5ed9" providerId="AD" clId="Web-{44671016-EF82-4910-9DF8-524B339C49BE}" dt="2023-10-11T11:55:18.639" v="191" actId="1076"/>
        <pc:sldMkLst>
          <pc:docMk/>
          <pc:sldMk cId="2378830457" sldId="262"/>
        </pc:sldMkLst>
        <pc:spChg chg="mod">
          <ac:chgData name="Jan Schreier" userId="S::sch0170@ad.slu.cz::832da3ef-606f-498e-b683-509122df5ed9" providerId="AD" clId="Web-{44671016-EF82-4910-9DF8-524B339C49BE}" dt="2023-10-11T11:55:18.639" v="191" actId="1076"/>
          <ac:spMkLst>
            <pc:docMk/>
            <pc:sldMk cId="2378830457" sldId="262"/>
            <ac:spMk id="2" creationId="{DD3279EE-8640-3EBE-0330-211D90BD4CE5}"/>
          </ac:spMkLst>
        </pc:spChg>
      </pc:sldChg>
      <pc:sldChg chg="modSp new">
        <pc:chgData name="Jan Schreier" userId="S::sch0170@ad.slu.cz::832da3ef-606f-498e-b683-509122df5ed9" providerId="AD" clId="Web-{44671016-EF82-4910-9DF8-524B339C49BE}" dt="2023-10-11T12:06:49.665" v="263" actId="20577"/>
        <pc:sldMkLst>
          <pc:docMk/>
          <pc:sldMk cId="2856641251" sldId="263"/>
        </pc:sldMkLst>
        <pc:spChg chg="mod">
          <ac:chgData name="Jan Schreier" userId="S::sch0170@ad.slu.cz::832da3ef-606f-498e-b683-509122df5ed9" providerId="AD" clId="Web-{44671016-EF82-4910-9DF8-524B339C49BE}" dt="2023-10-11T12:03:19.735" v="221" actId="20577"/>
          <ac:spMkLst>
            <pc:docMk/>
            <pc:sldMk cId="2856641251" sldId="263"/>
            <ac:spMk id="2" creationId="{D5B80241-3228-DDEF-F250-1627E2754090}"/>
          </ac:spMkLst>
        </pc:spChg>
        <pc:spChg chg="mod">
          <ac:chgData name="Jan Schreier" userId="S::sch0170@ad.slu.cz::832da3ef-606f-498e-b683-509122df5ed9" providerId="AD" clId="Web-{44671016-EF82-4910-9DF8-524B339C49BE}" dt="2023-10-11T12:06:49.665" v="263" actId="20577"/>
          <ac:spMkLst>
            <pc:docMk/>
            <pc:sldMk cId="2856641251" sldId="263"/>
            <ac:spMk id="3" creationId="{CCD8BCB4-7601-368A-3C61-6400027EAF8E}"/>
          </ac:spMkLst>
        </pc:spChg>
      </pc:sldChg>
      <pc:sldChg chg="addSp delSp modSp new">
        <pc:chgData name="Jan Schreier" userId="S::sch0170@ad.slu.cz::832da3ef-606f-498e-b683-509122df5ed9" providerId="AD" clId="Web-{44671016-EF82-4910-9DF8-524B339C49BE}" dt="2023-10-11T12:07:12.744" v="267" actId="1076"/>
        <pc:sldMkLst>
          <pc:docMk/>
          <pc:sldMk cId="4191128930" sldId="264"/>
        </pc:sldMkLst>
        <pc:spChg chg="del">
          <ac:chgData name="Jan Schreier" userId="S::sch0170@ad.slu.cz::832da3ef-606f-498e-b683-509122df5ed9" providerId="AD" clId="Web-{44671016-EF82-4910-9DF8-524B339C49BE}" dt="2023-10-11T12:07:05.150" v="265"/>
          <ac:spMkLst>
            <pc:docMk/>
            <pc:sldMk cId="4191128930" sldId="264"/>
            <ac:spMk id="3" creationId="{E78AED65-997B-DD11-D335-99A79D2EE4D8}"/>
          </ac:spMkLst>
        </pc:spChg>
        <pc:picChg chg="add mod ord">
          <ac:chgData name="Jan Schreier" userId="S::sch0170@ad.slu.cz::832da3ef-606f-498e-b683-509122df5ed9" providerId="AD" clId="Web-{44671016-EF82-4910-9DF8-524B339C49BE}" dt="2023-10-11T12:07:12.744" v="267" actId="1076"/>
          <ac:picMkLst>
            <pc:docMk/>
            <pc:sldMk cId="4191128930" sldId="264"/>
            <ac:picMk id="4" creationId="{B2072521-5D51-EFBB-E8AD-AFCACF57FE3D}"/>
          </ac:picMkLst>
        </pc:picChg>
      </pc:sldChg>
      <pc:sldChg chg="modSp new ord">
        <pc:chgData name="Jan Schreier" userId="S::sch0170@ad.slu.cz::832da3ef-606f-498e-b683-509122df5ed9" providerId="AD" clId="Web-{44671016-EF82-4910-9DF8-524B339C49BE}" dt="2023-10-11T12:09:05.405" v="307" actId="20577"/>
        <pc:sldMkLst>
          <pc:docMk/>
          <pc:sldMk cId="2921985216" sldId="265"/>
        </pc:sldMkLst>
        <pc:spChg chg="mod">
          <ac:chgData name="Jan Schreier" userId="S::sch0170@ad.slu.cz::832da3ef-606f-498e-b683-509122df5ed9" providerId="AD" clId="Web-{44671016-EF82-4910-9DF8-524B339C49BE}" dt="2023-10-11T12:07:56.058" v="277" actId="20577"/>
          <ac:spMkLst>
            <pc:docMk/>
            <pc:sldMk cId="2921985216" sldId="265"/>
            <ac:spMk id="2" creationId="{505A7E1F-85C3-5E86-5FFE-EA4E794E999C}"/>
          </ac:spMkLst>
        </pc:spChg>
        <pc:spChg chg="mod">
          <ac:chgData name="Jan Schreier" userId="S::sch0170@ad.slu.cz::832da3ef-606f-498e-b683-509122df5ed9" providerId="AD" clId="Web-{44671016-EF82-4910-9DF8-524B339C49BE}" dt="2023-10-11T12:09:05.405" v="307" actId="20577"/>
          <ac:spMkLst>
            <pc:docMk/>
            <pc:sldMk cId="2921985216" sldId="265"/>
            <ac:spMk id="3" creationId="{5B19FCA6-E1E7-C7B0-923F-D483D6868A3A}"/>
          </ac:spMkLst>
        </pc:spChg>
      </pc:sldChg>
      <pc:sldChg chg="addSp delSp modSp new ord">
        <pc:chgData name="Jan Schreier" userId="S::sch0170@ad.slu.cz::832da3ef-606f-498e-b683-509122df5ed9" providerId="AD" clId="Web-{44671016-EF82-4910-9DF8-524B339C49BE}" dt="2023-10-11T12:29:18.936" v="464"/>
        <pc:sldMkLst>
          <pc:docMk/>
          <pc:sldMk cId="1295158156" sldId="266"/>
        </pc:sldMkLst>
        <pc:spChg chg="mod">
          <ac:chgData name="Jan Schreier" userId="S::sch0170@ad.slu.cz::832da3ef-606f-498e-b683-509122df5ed9" providerId="AD" clId="Web-{44671016-EF82-4910-9DF8-524B339C49BE}" dt="2023-10-11T12:10:55.128" v="314" actId="20577"/>
          <ac:spMkLst>
            <pc:docMk/>
            <pc:sldMk cId="1295158156" sldId="266"/>
            <ac:spMk id="2" creationId="{1C353909-8103-13B9-26C0-7458C3F4D06B}"/>
          </ac:spMkLst>
        </pc:spChg>
        <pc:spChg chg="del">
          <ac:chgData name="Jan Schreier" userId="S::sch0170@ad.slu.cz::832da3ef-606f-498e-b683-509122df5ed9" providerId="AD" clId="Web-{44671016-EF82-4910-9DF8-524B339C49BE}" dt="2023-10-11T12:12:31.991" v="315"/>
          <ac:spMkLst>
            <pc:docMk/>
            <pc:sldMk cId="1295158156" sldId="266"/>
            <ac:spMk id="3" creationId="{DFCF6635-B7D5-1597-214D-EB4295063C39}"/>
          </ac:spMkLst>
        </pc:spChg>
        <pc:picChg chg="add mod ord">
          <ac:chgData name="Jan Schreier" userId="S::sch0170@ad.slu.cz::832da3ef-606f-498e-b683-509122df5ed9" providerId="AD" clId="Web-{44671016-EF82-4910-9DF8-524B339C49BE}" dt="2023-10-11T12:12:37.538" v="317" actId="1076"/>
          <ac:picMkLst>
            <pc:docMk/>
            <pc:sldMk cId="1295158156" sldId="266"/>
            <ac:picMk id="4" creationId="{8AB4ED52-AECF-76FA-EB07-1B85124BD096}"/>
          </ac:picMkLst>
        </pc:picChg>
      </pc:sldChg>
      <pc:sldChg chg="modSp new del ord">
        <pc:chgData name="Jan Schreier" userId="S::sch0170@ad.slu.cz::832da3ef-606f-498e-b683-509122df5ed9" providerId="AD" clId="Web-{44671016-EF82-4910-9DF8-524B339C49BE}" dt="2023-10-11T12:10:42.049" v="308"/>
        <pc:sldMkLst>
          <pc:docMk/>
          <pc:sldMk cId="2203365005" sldId="266"/>
        </pc:sldMkLst>
        <pc:spChg chg="mod">
          <ac:chgData name="Jan Schreier" userId="S::sch0170@ad.slu.cz::832da3ef-606f-498e-b683-509122df5ed9" providerId="AD" clId="Web-{44671016-EF82-4910-9DF8-524B339C49BE}" dt="2023-10-11T12:07:34.979" v="272" actId="1076"/>
          <ac:spMkLst>
            <pc:docMk/>
            <pc:sldMk cId="2203365005" sldId="266"/>
            <ac:spMk id="2" creationId="{8BF22477-1882-9819-3910-D80E53DE91AE}"/>
          </ac:spMkLst>
        </pc:spChg>
      </pc:sldChg>
      <pc:sldChg chg="modSp new">
        <pc:chgData name="Jan Schreier" userId="S::sch0170@ad.slu.cz::832da3ef-606f-498e-b683-509122df5ed9" providerId="AD" clId="Web-{44671016-EF82-4910-9DF8-524B339C49BE}" dt="2023-10-11T12:13:37.087" v="353" actId="20577"/>
        <pc:sldMkLst>
          <pc:docMk/>
          <pc:sldMk cId="203455629" sldId="267"/>
        </pc:sldMkLst>
        <pc:spChg chg="mod">
          <ac:chgData name="Jan Schreier" userId="S::sch0170@ad.slu.cz::832da3ef-606f-498e-b683-509122df5ed9" providerId="AD" clId="Web-{44671016-EF82-4910-9DF8-524B339C49BE}" dt="2023-10-11T12:12:51.726" v="320" actId="20577"/>
          <ac:spMkLst>
            <pc:docMk/>
            <pc:sldMk cId="203455629" sldId="267"/>
            <ac:spMk id="2" creationId="{431F26E1-B4CF-14F6-86BF-6550DAC2BE22}"/>
          </ac:spMkLst>
        </pc:spChg>
        <pc:spChg chg="mod">
          <ac:chgData name="Jan Schreier" userId="S::sch0170@ad.slu.cz::832da3ef-606f-498e-b683-509122df5ed9" providerId="AD" clId="Web-{44671016-EF82-4910-9DF8-524B339C49BE}" dt="2023-10-11T12:13:37.087" v="353" actId="20577"/>
          <ac:spMkLst>
            <pc:docMk/>
            <pc:sldMk cId="203455629" sldId="267"/>
            <ac:spMk id="3" creationId="{F19F121D-C09F-46A6-8A6F-CE6E10D027D6}"/>
          </ac:spMkLst>
        </pc:spChg>
      </pc:sldChg>
      <pc:sldChg chg="addSp delSp modSp new">
        <pc:chgData name="Jan Schreier" userId="S::sch0170@ad.slu.cz::832da3ef-606f-498e-b683-509122df5ed9" providerId="AD" clId="Web-{44671016-EF82-4910-9DF8-524B339C49BE}" dt="2023-10-11T12:14:41.980" v="363" actId="20577"/>
        <pc:sldMkLst>
          <pc:docMk/>
          <pc:sldMk cId="204939115" sldId="268"/>
        </pc:sldMkLst>
        <pc:spChg chg="mod">
          <ac:chgData name="Jan Schreier" userId="S::sch0170@ad.slu.cz::832da3ef-606f-498e-b683-509122df5ed9" providerId="AD" clId="Web-{44671016-EF82-4910-9DF8-524B339C49BE}" dt="2023-10-11T12:14:41.980" v="363" actId="20577"/>
          <ac:spMkLst>
            <pc:docMk/>
            <pc:sldMk cId="204939115" sldId="268"/>
            <ac:spMk id="2" creationId="{BD23807F-A04F-200F-3C0D-F114132AEDFE}"/>
          </ac:spMkLst>
        </pc:spChg>
        <pc:spChg chg="del">
          <ac:chgData name="Jan Schreier" userId="S::sch0170@ad.slu.cz::832da3ef-606f-498e-b683-509122df5ed9" providerId="AD" clId="Web-{44671016-EF82-4910-9DF8-524B339C49BE}" dt="2023-10-11T12:14:27.964" v="358"/>
          <ac:spMkLst>
            <pc:docMk/>
            <pc:sldMk cId="204939115" sldId="268"/>
            <ac:spMk id="3" creationId="{CEBF8C67-FACE-A7D1-03FA-7CD8E833A69D}"/>
          </ac:spMkLst>
        </pc:spChg>
        <pc:picChg chg="add mod ord">
          <ac:chgData name="Jan Schreier" userId="S::sch0170@ad.slu.cz::832da3ef-606f-498e-b683-509122df5ed9" providerId="AD" clId="Web-{44671016-EF82-4910-9DF8-524B339C49BE}" dt="2023-10-11T12:14:38.136" v="362" actId="1076"/>
          <ac:picMkLst>
            <pc:docMk/>
            <pc:sldMk cId="204939115" sldId="268"/>
            <ac:picMk id="4" creationId="{8BB9F8EB-281B-F375-AF57-C98EB6D30FAD}"/>
          </ac:picMkLst>
        </pc:picChg>
      </pc:sldChg>
      <pc:sldChg chg="new">
        <pc:chgData name="Jan Schreier" userId="S::sch0170@ad.slu.cz::832da3ef-606f-498e-b683-509122df5ed9" providerId="AD" clId="Web-{44671016-EF82-4910-9DF8-524B339C49BE}" dt="2023-10-11T12:14:43.762" v="364"/>
        <pc:sldMkLst>
          <pc:docMk/>
          <pc:sldMk cId="3699187651" sldId="269"/>
        </pc:sldMkLst>
      </pc:sldChg>
      <pc:sldChg chg="modSp new">
        <pc:chgData name="Jan Schreier" userId="S::sch0170@ad.slu.cz::832da3ef-606f-498e-b683-509122df5ed9" providerId="AD" clId="Web-{44671016-EF82-4910-9DF8-524B339C49BE}" dt="2023-10-11T12:21:00.636" v="442" actId="20577"/>
        <pc:sldMkLst>
          <pc:docMk/>
          <pc:sldMk cId="2072425596" sldId="270"/>
        </pc:sldMkLst>
        <pc:spChg chg="mod">
          <ac:chgData name="Jan Schreier" userId="S::sch0170@ad.slu.cz::832da3ef-606f-498e-b683-509122df5ed9" providerId="AD" clId="Web-{44671016-EF82-4910-9DF8-524B339C49BE}" dt="2023-10-11T12:17:00.704" v="385" actId="20577"/>
          <ac:spMkLst>
            <pc:docMk/>
            <pc:sldMk cId="2072425596" sldId="270"/>
            <ac:spMk id="2" creationId="{E0DBD947-F876-1DB5-376F-D158112E6A4B}"/>
          </ac:spMkLst>
        </pc:spChg>
        <pc:spChg chg="mod">
          <ac:chgData name="Jan Schreier" userId="S::sch0170@ad.slu.cz::832da3ef-606f-498e-b683-509122df5ed9" providerId="AD" clId="Web-{44671016-EF82-4910-9DF8-524B339C49BE}" dt="2023-10-11T12:21:00.636" v="442" actId="20577"/>
          <ac:spMkLst>
            <pc:docMk/>
            <pc:sldMk cId="2072425596" sldId="270"/>
            <ac:spMk id="3" creationId="{6884FDDE-F569-33F1-1765-F29B1E61C73E}"/>
          </ac:spMkLst>
        </pc:spChg>
      </pc:sldChg>
      <pc:sldChg chg="addSp delSp modSp new">
        <pc:chgData name="Jan Schreier" userId="S::sch0170@ad.slu.cz::832da3ef-606f-498e-b683-509122df5ed9" providerId="AD" clId="Web-{44671016-EF82-4910-9DF8-524B339C49BE}" dt="2023-10-11T12:30:12.047" v="469" actId="1076"/>
        <pc:sldMkLst>
          <pc:docMk/>
          <pc:sldMk cId="2768159557" sldId="271"/>
        </pc:sldMkLst>
        <pc:spChg chg="mod">
          <ac:chgData name="Jan Schreier" userId="S::sch0170@ad.slu.cz::832da3ef-606f-498e-b683-509122df5ed9" providerId="AD" clId="Web-{44671016-EF82-4910-9DF8-524B339C49BE}" dt="2023-10-11T12:25:59.803" v="448" actId="20577"/>
          <ac:spMkLst>
            <pc:docMk/>
            <pc:sldMk cId="2768159557" sldId="271"/>
            <ac:spMk id="2" creationId="{A69366B7-661D-F9A3-ED73-2DDDBB3ADEC8}"/>
          </ac:spMkLst>
        </pc:spChg>
        <pc:spChg chg="mod">
          <ac:chgData name="Jan Schreier" userId="S::sch0170@ad.slu.cz::832da3ef-606f-498e-b683-509122df5ed9" providerId="AD" clId="Web-{44671016-EF82-4910-9DF8-524B339C49BE}" dt="2023-10-11T12:28:50.029" v="462" actId="20577"/>
          <ac:spMkLst>
            <pc:docMk/>
            <pc:sldMk cId="2768159557" sldId="271"/>
            <ac:spMk id="3" creationId="{790F18B7-FFCA-745E-B478-A648DC0C5EC0}"/>
          </ac:spMkLst>
        </pc:spChg>
        <pc:picChg chg="add del mod">
          <ac:chgData name="Jan Schreier" userId="S::sch0170@ad.slu.cz::832da3ef-606f-498e-b683-509122df5ed9" providerId="AD" clId="Web-{44671016-EF82-4910-9DF8-524B339C49BE}" dt="2023-10-11T12:29:59.891" v="467"/>
          <ac:picMkLst>
            <pc:docMk/>
            <pc:sldMk cId="2768159557" sldId="271"/>
            <ac:picMk id="4" creationId="{AAF87434-9AA3-2678-F9C5-E464FEA2B58C}"/>
          </ac:picMkLst>
        </pc:picChg>
        <pc:picChg chg="add mod">
          <ac:chgData name="Jan Schreier" userId="S::sch0170@ad.slu.cz::832da3ef-606f-498e-b683-509122df5ed9" providerId="AD" clId="Web-{44671016-EF82-4910-9DF8-524B339C49BE}" dt="2023-10-11T12:29:37.843" v="466" actId="1076"/>
          <ac:picMkLst>
            <pc:docMk/>
            <pc:sldMk cId="2768159557" sldId="271"/>
            <ac:picMk id="5" creationId="{F8917BA2-206F-AE9D-FC0A-3DCF0800D853}"/>
          </ac:picMkLst>
        </pc:picChg>
        <pc:picChg chg="add mod">
          <ac:chgData name="Jan Schreier" userId="S::sch0170@ad.slu.cz::832da3ef-606f-498e-b683-509122df5ed9" providerId="AD" clId="Web-{44671016-EF82-4910-9DF8-524B339C49BE}" dt="2023-10-11T12:30:12.047" v="469" actId="1076"/>
          <ac:picMkLst>
            <pc:docMk/>
            <pc:sldMk cId="2768159557" sldId="271"/>
            <ac:picMk id="6" creationId="{91EEB3FF-2819-5EAC-8463-D26562332E05}"/>
          </ac:picMkLst>
        </pc:picChg>
      </pc:sldChg>
      <pc:sldChg chg="new">
        <pc:chgData name="Jan Schreier" userId="S::sch0170@ad.slu.cz::832da3ef-606f-498e-b683-509122df5ed9" providerId="AD" clId="Web-{44671016-EF82-4910-9DF8-524B339C49BE}" dt="2023-10-11T12:29:15.295" v="463"/>
        <pc:sldMkLst>
          <pc:docMk/>
          <pc:sldMk cId="4188832081" sldId="272"/>
        </pc:sldMkLst>
      </pc:sldChg>
      <pc:sldChg chg="addSp delSp modSp new">
        <pc:chgData name="Jan Schreier" userId="S::sch0170@ad.slu.cz::832da3ef-606f-498e-b683-509122df5ed9" providerId="AD" clId="Web-{44671016-EF82-4910-9DF8-524B339C49BE}" dt="2023-10-11T12:41:30.043" v="499" actId="1076"/>
        <pc:sldMkLst>
          <pc:docMk/>
          <pc:sldMk cId="980911391" sldId="273"/>
        </pc:sldMkLst>
        <pc:spChg chg="mod">
          <ac:chgData name="Jan Schreier" userId="S::sch0170@ad.slu.cz::832da3ef-606f-498e-b683-509122df5ed9" providerId="AD" clId="Web-{44671016-EF82-4910-9DF8-524B339C49BE}" dt="2023-10-11T12:31:18.425" v="473" actId="20577"/>
          <ac:spMkLst>
            <pc:docMk/>
            <pc:sldMk cId="980911391" sldId="273"/>
            <ac:spMk id="2" creationId="{BC1DE48A-F264-4DC7-2A40-40C7E967876F}"/>
          </ac:spMkLst>
        </pc:spChg>
        <pc:spChg chg="mod">
          <ac:chgData name="Jan Schreier" userId="S::sch0170@ad.slu.cz::832da3ef-606f-498e-b683-509122df5ed9" providerId="AD" clId="Web-{44671016-EF82-4910-9DF8-524B339C49BE}" dt="2023-10-11T12:40:36.431" v="491" actId="20577"/>
          <ac:spMkLst>
            <pc:docMk/>
            <pc:sldMk cId="980911391" sldId="273"/>
            <ac:spMk id="3" creationId="{E84EDDC5-2FCA-C7A6-9FB0-12EBCE94F796}"/>
          </ac:spMkLst>
        </pc:spChg>
        <pc:picChg chg="add mod">
          <ac:chgData name="Jan Schreier" userId="S::sch0170@ad.slu.cz::832da3ef-606f-498e-b683-509122df5ed9" providerId="AD" clId="Web-{44671016-EF82-4910-9DF8-524B339C49BE}" dt="2023-10-11T12:34:27.057" v="478" actId="1076"/>
          <ac:picMkLst>
            <pc:docMk/>
            <pc:sldMk cId="980911391" sldId="273"/>
            <ac:picMk id="4" creationId="{3E07BAD8-7F53-D780-FA2B-F3E118F56A35}"/>
          </ac:picMkLst>
        </pc:picChg>
        <pc:picChg chg="add del mod">
          <ac:chgData name="Jan Schreier" userId="S::sch0170@ad.slu.cz::832da3ef-606f-498e-b683-509122df5ed9" providerId="AD" clId="Web-{44671016-EF82-4910-9DF8-524B339C49BE}" dt="2023-10-11T12:41:11.323" v="496"/>
          <ac:picMkLst>
            <pc:docMk/>
            <pc:sldMk cId="980911391" sldId="273"/>
            <ac:picMk id="5" creationId="{847855D7-650B-5E6B-166E-31E0EBE8F0B0}"/>
          </ac:picMkLst>
        </pc:picChg>
        <pc:picChg chg="add mod">
          <ac:chgData name="Jan Schreier" userId="S::sch0170@ad.slu.cz::832da3ef-606f-498e-b683-509122df5ed9" providerId="AD" clId="Web-{44671016-EF82-4910-9DF8-524B339C49BE}" dt="2023-10-11T12:41:30.043" v="499" actId="1076"/>
          <ac:picMkLst>
            <pc:docMk/>
            <pc:sldMk cId="980911391" sldId="273"/>
            <ac:picMk id="6" creationId="{033F7495-D682-7961-0528-177BCABAC2A4}"/>
          </ac:picMkLst>
        </pc:picChg>
      </pc:sldChg>
      <pc:sldChg chg="new">
        <pc:chgData name="Jan Schreier" userId="S::sch0170@ad.slu.cz::832da3ef-606f-498e-b683-509122df5ed9" providerId="AD" clId="Web-{44671016-EF82-4910-9DF8-524B339C49BE}" dt="2023-10-11T12:42:09.200" v="500"/>
        <pc:sldMkLst>
          <pc:docMk/>
          <pc:sldMk cId="2029903929" sldId="274"/>
        </pc:sldMkLst>
      </pc:sldChg>
    </pc:docChg>
  </pc:docChgLst>
  <pc:docChgLst>
    <pc:chgData name="Jan Schreier" userId="S::sch0170@ad.slu.cz::832da3ef-606f-498e-b683-509122df5ed9" providerId="AD" clId="Web-{4519A998-62A2-3AEF-29AA-BF71768561BE}"/>
    <pc:docChg chg="modSld">
      <pc:chgData name="Jan Schreier" userId="S::sch0170@ad.slu.cz::832da3ef-606f-498e-b683-509122df5ed9" providerId="AD" clId="Web-{4519A998-62A2-3AEF-29AA-BF71768561BE}" dt="2023-10-11T12:48:45.003" v="31" actId="1076"/>
      <pc:docMkLst>
        <pc:docMk/>
      </pc:docMkLst>
      <pc:sldChg chg="addSp modSp">
        <pc:chgData name="Jan Schreier" userId="S::sch0170@ad.slu.cz::832da3ef-606f-498e-b683-509122df5ed9" providerId="AD" clId="Web-{4519A998-62A2-3AEF-29AA-BF71768561BE}" dt="2023-10-11T12:48:45.003" v="31" actId="1076"/>
        <pc:sldMkLst>
          <pc:docMk/>
          <pc:sldMk cId="2029903929" sldId="274"/>
        </pc:sldMkLst>
        <pc:spChg chg="mod">
          <ac:chgData name="Jan Schreier" userId="S::sch0170@ad.slu.cz::832da3ef-606f-498e-b683-509122df5ed9" providerId="AD" clId="Web-{4519A998-62A2-3AEF-29AA-BF71768561BE}" dt="2023-10-11T12:46:52.312" v="9" actId="20577"/>
          <ac:spMkLst>
            <pc:docMk/>
            <pc:sldMk cId="2029903929" sldId="274"/>
            <ac:spMk id="2" creationId="{CB622AD0-AD54-BCB6-0EB1-06AEBFF60BBF}"/>
          </ac:spMkLst>
        </pc:spChg>
        <pc:spChg chg="mod">
          <ac:chgData name="Jan Schreier" userId="S::sch0170@ad.slu.cz::832da3ef-606f-498e-b683-509122df5ed9" providerId="AD" clId="Web-{4519A998-62A2-3AEF-29AA-BF71768561BE}" dt="2023-10-11T12:48:38.034" v="28" actId="20577"/>
          <ac:spMkLst>
            <pc:docMk/>
            <pc:sldMk cId="2029903929" sldId="274"/>
            <ac:spMk id="3" creationId="{E44685CF-9347-4B71-F5A1-32BD6F5F961B}"/>
          </ac:spMkLst>
        </pc:spChg>
        <pc:picChg chg="add mod">
          <ac:chgData name="Jan Schreier" userId="S::sch0170@ad.slu.cz::832da3ef-606f-498e-b683-509122df5ed9" providerId="AD" clId="Web-{4519A998-62A2-3AEF-29AA-BF71768561BE}" dt="2023-10-11T12:48:45.003" v="31" actId="1076"/>
          <ac:picMkLst>
            <pc:docMk/>
            <pc:sldMk cId="2029903929" sldId="274"/>
            <ac:picMk id="4" creationId="{595C975D-2F15-E51F-D23B-453ED8850CB1}"/>
          </ac:picMkLst>
        </pc:picChg>
      </pc:sldChg>
    </pc:docChg>
  </pc:docChgLst>
  <pc:docChgLst>
    <pc:chgData name="Jan Schreier" userId="S::sch0170@ad.slu.cz::832da3ef-606f-498e-b683-509122df5ed9" providerId="AD" clId="Web-{D26CBB8F-A5B3-0D65-D26C-86E1BECB4AB7}"/>
    <pc:docChg chg="modSld">
      <pc:chgData name="Jan Schreier" userId="S::sch0170@ad.slu.cz::832da3ef-606f-498e-b683-509122df5ed9" providerId="AD" clId="Web-{D26CBB8F-A5B3-0D65-D26C-86E1BECB4AB7}" dt="2023-10-11T16:07:57.050" v="13" actId="20577"/>
      <pc:docMkLst>
        <pc:docMk/>
      </pc:docMkLst>
      <pc:sldChg chg="modSp">
        <pc:chgData name="Jan Schreier" userId="S::sch0170@ad.slu.cz::832da3ef-606f-498e-b683-509122df5ed9" providerId="AD" clId="Web-{D26CBB8F-A5B3-0D65-D26C-86E1BECB4AB7}" dt="2023-10-11T16:06:34.705" v="1" actId="20577"/>
        <pc:sldMkLst>
          <pc:docMk/>
          <pc:sldMk cId="3799523001" sldId="256"/>
        </pc:sldMkLst>
        <pc:spChg chg="mod">
          <ac:chgData name="Jan Schreier" userId="S::sch0170@ad.slu.cz::832da3ef-606f-498e-b683-509122df5ed9" providerId="AD" clId="Web-{D26CBB8F-A5B3-0D65-D26C-86E1BECB4AB7}" dt="2023-10-11T16:06:34.705" v="1" actId="20577"/>
          <ac:spMkLst>
            <pc:docMk/>
            <pc:sldMk cId="3799523001" sldId="256"/>
            <ac:spMk id="2" creationId="{00000000-0000-0000-0000-000000000000}"/>
          </ac:spMkLst>
        </pc:spChg>
      </pc:sldChg>
      <pc:sldChg chg="modSp">
        <pc:chgData name="Jan Schreier" userId="S::sch0170@ad.slu.cz::832da3ef-606f-498e-b683-509122df5ed9" providerId="AD" clId="Web-{D26CBB8F-A5B3-0D65-D26C-86E1BECB4AB7}" dt="2023-10-11T16:06:54.924" v="8" actId="20577"/>
        <pc:sldMkLst>
          <pc:docMk/>
          <pc:sldMk cId="3591396324" sldId="258"/>
        </pc:sldMkLst>
        <pc:spChg chg="mod">
          <ac:chgData name="Jan Schreier" userId="S::sch0170@ad.slu.cz::832da3ef-606f-498e-b683-509122df5ed9" providerId="AD" clId="Web-{D26CBB8F-A5B3-0D65-D26C-86E1BECB4AB7}" dt="2023-10-11T16:06:54.924" v="8" actId="20577"/>
          <ac:spMkLst>
            <pc:docMk/>
            <pc:sldMk cId="3591396324" sldId="258"/>
            <ac:spMk id="3" creationId="{A9D04CD7-8B43-D93C-F1B4-FD351714CDEF}"/>
          </ac:spMkLst>
        </pc:spChg>
      </pc:sldChg>
      <pc:sldChg chg="modSp">
        <pc:chgData name="Jan Schreier" userId="S::sch0170@ad.slu.cz::832da3ef-606f-498e-b683-509122df5ed9" providerId="AD" clId="Web-{D26CBB8F-A5B3-0D65-D26C-86E1BECB4AB7}" dt="2023-10-11T16:07:57.050" v="13" actId="20577"/>
        <pc:sldMkLst>
          <pc:docMk/>
          <pc:sldMk cId="2291354475" sldId="259"/>
        </pc:sldMkLst>
        <pc:spChg chg="mod">
          <ac:chgData name="Jan Schreier" userId="S::sch0170@ad.slu.cz::832da3ef-606f-498e-b683-509122df5ed9" providerId="AD" clId="Web-{D26CBB8F-A5B3-0D65-D26C-86E1BECB4AB7}" dt="2023-10-11T16:07:57.050" v="13" actId="20577"/>
          <ac:spMkLst>
            <pc:docMk/>
            <pc:sldMk cId="2291354475" sldId="259"/>
            <ac:spMk id="3" creationId="{266CC4E5-839C-D4A2-E06D-1DAD5BFA5389}"/>
          </ac:spMkLst>
        </pc:spChg>
      </pc:sldChg>
    </pc:docChg>
  </pc:docChgLst>
  <pc:docChgLst>
    <pc:chgData name="Jan Schreier" userId="S::sch0170@ad.slu.cz::832da3ef-606f-498e-b683-509122df5ed9" providerId="AD" clId="Web-{CCA26239-4586-45FB-BF29-3DCA2CEEB758}"/>
    <pc:docChg chg="modSld">
      <pc:chgData name="Jan Schreier" userId="S::sch0170@ad.slu.cz::832da3ef-606f-498e-b683-509122df5ed9" providerId="AD" clId="Web-{CCA26239-4586-45FB-BF29-3DCA2CEEB758}" dt="2023-10-11T14:47:41.961" v="0" actId="20577"/>
      <pc:docMkLst>
        <pc:docMk/>
      </pc:docMkLst>
      <pc:sldChg chg="modSp">
        <pc:chgData name="Jan Schreier" userId="S::sch0170@ad.slu.cz::832da3ef-606f-498e-b683-509122df5ed9" providerId="AD" clId="Web-{CCA26239-4586-45FB-BF29-3DCA2CEEB758}" dt="2023-10-11T14:47:41.961" v="0" actId="20577"/>
        <pc:sldMkLst>
          <pc:docMk/>
          <pc:sldMk cId="2105934465" sldId="275"/>
        </pc:sldMkLst>
        <pc:spChg chg="mod">
          <ac:chgData name="Jan Schreier" userId="S::sch0170@ad.slu.cz::832da3ef-606f-498e-b683-509122df5ed9" providerId="AD" clId="Web-{CCA26239-4586-45FB-BF29-3DCA2CEEB758}" dt="2023-10-11T14:47:41.961" v="0" actId="20577"/>
          <ac:spMkLst>
            <pc:docMk/>
            <pc:sldMk cId="2105934465" sldId="275"/>
            <ac:spMk id="3" creationId="{3652D750-50F8-BE65-D221-FDC85ADC175F}"/>
          </ac:spMkLst>
        </pc:spChg>
      </pc:sldChg>
    </pc:docChg>
  </pc:docChgLst>
  <pc:docChgLst>
    <pc:chgData clId="Web-{44671016-EF82-4910-9DF8-524B339C49BE}"/>
    <pc:docChg chg="modSld">
      <pc:chgData name="" userId="" providerId="" clId="Web-{44671016-EF82-4910-9DF8-524B339C49BE}" dt="2023-10-11T11:46:22.681" v="4" actId="20577"/>
      <pc:docMkLst>
        <pc:docMk/>
      </pc:docMkLst>
      <pc:sldChg chg="modSp">
        <pc:chgData name="" userId="" providerId="" clId="Web-{44671016-EF82-4910-9DF8-524B339C49BE}" dt="2023-10-11T11:46:22.681" v="4" actId="20577"/>
        <pc:sldMkLst>
          <pc:docMk/>
          <pc:sldMk cId="3799523001" sldId="256"/>
        </pc:sldMkLst>
        <pc:spChg chg="mod">
          <ac:chgData name="" userId="" providerId="" clId="Web-{44671016-EF82-4910-9DF8-524B339C49BE}" dt="2023-10-11T11:46:22.681" v="4" actId="20577"/>
          <ac:spMkLst>
            <pc:docMk/>
            <pc:sldMk cId="3799523001" sldId="256"/>
            <ac:spMk id="2" creationId="{00000000-0000-0000-0000-000000000000}"/>
          </ac:spMkLst>
        </pc:spChg>
      </pc:sldChg>
    </pc:docChg>
  </pc:docChgLst>
  <pc:docChgLst>
    <pc:chgData name="Jan Schreier" userId="S::sch0170@ad.slu.cz::832da3ef-606f-498e-b683-509122df5ed9" providerId="AD" clId="Web-{5672B37C-3E8F-1542-F3A8-ACF737ED1446}"/>
    <pc:docChg chg="delSld">
      <pc:chgData name="Jan Schreier" userId="S::sch0170@ad.slu.cz::832da3ef-606f-498e-b683-509122df5ed9" providerId="AD" clId="Web-{5672B37C-3E8F-1542-F3A8-ACF737ED1446}" dt="2023-10-23T17:36:16.785" v="4"/>
      <pc:docMkLst>
        <pc:docMk/>
      </pc:docMkLst>
      <pc:sldChg chg="del">
        <pc:chgData name="Jan Schreier" userId="S::sch0170@ad.slu.cz::832da3ef-606f-498e-b683-509122df5ed9" providerId="AD" clId="Web-{5672B37C-3E8F-1542-F3A8-ACF737ED1446}" dt="2023-10-23T17:36:16.785" v="4"/>
        <pc:sldMkLst>
          <pc:docMk/>
          <pc:sldMk cId="1276503784" sldId="257"/>
        </pc:sldMkLst>
      </pc:sldChg>
      <pc:sldChg chg="del">
        <pc:chgData name="Jan Schreier" userId="S::sch0170@ad.slu.cz::832da3ef-606f-498e-b683-509122df5ed9" providerId="AD" clId="Web-{5672B37C-3E8F-1542-F3A8-ACF737ED1446}" dt="2023-10-23T17:36:15.082" v="3"/>
        <pc:sldMkLst>
          <pc:docMk/>
          <pc:sldMk cId="3591396324" sldId="258"/>
        </pc:sldMkLst>
      </pc:sldChg>
      <pc:sldChg chg="del">
        <pc:chgData name="Jan Schreier" userId="S::sch0170@ad.slu.cz::832da3ef-606f-498e-b683-509122df5ed9" providerId="AD" clId="Web-{5672B37C-3E8F-1542-F3A8-ACF737ED1446}" dt="2023-10-23T17:36:12.972" v="2"/>
        <pc:sldMkLst>
          <pc:docMk/>
          <pc:sldMk cId="2291354475" sldId="259"/>
        </pc:sldMkLst>
      </pc:sldChg>
      <pc:sldChg chg="del">
        <pc:chgData name="Jan Schreier" userId="S::sch0170@ad.slu.cz::832da3ef-606f-498e-b683-509122df5ed9" providerId="AD" clId="Web-{5672B37C-3E8F-1542-F3A8-ACF737ED1446}" dt="2023-10-23T17:36:11.269" v="1"/>
        <pc:sldMkLst>
          <pc:docMk/>
          <pc:sldMk cId="272515673" sldId="260"/>
        </pc:sldMkLst>
      </pc:sldChg>
      <pc:sldChg chg="del">
        <pc:chgData name="Jan Schreier" userId="S::sch0170@ad.slu.cz::832da3ef-606f-498e-b683-509122df5ed9" providerId="AD" clId="Web-{5672B37C-3E8F-1542-F3A8-ACF737ED1446}" dt="2023-10-23T17:36:09.472" v="0"/>
        <pc:sldMkLst>
          <pc:docMk/>
          <pc:sldMk cId="2378830457" sldId="262"/>
        </pc:sldMkLst>
      </pc:sldChg>
    </pc:docChg>
  </pc:docChgLst>
  <pc:docChgLst>
    <pc:chgData name="Jan Schreier" userId="S::sch0170@ad.slu.cz::832da3ef-606f-498e-b683-509122df5ed9" providerId="AD" clId="Web-{4E6DDB66-0170-FCFB-ED6C-F93971A25D80}"/>
    <pc:docChg chg="addSld modSld">
      <pc:chgData name="Jan Schreier" userId="S::sch0170@ad.slu.cz::832da3ef-606f-498e-b683-509122df5ed9" providerId="AD" clId="Web-{4E6DDB66-0170-FCFB-ED6C-F93971A25D80}" dt="2023-10-11T13:32:21.920" v="130" actId="20577"/>
      <pc:docMkLst>
        <pc:docMk/>
      </pc:docMkLst>
      <pc:sldChg chg="modSp">
        <pc:chgData name="Jan Schreier" userId="S::sch0170@ad.slu.cz::832da3ef-606f-498e-b683-509122df5ed9" providerId="AD" clId="Web-{4E6DDB66-0170-FCFB-ED6C-F93971A25D80}" dt="2023-10-11T13:20:34.068" v="1" actId="20577"/>
        <pc:sldMkLst>
          <pc:docMk/>
          <pc:sldMk cId="4203074260" sldId="277"/>
        </pc:sldMkLst>
        <pc:spChg chg="mod">
          <ac:chgData name="Jan Schreier" userId="S::sch0170@ad.slu.cz::832da3ef-606f-498e-b683-509122df5ed9" providerId="AD" clId="Web-{4E6DDB66-0170-FCFB-ED6C-F93971A25D80}" dt="2023-10-11T13:20:34.068" v="1" actId="20577"/>
          <ac:spMkLst>
            <pc:docMk/>
            <pc:sldMk cId="4203074260" sldId="277"/>
            <ac:spMk id="3" creationId="{14BC2CFC-5820-6489-FC3C-3854F9F47CDE}"/>
          </ac:spMkLst>
        </pc:spChg>
      </pc:sldChg>
      <pc:sldChg chg="addSp delSp modSp new">
        <pc:chgData name="Jan Schreier" userId="S::sch0170@ad.slu.cz::832da3ef-606f-498e-b683-509122df5ed9" providerId="AD" clId="Web-{4E6DDB66-0170-FCFB-ED6C-F93971A25D80}" dt="2023-10-11T13:23:20.359" v="11" actId="1076"/>
        <pc:sldMkLst>
          <pc:docMk/>
          <pc:sldMk cId="3261608684" sldId="283"/>
        </pc:sldMkLst>
        <pc:spChg chg="mod">
          <ac:chgData name="Jan Schreier" userId="S::sch0170@ad.slu.cz::832da3ef-606f-498e-b683-509122df5ed9" providerId="AD" clId="Web-{4E6DDB66-0170-FCFB-ED6C-F93971A25D80}" dt="2023-10-11T13:22:34.216" v="8" actId="20577"/>
          <ac:spMkLst>
            <pc:docMk/>
            <pc:sldMk cId="3261608684" sldId="283"/>
            <ac:spMk id="2" creationId="{082B0BE6-2954-2DEF-9885-971107834B88}"/>
          </ac:spMkLst>
        </pc:spChg>
        <pc:spChg chg="del">
          <ac:chgData name="Jan Schreier" userId="S::sch0170@ad.slu.cz::832da3ef-606f-498e-b683-509122df5ed9" providerId="AD" clId="Web-{4E6DDB66-0170-FCFB-ED6C-F93971A25D80}" dt="2023-10-11T13:23:14.546" v="9"/>
          <ac:spMkLst>
            <pc:docMk/>
            <pc:sldMk cId="3261608684" sldId="283"/>
            <ac:spMk id="3" creationId="{0C106E3F-7A50-2136-FEEE-B80A42E8A60E}"/>
          </ac:spMkLst>
        </pc:spChg>
        <pc:picChg chg="add mod ord">
          <ac:chgData name="Jan Schreier" userId="S::sch0170@ad.slu.cz::832da3ef-606f-498e-b683-509122df5ed9" providerId="AD" clId="Web-{4E6DDB66-0170-FCFB-ED6C-F93971A25D80}" dt="2023-10-11T13:23:20.359" v="11" actId="1076"/>
          <ac:picMkLst>
            <pc:docMk/>
            <pc:sldMk cId="3261608684" sldId="283"/>
            <ac:picMk id="4" creationId="{2F9019F7-80F4-46EE-AB7A-0964FAF7A553}"/>
          </ac:picMkLst>
        </pc:picChg>
      </pc:sldChg>
      <pc:sldChg chg="addSp delSp modSp new">
        <pc:chgData name="Jan Schreier" userId="S::sch0170@ad.slu.cz::832da3ef-606f-498e-b683-509122df5ed9" providerId="AD" clId="Web-{4E6DDB66-0170-FCFB-ED6C-F93971A25D80}" dt="2023-10-11T13:24:35.113" v="22" actId="1076"/>
        <pc:sldMkLst>
          <pc:docMk/>
          <pc:sldMk cId="449348647" sldId="284"/>
        </pc:sldMkLst>
        <pc:spChg chg="mod">
          <ac:chgData name="Jan Schreier" userId="S::sch0170@ad.slu.cz::832da3ef-606f-498e-b683-509122df5ed9" providerId="AD" clId="Web-{4E6DDB66-0170-FCFB-ED6C-F93971A25D80}" dt="2023-10-11T13:24:10.846" v="19" actId="20577"/>
          <ac:spMkLst>
            <pc:docMk/>
            <pc:sldMk cId="449348647" sldId="284"/>
            <ac:spMk id="2" creationId="{2CF27877-608D-E631-E953-322A9539BA20}"/>
          </ac:spMkLst>
        </pc:spChg>
        <pc:spChg chg="del">
          <ac:chgData name="Jan Schreier" userId="S::sch0170@ad.slu.cz::832da3ef-606f-498e-b683-509122df5ed9" providerId="AD" clId="Web-{4E6DDB66-0170-FCFB-ED6C-F93971A25D80}" dt="2023-10-11T13:24:29.472" v="20"/>
          <ac:spMkLst>
            <pc:docMk/>
            <pc:sldMk cId="449348647" sldId="284"/>
            <ac:spMk id="3" creationId="{B0A642C4-8F26-57B3-7F2F-5DF11D0E8EC4}"/>
          </ac:spMkLst>
        </pc:spChg>
        <pc:picChg chg="add mod ord">
          <ac:chgData name="Jan Schreier" userId="S::sch0170@ad.slu.cz::832da3ef-606f-498e-b683-509122df5ed9" providerId="AD" clId="Web-{4E6DDB66-0170-FCFB-ED6C-F93971A25D80}" dt="2023-10-11T13:24:35.113" v="22" actId="1076"/>
          <ac:picMkLst>
            <pc:docMk/>
            <pc:sldMk cId="449348647" sldId="284"/>
            <ac:picMk id="4" creationId="{AE4347B6-1FAB-A420-5826-44CB2CD321EC}"/>
          </ac:picMkLst>
        </pc:picChg>
      </pc:sldChg>
      <pc:sldChg chg="modSp new">
        <pc:chgData name="Jan Schreier" userId="S::sch0170@ad.slu.cz::832da3ef-606f-498e-b683-509122df5ed9" providerId="AD" clId="Web-{4E6DDB66-0170-FCFB-ED6C-F93971A25D80}" dt="2023-10-11T13:25:14.553" v="48" actId="20577"/>
        <pc:sldMkLst>
          <pc:docMk/>
          <pc:sldMk cId="1010860787" sldId="285"/>
        </pc:sldMkLst>
        <pc:spChg chg="mod">
          <ac:chgData name="Jan Schreier" userId="S::sch0170@ad.slu.cz::832da3ef-606f-498e-b683-509122df5ed9" providerId="AD" clId="Web-{4E6DDB66-0170-FCFB-ED6C-F93971A25D80}" dt="2023-10-11T13:24:56.364" v="27" actId="20577"/>
          <ac:spMkLst>
            <pc:docMk/>
            <pc:sldMk cId="1010860787" sldId="285"/>
            <ac:spMk id="2" creationId="{321660C9-0C7F-49B2-5FD8-FC2DE3E165DE}"/>
          </ac:spMkLst>
        </pc:spChg>
        <pc:spChg chg="mod">
          <ac:chgData name="Jan Schreier" userId="S::sch0170@ad.slu.cz::832da3ef-606f-498e-b683-509122df5ed9" providerId="AD" clId="Web-{4E6DDB66-0170-FCFB-ED6C-F93971A25D80}" dt="2023-10-11T13:25:14.553" v="48" actId="20577"/>
          <ac:spMkLst>
            <pc:docMk/>
            <pc:sldMk cId="1010860787" sldId="285"/>
            <ac:spMk id="3" creationId="{2433CAC5-559F-F62E-19A8-B1A5235CDB6C}"/>
          </ac:spMkLst>
        </pc:spChg>
      </pc:sldChg>
      <pc:sldChg chg="addSp delSp modSp new">
        <pc:chgData name="Jan Schreier" userId="S::sch0170@ad.slu.cz::832da3ef-606f-498e-b683-509122df5ed9" providerId="AD" clId="Web-{4E6DDB66-0170-FCFB-ED6C-F93971A25D80}" dt="2023-10-11T13:26:34.119" v="64" actId="1076"/>
        <pc:sldMkLst>
          <pc:docMk/>
          <pc:sldMk cId="3926655150" sldId="286"/>
        </pc:sldMkLst>
        <pc:spChg chg="mod">
          <ac:chgData name="Jan Schreier" userId="S::sch0170@ad.slu.cz::832da3ef-606f-498e-b683-509122df5ed9" providerId="AD" clId="Web-{4E6DDB66-0170-FCFB-ED6C-F93971A25D80}" dt="2023-10-11T13:26:11.056" v="59" actId="20577"/>
          <ac:spMkLst>
            <pc:docMk/>
            <pc:sldMk cId="3926655150" sldId="286"/>
            <ac:spMk id="2" creationId="{DF4A556D-0FCA-BFDD-BD22-2B693FD29357}"/>
          </ac:spMkLst>
        </pc:spChg>
        <pc:spChg chg="del">
          <ac:chgData name="Jan Schreier" userId="S::sch0170@ad.slu.cz::832da3ef-606f-498e-b683-509122df5ed9" providerId="AD" clId="Web-{4E6DDB66-0170-FCFB-ED6C-F93971A25D80}" dt="2023-10-11T13:26:22.838" v="60"/>
          <ac:spMkLst>
            <pc:docMk/>
            <pc:sldMk cId="3926655150" sldId="286"/>
            <ac:spMk id="3" creationId="{7C06378B-FC60-D3CF-3C97-AFD47A5D5B69}"/>
          </ac:spMkLst>
        </pc:spChg>
        <pc:picChg chg="add mod ord">
          <ac:chgData name="Jan Schreier" userId="S::sch0170@ad.slu.cz::832da3ef-606f-498e-b683-509122df5ed9" providerId="AD" clId="Web-{4E6DDB66-0170-FCFB-ED6C-F93971A25D80}" dt="2023-10-11T13:26:34.119" v="64" actId="1076"/>
          <ac:picMkLst>
            <pc:docMk/>
            <pc:sldMk cId="3926655150" sldId="286"/>
            <ac:picMk id="4" creationId="{448E3F73-6D32-39FC-688B-B7D3927EF479}"/>
          </ac:picMkLst>
        </pc:picChg>
      </pc:sldChg>
      <pc:sldChg chg="addSp delSp modSp new">
        <pc:chgData name="Jan Schreier" userId="S::sch0170@ad.slu.cz::832da3ef-606f-498e-b683-509122df5ed9" providerId="AD" clId="Web-{4E6DDB66-0170-FCFB-ED6C-F93971A25D80}" dt="2023-10-11T13:28:17.219" v="73" actId="1076"/>
        <pc:sldMkLst>
          <pc:docMk/>
          <pc:sldMk cId="2011913260" sldId="287"/>
        </pc:sldMkLst>
        <pc:spChg chg="mod">
          <ac:chgData name="Jan Schreier" userId="S::sch0170@ad.slu.cz::832da3ef-606f-498e-b683-509122df5ed9" providerId="AD" clId="Web-{4E6DDB66-0170-FCFB-ED6C-F93971A25D80}" dt="2023-10-11T13:27:56.843" v="69" actId="20577"/>
          <ac:spMkLst>
            <pc:docMk/>
            <pc:sldMk cId="2011913260" sldId="287"/>
            <ac:spMk id="2" creationId="{1F4179C2-CCE9-C69E-8427-829A81442D5D}"/>
          </ac:spMkLst>
        </pc:spChg>
        <pc:spChg chg="del">
          <ac:chgData name="Jan Schreier" userId="S::sch0170@ad.slu.cz::832da3ef-606f-498e-b683-509122df5ed9" providerId="AD" clId="Web-{4E6DDB66-0170-FCFB-ED6C-F93971A25D80}" dt="2023-10-11T13:28:03.718" v="70"/>
          <ac:spMkLst>
            <pc:docMk/>
            <pc:sldMk cId="2011913260" sldId="287"/>
            <ac:spMk id="3" creationId="{502D02B5-EF60-4AB6-AD60-1C0C8E0460DF}"/>
          </ac:spMkLst>
        </pc:spChg>
        <pc:picChg chg="add mod ord">
          <ac:chgData name="Jan Schreier" userId="S::sch0170@ad.slu.cz::832da3ef-606f-498e-b683-509122df5ed9" providerId="AD" clId="Web-{4E6DDB66-0170-FCFB-ED6C-F93971A25D80}" dt="2023-10-11T13:28:17.219" v="73" actId="1076"/>
          <ac:picMkLst>
            <pc:docMk/>
            <pc:sldMk cId="2011913260" sldId="287"/>
            <ac:picMk id="4" creationId="{080E758D-C854-E22D-F0BB-9466E6A3C8BC}"/>
          </ac:picMkLst>
        </pc:picChg>
      </pc:sldChg>
      <pc:sldChg chg="addSp delSp modSp new">
        <pc:chgData name="Jan Schreier" userId="S::sch0170@ad.slu.cz::832da3ef-606f-498e-b683-509122df5ed9" providerId="AD" clId="Web-{4E6DDB66-0170-FCFB-ED6C-F93971A25D80}" dt="2023-10-11T13:31:29.136" v="113" actId="1076"/>
        <pc:sldMkLst>
          <pc:docMk/>
          <pc:sldMk cId="3679178701" sldId="288"/>
        </pc:sldMkLst>
        <pc:spChg chg="mod">
          <ac:chgData name="Jan Schreier" userId="S::sch0170@ad.slu.cz::832da3ef-606f-498e-b683-509122df5ed9" providerId="AD" clId="Web-{4E6DDB66-0170-FCFB-ED6C-F93971A25D80}" dt="2023-10-11T13:29:15.910" v="78" actId="20577"/>
          <ac:spMkLst>
            <pc:docMk/>
            <pc:sldMk cId="3679178701" sldId="288"/>
            <ac:spMk id="2" creationId="{9A561DE9-D786-3736-EEC6-1EA056B3062A}"/>
          </ac:spMkLst>
        </pc:spChg>
        <pc:spChg chg="del">
          <ac:chgData name="Jan Schreier" userId="S::sch0170@ad.slu.cz::832da3ef-606f-498e-b683-509122df5ed9" providerId="AD" clId="Web-{4E6DDB66-0170-FCFB-ED6C-F93971A25D80}" dt="2023-10-11T13:31:20.963" v="111"/>
          <ac:spMkLst>
            <pc:docMk/>
            <pc:sldMk cId="3679178701" sldId="288"/>
            <ac:spMk id="3" creationId="{83E86716-01A2-C1E6-96C3-477B4E78B4D9}"/>
          </ac:spMkLst>
        </pc:spChg>
        <pc:picChg chg="add mod ord">
          <ac:chgData name="Jan Schreier" userId="S::sch0170@ad.slu.cz::832da3ef-606f-498e-b683-509122df5ed9" providerId="AD" clId="Web-{4E6DDB66-0170-FCFB-ED6C-F93971A25D80}" dt="2023-10-11T13:31:29.136" v="113" actId="1076"/>
          <ac:picMkLst>
            <pc:docMk/>
            <pc:sldMk cId="3679178701" sldId="288"/>
            <ac:picMk id="4" creationId="{B73D68D8-0CF1-E1AF-F0C4-63CCED93B821}"/>
          </ac:picMkLst>
        </pc:picChg>
      </pc:sldChg>
      <pc:sldChg chg="modSp new">
        <pc:chgData name="Jan Schreier" userId="S::sch0170@ad.slu.cz::832da3ef-606f-498e-b683-509122df5ed9" providerId="AD" clId="Web-{4E6DDB66-0170-FCFB-ED6C-F93971A25D80}" dt="2023-10-11T13:29:41.598" v="102" actId="20577"/>
        <pc:sldMkLst>
          <pc:docMk/>
          <pc:sldMk cId="1653905990" sldId="289"/>
        </pc:sldMkLst>
        <pc:spChg chg="mod">
          <ac:chgData name="Jan Schreier" userId="S::sch0170@ad.slu.cz::832da3ef-606f-498e-b683-509122df5ed9" providerId="AD" clId="Web-{4E6DDB66-0170-FCFB-ED6C-F93971A25D80}" dt="2023-10-11T13:29:22.660" v="86" actId="20577"/>
          <ac:spMkLst>
            <pc:docMk/>
            <pc:sldMk cId="1653905990" sldId="289"/>
            <ac:spMk id="2" creationId="{5C9FE454-B91A-4F1A-5329-1815EDD9B923}"/>
          </ac:spMkLst>
        </pc:spChg>
        <pc:spChg chg="mod">
          <ac:chgData name="Jan Schreier" userId="S::sch0170@ad.slu.cz::832da3ef-606f-498e-b683-509122df5ed9" providerId="AD" clId="Web-{4E6DDB66-0170-FCFB-ED6C-F93971A25D80}" dt="2023-10-11T13:29:41.598" v="102" actId="20577"/>
          <ac:spMkLst>
            <pc:docMk/>
            <pc:sldMk cId="1653905990" sldId="289"/>
            <ac:spMk id="3" creationId="{7A153EA7-E016-88C1-A603-251A0489C4C1}"/>
          </ac:spMkLst>
        </pc:spChg>
      </pc:sldChg>
      <pc:sldChg chg="addSp delSp modSp new">
        <pc:chgData name="Jan Schreier" userId="S::sch0170@ad.slu.cz::832da3ef-606f-498e-b683-509122df5ed9" providerId="AD" clId="Web-{4E6DDB66-0170-FCFB-ED6C-F93971A25D80}" dt="2023-10-11T13:30:13.819" v="110" actId="1076"/>
        <pc:sldMkLst>
          <pc:docMk/>
          <pc:sldMk cId="3529944232" sldId="290"/>
        </pc:sldMkLst>
        <pc:spChg chg="mod">
          <ac:chgData name="Jan Schreier" userId="S::sch0170@ad.slu.cz::832da3ef-606f-498e-b683-509122df5ed9" providerId="AD" clId="Web-{4E6DDB66-0170-FCFB-ED6C-F93971A25D80}" dt="2023-10-11T13:30:05.787" v="107" actId="20577"/>
          <ac:spMkLst>
            <pc:docMk/>
            <pc:sldMk cId="3529944232" sldId="290"/>
            <ac:spMk id="2" creationId="{D40FCA59-6EBE-CA4C-8C51-33A130331BE2}"/>
          </ac:spMkLst>
        </pc:spChg>
        <pc:spChg chg="del">
          <ac:chgData name="Jan Schreier" userId="S::sch0170@ad.slu.cz::832da3ef-606f-498e-b683-509122df5ed9" providerId="AD" clId="Web-{4E6DDB66-0170-FCFB-ED6C-F93971A25D80}" dt="2023-10-11T13:30:06.772" v="108"/>
          <ac:spMkLst>
            <pc:docMk/>
            <pc:sldMk cId="3529944232" sldId="290"/>
            <ac:spMk id="3" creationId="{683704CA-E139-2347-8290-ADED36A43FD6}"/>
          </ac:spMkLst>
        </pc:spChg>
        <pc:picChg chg="add mod ord">
          <ac:chgData name="Jan Schreier" userId="S::sch0170@ad.slu.cz::832da3ef-606f-498e-b683-509122df5ed9" providerId="AD" clId="Web-{4E6DDB66-0170-FCFB-ED6C-F93971A25D80}" dt="2023-10-11T13:30:13.819" v="110" actId="1076"/>
          <ac:picMkLst>
            <pc:docMk/>
            <pc:sldMk cId="3529944232" sldId="290"/>
            <ac:picMk id="4" creationId="{FD74ACF6-5934-CB9A-6C7B-F6D22DF1B4BF}"/>
          </ac:picMkLst>
        </pc:picChg>
      </pc:sldChg>
      <pc:sldChg chg="modSp new">
        <pc:chgData name="Jan Schreier" userId="S::sch0170@ad.slu.cz::832da3ef-606f-498e-b683-509122df5ed9" providerId="AD" clId="Web-{4E6DDB66-0170-FCFB-ED6C-F93971A25D80}" dt="2023-10-11T13:32:21.920" v="130" actId="20577"/>
        <pc:sldMkLst>
          <pc:docMk/>
          <pc:sldMk cId="2949389004" sldId="291"/>
        </pc:sldMkLst>
        <pc:spChg chg="mod">
          <ac:chgData name="Jan Schreier" userId="S::sch0170@ad.slu.cz::832da3ef-606f-498e-b683-509122df5ed9" providerId="AD" clId="Web-{4E6DDB66-0170-FCFB-ED6C-F93971A25D80}" dt="2023-10-11T13:32:07.075" v="116" actId="20577"/>
          <ac:spMkLst>
            <pc:docMk/>
            <pc:sldMk cId="2949389004" sldId="291"/>
            <ac:spMk id="2" creationId="{BE133BA6-9E6F-49C7-95C4-B7A9110116DD}"/>
          </ac:spMkLst>
        </pc:spChg>
        <pc:spChg chg="mod">
          <ac:chgData name="Jan Schreier" userId="S::sch0170@ad.slu.cz::832da3ef-606f-498e-b683-509122df5ed9" providerId="AD" clId="Web-{4E6DDB66-0170-FCFB-ED6C-F93971A25D80}" dt="2023-10-11T13:32:21.920" v="130" actId="20577"/>
          <ac:spMkLst>
            <pc:docMk/>
            <pc:sldMk cId="2949389004" sldId="291"/>
            <ac:spMk id="3" creationId="{B2261AF1-6C54-1164-BA19-378AB24770BD}"/>
          </ac:spMkLst>
        </pc:spChg>
      </pc:sldChg>
    </pc:docChg>
  </pc:docChgLst>
  <pc:docChgLst>
    <pc:chgData name="Jan Schreier" userId="S::sch0170@ad.slu.cz::832da3ef-606f-498e-b683-509122df5ed9" providerId="AD" clId="Web-{6278A630-3481-975F-042F-6AA38F255698}"/>
    <pc:docChg chg="modSld sldOrd">
      <pc:chgData name="Jan Schreier" userId="S::sch0170@ad.slu.cz::832da3ef-606f-498e-b683-509122df5ed9" providerId="AD" clId="Web-{6278A630-3481-975F-042F-6AA38F255698}" dt="2023-10-18T09:56:16.462" v="5"/>
      <pc:docMkLst>
        <pc:docMk/>
      </pc:docMkLst>
      <pc:sldChg chg="modSp">
        <pc:chgData name="Jan Schreier" userId="S::sch0170@ad.slu.cz::832da3ef-606f-498e-b683-509122df5ed9" providerId="AD" clId="Web-{6278A630-3481-975F-042F-6AA38F255698}" dt="2023-10-18T09:55:45.946" v="2" actId="20577"/>
        <pc:sldMkLst>
          <pc:docMk/>
          <pc:sldMk cId="3799523001" sldId="256"/>
        </pc:sldMkLst>
        <pc:spChg chg="mod">
          <ac:chgData name="Jan Schreier" userId="S::sch0170@ad.slu.cz::832da3ef-606f-498e-b683-509122df5ed9" providerId="AD" clId="Web-{6278A630-3481-975F-042F-6AA38F255698}" dt="2023-10-18T09:55:45.946" v="2" actId="20577"/>
          <ac:spMkLst>
            <pc:docMk/>
            <pc:sldMk cId="3799523001" sldId="256"/>
            <ac:spMk id="2" creationId="{00000000-0000-0000-0000-000000000000}"/>
          </ac:spMkLst>
        </pc:spChg>
      </pc:sldChg>
      <pc:sldChg chg="ord">
        <pc:chgData name="Jan Schreier" userId="S::sch0170@ad.slu.cz::832da3ef-606f-498e-b683-509122df5ed9" providerId="AD" clId="Web-{6278A630-3481-975F-042F-6AA38F255698}" dt="2023-10-18T09:56:03.899" v="3"/>
        <pc:sldMkLst>
          <pc:docMk/>
          <pc:sldMk cId="2998545185" sldId="280"/>
        </pc:sldMkLst>
      </pc:sldChg>
      <pc:sldChg chg="ord">
        <pc:chgData name="Jan Schreier" userId="S::sch0170@ad.slu.cz::832da3ef-606f-498e-b683-509122df5ed9" providerId="AD" clId="Web-{6278A630-3481-975F-042F-6AA38F255698}" dt="2023-10-18T09:56:16.462" v="5"/>
        <pc:sldMkLst>
          <pc:docMk/>
          <pc:sldMk cId="3679178701" sldId="288"/>
        </pc:sldMkLst>
      </pc:sldChg>
    </pc:docChg>
  </pc:docChgLst>
  <pc:docChgLst>
    <pc:chgData name="Jan Schreier" userId="S::sch0170@ad.slu.cz::832da3ef-606f-498e-b683-509122df5ed9" providerId="AD" clId="Web-{CCF64706-7508-B68F-E24E-AD268F2DBAD5}"/>
    <pc:docChg chg="addSld delSld modSld sldOrd">
      <pc:chgData name="Jan Schreier" userId="S::sch0170@ad.slu.cz::832da3ef-606f-498e-b683-509122df5ed9" providerId="AD" clId="Web-{CCF64706-7508-B68F-E24E-AD268F2DBAD5}" dt="2023-10-11T13:18:34.165" v="200" actId="20577"/>
      <pc:docMkLst>
        <pc:docMk/>
      </pc:docMkLst>
      <pc:sldChg chg="modSp ord">
        <pc:chgData name="Jan Schreier" userId="S::sch0170@ad.slu.cz::832da3ef-606f-498e-b683-509122df5ed9" providerId="AD" clId="Web-{CCF64706-7508-B68F-E24E-AD268F2DBAD5}" dt="2023-10-11T12:50:36.061" v="32"/>
        <pc:sldMkLst>
          <pc:docMk/>
          <pc:sldMk cId="203455629" sldId="267"/>
        </pc:sldMkLst>
        <pc:spChg chg="mod">
          <ac:chgData name="Jan Schreier" userId="S::sch0170@ad.slu.cz::832da3ef-606f-498e-b683-509122df5ed9" providerId="AD" clId="Web-{CCF64706-7508-B68F-E24E-AD268F2DBAD5}" dt="2023-10-11T12:50:29.639" v="29" actId="20577"/>
          <ac:spMkLst>
            <pc:docMk/>
            <pc:sldMk cId="203455629" sldId="267"/>
            <ac:spMk id="2" creationId="{431F26E1-B4CF-14F6-86BF-6550DAC2BE22}"/>
          </ac:spMkLst>
        </pc:spChg>
      </pc:sldChg>
      <pc:sldChg chg="ord">
        <pc:chgData name="Jan Schreier" userId="S::sch0170@ad.slu.cz::832da3ef-606f-498e-b683-509122df5ed9" providerId="AD" clId="Web-{CCF64706-7508-B68F-E24E-AD268F2DBAD5}" dt="2023-10-11T12:50:33.717" v="31"/>
        <pc:sldMkLst>
          <pc:docMk/>
          <pc:sldMk cId="204939115" sldId="268"/>
        </pc:sldMkLst>
      </pc:sldChg>
      <pc:sldChg chg="addSp delSp modSp">
        <pc:chgData name="Jan Schreier" userId="S::sch0170@ad.slu.cz::832da3ef-606f-498e-b683-509122df5ed9" providerId="AD" clId="Web-{CCF64706-7508-B68F-E24E-AD268F2DBAD5}" dt="2023-10-11T12:58:20.635" v="57" actId="1076"/>
        <pc:sldMkLst>
          <pc:docMk/>
          <pc:sldMk cId="3699187651" sldId="269"/>
        </pc:sldMkLst>
        <pc:spChg chg="mod">
          <ac:chgData name="Jan Schreier" userId="S::sch0170@ad.slu.cz::832da3ef-606f-498e-b683-509122df5ed9" providerId="AD" clId="Web-{CCF64706-7508-B68F-E24E-AD268F2DBAD5}" dt="2023-10-11T12:56:09.085" v="42" actId="20577"/>
          <ac:spMkLst>
            <pc:docMk/>
            <pc:sldMk cId="3699187651" sldId="269"/>
            <ac:spMk id="2" creationId="{C4944A1E-1F87-21A7-399D-8827D0332932}"/>
          </ac:spMkLst>
        </pc:spChg>
        <pc:spChg chg="del">
          <ac:chgData name="Jan Schreier" userId="S::sch0170@ad.slu.cz::832da3ef-606f-498e-b683-509122df5ed9" providerId="AD" clId="Web-{CCF64706-7508-B68F-E24E-AD268F2DBAD5}" dt="2023-10-11T12:56:09.257" v="43"/>
          <ac:spMkLst>
            <pc:docMk/>
            <pc:sldMk cId="3699187651" sldId="269"/>
            <ac:spMk id="3" creationId="{82C45DD2-8294-5134-E1DA-28386F18F67F}"/>
          </ac:spMkLst>
        </pc:spChg>
        <pc:spChg chg="add del mod">
          <ac:chgData name="Jan Schreier" userId="S::sch0170@ad.slu.cz::832da3ef-606f-498e-b683-509122df5ed9" providerId="AD" clId="Web-{CCF64706-7508-B68F-E24E-AD268F2DBAD5}" dt="2023-10-11T12:58:14.370" v="55"/>
          <ac:spMkLst>
            <pc:docMk/>
            <pc:sldMk cId="3699187651" sldId="269"/>
            <ac:spMk id="6" creationId="{D9F6EFCA-4321-6043-CEDE-3AB8CE5EFB7E}"/>
          </ac:spMkLst>
        </pc:spChg>
        <pc:picChg chg="add del mod ord">
          <ac:chgData name="Jan Schreier" userId="S::sch0170@ad.slu.cz::832da3ef-606f-498e-b683-509122df5ed9" providerId="AD" clId="Web-{CCF64706-7508-B68F-E24E-AD268F2DBAD5}" dt="2023-10-11T12:58:05.026" v="54"/>
          <ac:picMkLst>
            <pc:docMk/>
            <pc:sldMk cId="3699187651" sldId="269"/>
            <ac:picMk id="4" creationId="{0B385817-7082-7233-7A3A-121BD72CAB06}"/>
          </ac:picMkLst>
        </pc:picChg>
        <pc:picChg chg="add mod ord">
          <ac:chgData name="Jan Schreier" userId="S::sch0170@ad.slu.cz::832da3ef-606f-498e-b683-509122df5ed9" providerId="AD" clId="Web-{CCF64706-7508-B68F-E24E-AD268F2DBAD5}" dt="2023-10-11T12:58:20.635" v="57" actId="1076"/>
          <ac:picMkLst>
            <pc:docMk/>
            <pc:sldMk cId="3699187651" sldId="269"/>
            <ac:picMk id="7" creationId="{1BCC4B8B-1E26-14D0-30BC-2FAF51CEE9D0}"/>
          </ac:picMkLst>
        </pc:picChg>
      </pc:sldChg>
      <pc:sldChg chg="addSp delSp modSp">
        <pc:chgData name="Jan Schreier" userId="S::sch0170@ad.slu.cz::832da3ef-606f-498e-b683-509122df5ed9" providerId="AD" clId="Web-{CCF64706-7508-B68F-E24E-AD268F2DBAD5}" dt="2023-10-11T13:13:18.439" v="124" actId="1076"/>
        <pc:sldMkLst>
          <pc:docMk/>
          <pc:sldMk cId="4188832081" sldId="272"/>
        </pc:sldMkLst>
        <pc:spChg chg="mod">
          <ac:chgData name="Jan Schreier" userId="S::sch0170@ad.slu.cz::832da3ef-606f-498e-b683-509122df5ed9" providerId="AD" clId="Web-{CCF64706-7508-B68F-E24E-AD268F2DBAD5}" dt="2023-10-11T12:51:29.047" v="37" actId="20577"/>
          <ac:spMkLst>
            <pc:docMk/>
            <pc:sldMk cId="4188832081" sldId="272"/>
            <ac:spMk id="2" creationId="{170D0BF7-62AB-574F-1D29-40C87D9FC660}"/>
          </ac:spMkLst>
        </pc:spChg>
        <pc:spChg chg="del mod">
          <ac:chgData name="Jan Schreier" userId="S::sch0170@ad.slu.cz::832da3ef-606f-498e-b683-509122df5ed9" providerId="AD" clId="Web-{CCF64706-7508-B68F-E24E-AD268F2DBAD5}" dt="2023-10-11T13:13:13.532" v="122"/>
          <ac:spMkLst>
            <pc:docMk/>
            <pc:sldMk cId="4188832081" sldId="272"/>
            <ac:spMk id="3" creationId="{4D92B0AF-965D-8D3A-E0F4-5DCE9EDFCC6E}"/>
          </ac:spMkLst>
        </pc:spChg>
        <pc:picChg chg="add mod ord">
          <ac:chgData name="Jan Schreier" userId="S::sch0170@ad.slu.cz::832da3ef-606f-498e-b683-509122df5ed9" providerId="AD" clId="Web-{CCF64706-7508-B68F-E24E-AD268F2DBAD5}" dt="2023-10-11T13:13:18.439" v="124" actId="1076"/>
          <ac:picMkLst>
            <pc:docMk/>
            <pc:sldMk cId="4188832081" sldId="272"/>
            <ac:picMk id="4" creationId="{6D6C24E9-38B7-853E-4905-30F5F2817F19}"/>
          </ac:picMkLst>
        </pc:picChg>
      </pc:sldChg>
      <pc:sldChg chg="modSp new">
        <pc:chgData name="Jan Schreier" userId="S::sch0170@ad.slu.cz::832da3ef-606f-498e-b683-509122df5ed9" providerId="AD" clId="Web-{CCF64706-7508-B68F-E24E-AD268F2DBAD5}" dt="2023-10-11T12:49:54.638" v="28" actId="20577"/>
        <pc:sldMkLst>
          <pc:docMk/>
          <pc:sldMk cId="2105934465" sldId="275"/>
        </pc:sldMkLst>
        <pc:spChg chg="mod">
          <ac:chgData name="Jan Schreier" userId="S::sch0170@ad.slu.cz::832da3ef-606f-498e-b683-509122df5ed9" providerId="AD" clId="Web-{CCF64706-7508-B68F-E24E-AD268F2DBAD5}" dt="2023-10-11T12:49:36.185" v="4" actId="20577"/>
          <ac:spMkLst>
            <pc:docMk/>
            <pc:sldMk cId="2105934465" sldId="275"/>
            <ac:spMk id="2" creationId="{50322B59-8066-8495-D1FE-C028368EFBA2}"/>
          </ac:spMkLst>
        </pc:spChg>
        <pc:spChg chg="mod">
          <ac:chgData name="Jan Schreier" userId="S::sch0170@ad.slu.cz::832da3ef-606f-498e-b683-509122df5ed9" providerId="AD" clId="Web-{CCF64706-7508-B68F-E24E-AD268F2DBAD5}" dt="2023-10-11T12:49:54.638" v="28" actId="20577"/>
          <ac:spMkLst>
            <pc:docMk/>
            <pc:sldMk cId="2105934465" sldId="275"/>
            <ac:spMk id="3" creationId="{3652D750-50F8-BE65-D221-FDC85ADC175F}"/>
          </ac:spMkLst>
        </pc:spChg>
      </pc:sldChg>
      <pc:sldChg chg="addSp delSp modSp new">
        <pc:chgData name="Jan Schreier" userId="S::sch0170@ad.slu.cz::832da3ef-606f-498e-b683-509122df5ed9" providerId="AD" clId="Web-{CCF64706-7508-B68F-E24E-AD268F2DBAD5}" dt="2023-10-11T12:57:27.759" v="53" actId="1076"/>
        <pc:sldMkLst>
          <pc:docMk/>
          <pc:sldMk cId="545086551" sldId="276"/>
        </pc:sldMkLst>
        <pc:spChg chg="mod">
          <ac:chgData name="Jan Schreier" userId="S::sch0170@ad.slu.cz::832da3ef-606f-498e-b683-509122df5ed9" providerId="AD" clId="Web-{CCF64706-7508-B68F-E24E-AD268F2DBAD5}" dt="2023-10-11T12:57:19.196" v="50" actId="20577"/>
          <ac:spMkLst>
            <pc:docMk/>
            <pc:sldMk cId="545086551" sldId="276"/>
            <ac:spMk id="2" creationId="{0213D04A-F595-620C-034F-538B56DDDD6B}"/>
          </ac:spMkLst>
        </pc:spChg>
        <pc:spChg chg="del">
          <ac:chgData name="Jan Schreier" userId="S::sch0170@ad.slu.cz::832da3ef-606f-498e-b683-509122df5ed9" providerId="AD" clId="Web-{CCF64706-7508-B68F-E24E-AD268F2DBAD5}" dt="2023-10-11T12:57:19.353" v="51"/>
          <ac:spMkLst>
            <pc:docMk/>
            <pc:sldMk cId="545086551" sldId="276"/>
            <ac:spMk id="3" creationId="{5615218B-5B09-AA72-0269-BBE656CD6198}"/>
          </ac:spMkLst>
        </pc:spChg>
        <pc:picChg chg="add mod ord">
          <ac:chgData name="Jan Schreier" userId="S::sch0170@ad.slu.cz::832da3ef-606f-498e-b683-509122df5ed9" providerId="AD" clId="Web-{CCF64706-7508-B68F-E24E-AD268F2DBAD5}" dt="2023-10-11T12:57:27.759" v="53" actId="1076"/>
          <ac:picMkLst>
            <pc:docMk/>
            <pc:sldMk cId="545086551" sldId="276"/>
            <ac:picMk id="4" creationId="{73DF3ABF-F6FA-FB84-4FC2-0156A30D5B78}"/>
          </ac:picMkLst>
        </pc:picChg>
      </pc:sldChg>
      <pc:sldChg chg="modSp new">
        <pc:chgData name="Jan Schreier" userId="S::sch0170@ad.slu.cz::832da3ef-606f-498e-b683-509122df5ed9" providerId="AD" clId="Web-{CCF64706-7508-B68F-E24E-AD268F2DBAD5}" dt="2023-10-11T13:18:34.165" v="200" actId="20577"/>
        <pc:sldMkLst>
          <pc:docMk/>
          <pc:sldMk cId="4203074260" sldId="277"/>
        </pc:sldMkLst>
        <pc:spChg chg="mod">
          <ac:chgData name="Jan Schreier" userId="S::sch0170@ad.slu.cz::832da3ef-606f-498e-b683-509122df5ed9" providerId="AD" clId="Web-{CCF64706-7508-B68F-E24E-AD268F2DBAD5}" dt="2023-10-11T13:02:12.532" v="84" actId="20577"/>
          <ac:spMkLst>
            <pc:docMk/>
            <pc:sldMk cId="4203074260" sldId="277"/>
            <ac:spMk id="2" creationId="{F9EFBD00-AB0A-792C-0EC2-CE2D798F41FF}"/>
          </ac:spMkLst>
        </pc:spChg>
        <pc:spChg chg="mod">
          <ac:chgData name="Jan Schreier" userId="S::sch0170@ad.slu.cz::832da3ef-606f-498e-b683-509122df5ed9" providerId="AD" clId="Web-{CCF64706-7508-B68F-E24E-AD268F2DBAD5}" dt="2023-10-11T13:18:34.165" v="200" actId="20577"/>
          <ac:spMkLst>
            <pc:docMk/>
            <pc:sldMk cId="4203074260" sldId="277"/>
            <ac:spMk id="3" creationId="{14BC2CFC-5820-6489-FC3C-3854F9F47CDE}"/>
          </ac:spMkLst>
        </pc:spChg>
      </pc:sldChg>
      <pc:sldChg chg="new del">
        <pc:chgData name="Jan Schreier" userId="S::sch0170@ad.slu.cz::832da3ef-606f-498e-b683-509122df5ed9" providerId="AD" clId="Web-{CCF64706-7508-B68F-E24E-AD268F2DBAD5}" dt="2023-10-11T13:13:21.767" v="125"/>
        <pc:sldMkLst>
          <pc:docMk/>
          <pc:sldMk cId="2582417072" sldId="278"/>
        </pc:sldMkLst>
      </pc:sldChg>
      <pc:sldChg chg="modSp new">
        <pc:chgData name="Jan Schreier" userId="S::sch0170@ad.slu.cz::832da3ef-606f-498e-b683-509122df5ed9" providerId="AD" clId="Web-{CCF64706-7508-B68F-E24E-AD268F2DBAD5}" dt="2023-10-11T13:10:32.185" v="112" actId="20577"/>
        <pc:sldMkLst>
          <pc:docMk/>
          <pc:sldMk cId="1426703750" sldId="279"/>
        </pc:sldMkLst>
        <pc:spChg chg="mod">
          <ac:chgData name="Jan Schreier" userId="S::sch0170@ad.slu.cz::832da3ef-606f-498e-b683-509122df5ed9" providerId="AD" clId="Web-{CCF64706-7508-B68F-E24E-AD268F2DBAD5}" dt="2023-10-11T13:09:56.965" v="94" actId="20577"/>
          <ac:spMkLst>
            <pc:docMk/>
            <pc:sldMk cId="1426703750" sldId="279"/>
            <ac:spMk id="2" creationId="{A300E41A-FFB8-31E9-D91A-B8A4D4835B47}"/>
          </ac:spMkLst>
        </pc:spChg>
        <pc:spChg chg="mod">
          <ac:chgData name="Jan Schreier" userId="S::sch0170@ad.slu.cz::832da3ef-606f-498e-b683-509122df5ed9" providerId="AD" clId="Web-{CCF64706-7508-B68F-E24E-AD268F2DBAD5}" dt="2023-10-11T13:10:32.185" v="112" actId="20577"/>
          <ac:spMkLst>
            <pc:docMk/>
            <pc:sldMk cId="1426703750" sldId="279"/>
            <ac:spMk id="3" creationId="{FA75FA83-4AF6-C100-2FBC-4808F39C0EAF}"/>
          </ac:spMkLst>
        </pc:spChg>
      </pc:sldChg>
      <pc:sldChg chg="addSp delSp modSp new">
        <pc:chgData name="Jan Schreier" userId="S::sch0170@ad.slu.cz::832da3ef-606f-498e-b683-509122df5ed9" providerId="AD" clId="Web-{CCF64706-7508-B68F-E24E-AD268F2DBAD5}" dt="2023-10-11T13:10:58.388" v="120" actId="1076"/>
        <pc:sldMkLst>
          <pc:docMk/>
          <pc:sldMk cId="2998545185" sldId="280"/>
        </pc:sldMkLst>
        <pc:spChg chg="mod">
          <ac:chgData name="Jan Schreier" userId="S::sch0170@ad.slu.cz::832da3ef-606f-498e-b683-509122df5ed9" providerId="AD" clId="Web-{CCF64706-7508-B68F-E24E-AD268F2DBAD5}" dt="2023-10-11T13:10:53.170" v="117" actId="20577"/>
          <ac:spMkLst>
            <pc:docMk/>
            <pc:sldMk cId="2998545185" sldId="280"/>
            <ac:spMk id="2" creationId="{19B132D3-3DA7-545E-7235-EA59ABB3241D}"/>
          </ac:spMkLst>
        </pc:spChg>
        <pc:spChg chg="del">
          <ac:chgData name="Jan Schreier" userId="S::sch0170@ad.slu.cz::832da3ef-606f-498e-b683-509122df5ed9" providerId="AD" clId="Web-{CCF64706-7508-B68F-E24E-AD268F2DBAD5}" dt="2023-10-11T13:10:53.435" v="118"/>
          <ac:spMkLst>
            <pc:docMk/>
            <pc:sldMk cId="2998545185" sldId="280"/>
            <ac:spMk id="3" creationId="{96C760BA-F303-B88B-6815-BDBA8936C08D}"/>
          </ac:spMkLst>
        </pc:spChg>
        <pc:picChg chg="add mod ord">
          <ac:chgData name="Jan Schreier" userId="S::sch0170@ad.slu.cz::832da3ef-606f-498e-b683-509122df5ed9" providerId="AD" clId="Web-{CCF64706-7508-B68F-E24E-AD268F2DBAD5}" dt="2023-10-11T13:10:58.388" v="120" actId="1076"/>
          <ac:picMkLst>
            <pc:docMk/>
            <pc:sldMk cId="2998545185" sldId="280"/>
            <ac:picMk id="4" creationId="{EFADFD9A-8506-6850-7878-ADF743CFA3CF}"/>
          </ac:picMkLst>
        </pc:picChg>
      </pc:sldChg>
      <pc:sldChg chg="modSp new">
        <pc:chgData name="Jan Schreier" userId="S::sch0170@ad.slu.cz::832da3ef-606f-498e-b683-509122df5ed9" providerId="AD" clId="Web-{CCF64706-7508-B68F-E24E-AD268F2DBAD5}" dt="2023-10-11T13:15:11.707" v="141" actId="20577"/>
        <pc:sldMkLst>
          <pc:docMk/>
          <pc:sldMk cId="1423829798" sldId="281"/>
        </pc:sldMkLst>
        <pc:spChg chg="mod">
          <ac:chgData name="Jan Schreier" userId="S::sch0170@ad.slu.cz::832da3ef-606f-498e-b683-509122df5ed9" providerId="AD" clId="Web-{CCF64706-7508-B68F-E24E-AD268F2DBAD5}" dt="2023-10-11T13:14:58.738" v="130" actId="20577"/>
          <ac:spMkLst>
            <pc:docMk/>
            <pc:sldMk cId="1423829798" sldId="281"/>
            <ac:spMk id="2" creationId="{F4787628-81E7-0B6D-9051-1718059626E6}"/>
          </ac:spMkLst>
        </pc:spChg>
        <pc:spChg chg="mod">
          <ac:chgData name="Jan Schreier" userId="S::sch0170@ad.slu.cz::832da3ef-606f-498e-b683-509122df5ed9" providerId="AD" clId="Web-{CCF64706-7508-B68F-E24E-AD268F2DBAD5}" dt="2023-10-11T13:15:11.707" v="141" actId="20577"/>
          <ac:spMkLst>
            <pc:docMk/>
            <pc:sldMk cId="1423829798" sldId="281"/>
            <ac:spMk id="3" creationId="{06C446E2-9DF3-B496-1D1B-FD2080BE2738}"/>
          </ac:spMkLst>
        </pc:spChg>
      </pc:sldChg>
      <pc:sldChg chg="addSp delSp modSp new">
        <pc:chgData name="Jan Schreier" userId="S::sch0170@ad.slu.cz::832da3ef-606f-498e-b683-509122df5ed9" providerId="AD" clId="Web-{CCF64706-7508-B68F-E24E-AD268F2DBAD5}" dt="2023-10-11T13:15:40.427" v="149" actId="1076"/>
        <pc:sldMkLst>
          <pc:docMk/>
          <pc:sldMk cId="900118691" sldId="282"/>
        </pc:sldMkLst>
        <pc:spChg chg="mod">
          <ac:chgData name="Jan Schreier" userId="S::sch0170@ad.slu.cz::832da3ef-606f-498e-b683-509122df5ed9" providerId="AD" clId="Web-{CCF64706-7508-B68F-E24E-AD268F2DBAD5}" dt="2023-10-11T13:15:22.520" v="146" actId="20577"/>
          <ac:spMkLst>
            <pc:docMk/>
            <pc:sldMk cId="900118691" sldId="282"/>
            <ac:spMk id="2" creationId="{AE73FD04-17AF-C7DD-B107-7D1F51B95DD2}"/>
          </ac:spMkLst>
        </pc:spChg>
        <pc:spChg chg="del">
          <ac:chgData name="Jan Schreier" userId="S::sch0170@ad.slu.cz::832da3ef-606f-498e-b683-509122df5ed9" providerId="AD" clId="Web-{CCF64706-7508-B68F-E24E-AD268F2DBAD5}" dt="2023-10-11T13:15:32.630" v="147"/>
          <ac:spMkLst>
            <pc:docMk/>
            <pc:sldMk cId="900118691" sldId="282"/>
            <ac:spMk id="3" creationId="{16ED48E6-CAC9-FB6E-FBD0-FE84DFBCDDB7}"/>
          </ac:spMkLst>
        </pc:spChg>
        <pc:picChg chg="add mod ord">
          <ac:chgData name="Jan Schreier" userId="S::sch0170@ad.slu.cz::832da3ef-606f-498e-b683-509122df5ed9" providerId="AD" clId="Web-{CCF64706-7508-B68F-E24E-AD268F2DBAD5}" dt="2023-10-11T13:15:40.427" v="149" actId="1076"/>
          <ac:picMkLst>
            <pc:docMk/>
            <pc:sldMk cId="900118691" sldId="282"/>
            <ac:picMk id="4" creationId="{3A5D607E-324A-E16E-CC3C-8B39D40326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ea typeface="Calibri Light"/>
                <a:cs typeface="Calibri Light"/>
              </a:rPr>
              <a:t>Algoritmy a programování III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22B59-8066-8495-D1FE-C028368EF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52D750-50F8-BE65-D221-FDC85ADC1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Vyzkoušejte si některou z předešlých metod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934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353909-8103-13B9-26C0-7458C3F4D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ea typeface="Calibri Light"/>
                <a:cs typeface="Calibri Light"/>
              </a:rPr>
              <a:t>Parsování</a:t>
            </a:r>
          </a:p>
        </p:txBody>
      </p:sp>
      <p:pic>
        <p:nvPicPr>
          <p:cNvPr id="4" name="Zástupný obsah 3" descr="Obsah obrázku text, Písmo, snímek obrazovky, číslo&#10;&#10;Popis se vygeneroval automaticky.">
            <a:extLst>
              <a:ext uri="{FF2B5EF4-FFF2-40B4-BE49-F238E27FC236}">
                <a16:creationId xmlns:a16="http://schemas.microsoft.com/office/drawing/2014/main" id="{8AB4ED52-AECF-76FA-EB07-1B85124BD0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6175" y="2391569"/>
            <a:ext cx="4819650" cy="2143125"/>
          </a:xfrm>
        </p:spPr>
      </p:pic>
    </p:spTree>
    <p:extLst>
      <p:ext uri="{BB962C8B-B14F-4D97-AF65-F5344CB8AC3E}">
        <p14:creationId xmlns:p14="http://schemas.microsoft.com/office/powerpoint/2010/main" val="129515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1F26E1-B4CF-14F6-86BF-6550DAC2B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Cvičení</a:t>
            </a:r>
            <a:endParaRPr lang="cs-CZ">
              <a:cs typeface="Calibri Ligh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9F121D-C09F-46A6-8A6F-CE6E10D02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Calibri"/>
                <a:cs typeface="Calibri"/>
              </a:rPr>
              <a:t>Získejte číslo od uživatele a to poté zdvojnásobte</a:t>
            </a:r>
          </a:p>
        </p:txBody>
      </p:sp>
    </p:spTree>
    <p:extLst>
      <p:ext uri="{BB962C8B-B14F-4D97-AF65-F5344CB8AC3E}">
        <p14:creationId xmlns:p14="http://schemas.microsoft.com/office/powerpoint/2010/main" val="203455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23807F-A04F-200F-3C0D-F114132A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Cvičení</a:t>
            </a:r>
          </a:p>
        </p:txBody>
      </p:sp>
      <p:pic>
        <p:nvPicPr>
          <p:cNvPr id="4" name="Zástupný obsah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8BB9F8EB-281B-F375-AF57-C98EB6D30F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0262" y="2443957"/>
            <a:ext cx="7991475" cy="2428875"/>
          </a:xfrm>
        </p:spPr>
      </p:pic>
    </p:spTree>
    <p:extLst>
      <p:ext uri="{BB962C8B-B14F-4D97-AF65-F5344CB8AC3E}">
        <p14:creationId xmlns:p14="http://schemas.microsoft.com/office/powerpoint/2010/main" val="204939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0D0BF7-62AB-574F-1D29-40C87D9FC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Větvení</a:t>
            </a:r>
          </a:p>
        </p:txBody>
      </p:sp>
      <p:pic>
        <p:nvPicPr>
          <p:cNvPr id="4" name="Zástupný obsah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6D6C24E9-38B7-853E-4905-30F5F2817F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5225" y="2543969"/>
            <a:ext cx="4781550" cy="2390775"/>
          </a:xfrm>
        </p:spPr>
      </p:pic>
    </p:spTree>
    <p:extLst>
      <p:ext uri="{BB962C8B-B14F-4D97-AF65-F5344CB8AC3E}">
        <p14:creationId xmlns:p14="http://schemas.microsoft.com/office/powerpoint/2010/main" val="4188832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944A1E-1F87-21A7-399D-8827D0332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Větvení</a:t>
            </a:r>
          </a:p>
        </p:txBody>
      </p:sp>
      <p:pic>
        <p:nvPicPr>
          <p:cNvPr id="7" name="Zástupný obsah 6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1BCC4B8B-1E26-14D0-30BC-2FAF51CEE9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2078365"/>
            <a:ext cx="7924800" cy="3217209"/>
          </a:xfrm>
        </p:spPr>
      </p:pic>
    </p:spTree>
    <p:extLst>
      <p:ext uri="{BB962C8B-B14F-4D97-AF65-F5344CB8AC3E}">
        <p14:creationId xmlns:p14="http://schemas.microsoft.com/office/powerpoint/2010/main" val="3699187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13D04A-F595-620C-034F-538B56DDD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Větvení</a:t>
            </a:r>
            <a:endParaRPr lang="cs-CZ">
              <a:cs typeface="Calibri Light" panose="020F0302020204030204"/>
            </a:endParaRPr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73DF3ABF-F6FA-FB84-4FC2-0156A30D5B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2050" y="2611902"/>
            <a:ext cx="9867900" cy="1816759"/>
          </a:xfrm>
        </p:spPr>
      </p:pic>
    </p:spTree>
    <p:extLst>
      <p:ext uri="{BB962C8B-B14F-4D97-AF65-F5344CB8AC3E}">
        <p14:creationId xmlns:p14="http://schemas.microsoft.com/office/powerpoint/2010/main" val="545086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00E41A-FFB8-31E9-D91A-B8A4D4835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75FA83-4AF6-C100-2FBC-4808F39C0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Vytvořte validátor věku</a:t>
            </a:r>
          </a:p>
        </p:txBody>
      </p:sp>
    </p:spTree>
    <p:extLst>
      <p:ext uri="{BB962C8B-B14F-4D97-AF65-F5344CB8AC3E}">
        <p14:creationId xmlns:p14="http://schemas.microsoft.com/office/powerpoint/2010/main" val="1426703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EFBD00-AB0A-792C-0EC2-CE2D798F4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Switch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BC2CFC-5820-6489-FC3C-3854F9F47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cs-CZ">
                <a:ea typeface="+mn-lt"/>
                <a:cs typeface="+mn-lt"/>
              </a:rPr>
              <a:t>switch(a)
{
    case 1:
        </a:t>
            </a:r>
            <a:r>
              <a:rPr lang="cs-CZ" err="1">
                <a:ea typeface="+mn-lt"/>
                <a:cs typeface="+mn-lt"/>
              </a:rPr>
              <a:t>Console.WriteLine("První moznost");</a:t>
            </a:r>
            <a:r>
              <a:rPr lang="cs-CZ">
                <a:ea typeface="+mn-lt"/>
                <a:cs typeface="+mn-lt"/>
              </a:rPr>
              <a:t>
        </a:t>
            </a:r>
            <a:r>
              <a:rPr lang="cs-CZ" err="1">
                <a:ea typeface="+mn-lt"/>
                <a:cs typeface="+mn-lt"/>
              </a:rPr>
              <a:t>break;</a:t>
            </a:r>
            <a:r>
              <a:rPr lang="cs-CZ">
                <a:ea typeface="+mn-lt"/>
                <a:cs typeface="+mn-lt"/>
              </a:rPr>
              <a:t>
    case 2:
        </a:t>
            </a:r>
            <a:r>
              <a:rPr lang="cs-CZ" err="1">
                <a:ea typeface="+mn-lt"/>
                <a:cs typeface="+mn-lt"/>
              </a:rPr>
              <a:t>Console.WriteLine("Druha moznost");</a:t>
            </a:r>
            <a:r>
              <a:rPr lang="cs-CZ">
                <a:ea typeface="+mn-lt"/>
                <a:cs typeface="+mn-lt"/>
              </a:rPr>
              <a:t>
        </a:t>
            </a:r>
            <a:r>
              <a:rPr lang="cs-CZ" err="1">
                <a:ea typeface="+mn-lt"/>
                <a:cs typeface="+mn-lt"/>
              </a:rPr>
              <a:t>break;</a:t>
            </a:r>
            <a:r>
              <a:rPr lang="cs-CZ">
                <a:ea typeface="+mn-lt"/>
                <a:cs typeface="+mn-lt"/>
              </a:rPr>
              <a:t>
    default:
        </a:t>
            </a:r>
            <a:r>
              <a:rPr lang="cs-CZ" err="1">
                <a:ea typeface="+mn-lt"/>
                <a:cs typeface="+mn-lt"/>
              </a:rPr>
              <a:t>Console.WriteLine</a:t>
            </a:r>
            <a:r>
              <a:rPr lang="cs-CZ">
                <a:ea typeface="+mn-lt"/>
                <a:cs typeface="+mn-lt"/>
              </a:rPr>
              <a:t>("</a:t>
            </a:r>
            <a:r>
              <a:rPr lang="cs-CZ" err="1">
                <a:ea typeface="+mn-lt"/>
                <a:cs typeface="+mn-lt"/>
              </a:rPr>
              <a:t>Neplatna</a:t>
            </a:r>
            <a:r>
              <a:rPr lang="cs-CZ">
                <a:ea typeface="+mn-lt"/>
                <a:cs typeface="+mn-lt"/>
              </a:rPr>
              <a:t> volba");
        </a:t>
            </a:r>
            <a:r>
              <a:rPr lang="cs-CZ" err="1">
                <a:ea typeface="+mn-lt"/>
                <a:cs typeface="+mn-lt"/>
              </a:rPr>
              <a:t>break;</a:t>
            </a:r>
            <a:r>
              <a:rPr lang="cs-CZ">
                <a:ea typeface="+mn-lt"/>
                <a:cs typeface="+mn-lt"/>
              </a:rPr>
              <a:t>
}</a:t>
            </a:r>
            <a:endParaRPr lang="cs-CZ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3074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B132D3-3DA7-545E-7235-EA59ABB32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pic>
        <p:nvPicPr>
          <p:cNvPr id="4" name="Zástupný obsah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EFADFD9A-8506-6850-7878-ADF743CFA3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2800" y="2153444"/>
            <a:ext cx="5486400" cy="2743200"/>
          </a:xfrm>
        </p:spPr>
      </p:pic>
    </p:spTree>
    <p:extLst>
      <p:ext uri="{BB962C8B-B14F-4D97-AF65-F5344CB8AC3E}">
        <p14:creationId xmlns:p14="http://schemas.microsoft.com/office/powerpoint/2010/main" val="299854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4209B-6D03-D678-8B15-AB1EDFCE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Nový projekt</a:t>
            </a:r>
          </a:p>
        </p:txBody>
      </p:sp>
      <p:pic>
        <p:nvPicPr>
          <p:cNvPr id="7" name="Zástupný obsah 6" descr="Obsah obrázku text, snímek obrazovky, software, Počítačová ikona&#10;&#10;Popis se vygeneroval automaticky.">
            <a:extLst>
              <a:ext uri="{FF2B5EF4-FFF2-40B4-BE49-F238E27FC236}">
                <a16:creationId xmlns:a16="http://schemas.microsoft.com/office/drawing/2014/main" id="{A156B3E3-8233-9AEB-6A2F-27492E0884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5982" y="1391444"/>
            <a:ext cx="4720037" cy="5276850"/>
          </a:xfrm>
        </p:spPr>
      </p:pic>
    </p:spTree>
    <p:extLst>
      <p:ext uri="{BB962C8B-B14F-4D97-AF65-F5344CB8AC3E}">
        <p14:creationId xmlns:p14="http://schemas.microsoft.com/office/powerpoint/2010/main" val="4261467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787628-81E7-0B6D-9051-171805962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C446E2-9DF3-B496-1D1B-FD2080BE2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Vytvořte pomocí switche kalkulačku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8297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3FD04-17AF-C7DD-B107-7D1F51B95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pic>
        <p:nvPicPr>
          <p:cNvPr id="4" name="Zástupný obsah 3" descr="Obsah obrázku text, snímek obrazovky, software, design&#10;&#10;Popis se vygeneroval automaticky.">
            <a:extLst>
              <a:ext uri="{FF2B5EF4-FFF2-40B4-BE49-F238E27FC236}">
                <a16:creationId xmlns:a16="http://schemas.microsoft.com/office/drawing/2014/main" id="{3A5D607E-324A-E16E-CC3C-8B39D40326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9732" y="1362869"/>
            <a:ext cx="6199236" cy="5067300"/>
          </a:xfrm>
        </p:spPr>
      </p:pic>
    </p:spTree>
    <p:extLst>
      <p:ext uri="{BB962C8B-B14F-4D97-AF65-F5344CB8AC3E}">
        <p14:creationId xmlns:p14="http://schemas.microsoft.com/office/powerpoint/2010/main" val="900118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2B0BE6-2954-2DEF-9885-971107834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cs typeface="Calibri Light"/>
              </a:rPr>
              <a:t>While</a:t>
            </a:r>
          </a:p>
        </p:txBody>
      </p:sp>
      <p:pic>
        <p:nvPicPr>
          <p:cNvPr id="4" name="Zástupný obsah 3" descr="Obsah obrázku text, Písmo, snímek obrazovky, design&#10;&#10;Popis se vygeneroval automaticky.">
            <a:extLst>
              <a:ext uri="{FF2B5EF4-FFF2-40B4-BE49-F238E27FC236}">
                <a16:creationId xmlns:a16="http://schemas.microsoft.com/office/drawing/2014/main" id="{2F9019F7-80F4-46EE-AB7A-0964FAF7A5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5775" y="1758157"/>
            <a:ext cx="3609975" cy="2743200"/>
          </a:xfrm>
        </p:spPr>
      </p:pic>
    </p:spTree>
    <p:extLst>
      <p:ext uri="{BB962C8B-B14F-4D97-AF65-F5344CB8AC3E}">
        <p14:creationId xmlns:p14="http://schemas.microsoft.com/office/powerpoint/2010/main" val="3261608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F27877-608D-E631-E953-322A9539B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cs typeface="Calibri Light"/>
              </a:rPr>
              <a:t>While</a:t>
            </a:r>
          </a:p>
        </p:txBody>
      </p:sp>
      <p:pic>
        <p:nvPicPr>
          <p:cNvPr id="4" name="Zástupný obsah 3" descr="Obsah obrázku text, Písmo, snímek obrazovky, rukopis&#10;&#10;Popis se vygeneroval automaticky.">
            <a:extLst>
              <a:ext uri="{FF2B5EF4-FFF2-40B4-BE49-F238E27FC236}">
                <a16:creationId xmlns:a16="http://schemas.microsoft.com/office/drawing/2014/main" id="{AE4347B6-1FAB-A420-5826-44CB2CD321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1462" y="2282032"/>
            <a:ext cx="4029075" cy="2295525"/>
          </a:xfrm>
        </p:spPr>
      </p:pic>
    </p:spTree>
    <p:extLst>
      <p:ext uri="{BB962C8B-B14F-4D97-AF65-F5344CB8AC3E}">
        <p14:creationId xmlns:p14="http://schemas.microsoft.com/office/powerpoint/2010/main" val="449348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1660C9-0C7F-49B2-5FD8-FC2DE3E16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33CAC5-559F-F62E-19A8-B1A5235CD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Modifikujte svou kalkulačku pomocí cyklu </a:t>
            </a:r>
            <a:r>
              <a:rPr lang="cs-CZ" err="1">
                <a:cs typeface="Calibri"/>
              </a:rPr>
              <a:t>while</a:t>
            </a:r>
            <a:endParaRPr lang="cs-CZ" err="1"/>
          </a:p>
        </p:txBody>
      </p:sp>
    </p:spTree>
    <p:extLst>
      <p:ext uri="{BB962C8B-B14F-4D97-AF65-F5344CB8AC3E}">
        <p14:creationId xmlns:p14="http://schemas.microsoft.com/office/powerpoint/2010/main" val="10108607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4A556D-0FCA-BFDD-BD22-2B693FD29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 </a:t>
            </a:r>
          </a:p>
        </p:txBody>
      </p:sp>
      <p:pic>
        <p:nvPicPr>
          <p:cNvPr id="4" name="Zástupný obsah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448E3F73-6D32-39FC-688B-B7D3927EF4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0183" y="1305719"/>
            <a:ext cx="5041160" cy="5153025"/>
          </a:xfrm>
        </p:spPr>
      </p:pic>
    </p:spTree>
    <p:extLst>
      <p:ext uri="{BB962C8B-B14F-4D97-AF65-F5344CB8AC3E}">
        <p14:creationId xmlns:p14="http://schemas.microsoft.com/office/powerpoint/2010/main" val="3926655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4179C2-CCE9-C69E-8427-829A8144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cs typeface="Calibri Light"/>
              </a:rPr>
              <a:t>for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080E758D-C854-E22D-F0BB-9466E6A3C8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75" y="2477294"/>
            <a:ext cx="7334250" cy="1181100"/>
          </a:xfrm>
        </p:spPr>
      </p:pic>
    </p:spTree>
    <p:extLst>
      <p:ext uri="{BB962C8B-B14F-4D97-AF65-F5344CB8AC3E}">
        <p14:creationId xmlns:p14="http://schemas.microsoft.com/office/powerpoint/2010/main" val="20119132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561DE9-D786-3736-EEC6-1EA056B3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cs typeface="Calibri Light"/>
              </a:rPr>
              <a:t>for</a:t>
            </a:r>
          </a:p>
        </p:txBody>
      </p:sp>
      <p:pic>
        <p:nvPicPr>
          <p:cNvPr id="4" name="Zástupný obsah 3" descr="Obsah obrázku text, Písmo, rukopis, snímek obrazovky&#10;&#10;Popis se vygeneroval automaticky.">
            <a:extLst>
              <a:ext uri="{FF2B5EF4-FFF2-40B4-BE49-F238E27FC236}">
                <a16:creationId xmlns:a16="http://schemas.microsoft.com/office/drawing/2014/main" id="{B73D68D8-0CF1-E1AF-F0C4-63CCED93B8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9512" y="2743994"/>
            <a:ext cx="5467350" cy="1371600"/>
          </a:xfrm>
        </p:spPr>
      </p:pic>
    </p:spTree>
    <p:extLst>
      <p:ext uri="{BB962C8B-B14F-4D97-AF65-F5344CB8AC3E}">
        <p14:creationId xmlns:p14="http://schemas.microsoft.com/office/powerpoint/2010/main" val="3679178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33BA6-9E6F-49C7-95C4-B7A911011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Cvičení</a:t>
            </a:r>
            <a:endParaRPr lang="cs-CZ">
              <a:cs typeface="Calibri Light" panose="020F0302020204030204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61AF1-6C54-1164-BA19-378AB247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Vyzkoušejte si cyklus for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389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9FE454-B91A-4F1A-5329-1815EDD9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153EA7-E016-88C1-A603-251A0489C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Vytvořte malou násobilku pomocí cyklů</a:t>
            </a:r>
          </a:p>
        </p:txBody>
      </p:sp>
    </p:spTree>
    <p:extLst>
      <p:ext uri="{BB962C8B-B14F-4D97-AF65-F5344CB8AC3E}">
        <p14:creationId xmlns:p14="http://schemas.microsoft.com/office/powerpoint/2010/main" val="1653905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B80241-3228-DDEF-F250-1627E2754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Základní příkazy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D8BCB4-7601-368A-3C61-6400027EA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err="1">
                <a:ea typeface="Calibri"/>
                <a:cs typeface="Calibri"/>
              </a:rPr>
              <a:t>Console.WriteLine</a:t>
            </a:r>
            <a:r>
              <a:rPr lang="cs-CZ">
                <a:ea typeface="Calibri"/>
                <a:cs typeface="Calibri"/>
              </a:rPr>
              <a:t>();</a:t>
            </a:r>
          </a:p>
          <a:p>
            <a:r>
              <a:rPr lang="cs-CZ" err="1">
                <a:ea typeface="Calibri"/>
                <a:cs typeface="Calibri"/>
              </a:rPr>
              <a:t>Console.ReadLine</a:t>
            </a:r>
            <a:r>
              <a:rPr lang="cs-CZ">
                <a:ea typeface="Calibri"/>
                <a:cs typeface="Calibri"/>
              </a:rPr>
              <a:t>();</a:t>
            </a:r>
          </a:p>
          <a:p>
            <a:r>
              <a:rPr lang="cs-CZ" err="1">
                <a:ea typeface="Calibri"/>
                <a:cs typeface="Calibri"/>
              </a:rPr>
              <a:t>Console.Readkey</a:t>
            </a:r>
            <a:r>
              <a:rPr lang="cs-CZ">
                <a:ea typeface="Calibri"/>
                <a:cs typeface="Calibri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8566412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0FCA59-6EBE-CA4C-8C51-33A130331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Cvičení</a:t>
            </a:r>
          </a:p>
        </p:txBody>
      </p:sp>
      <p:pic>
        <p:nvPicPr>
          <p:cNvPr id="4" name="Zástupný obsah 3" descr="Obsah obrázku text, Písmo, snímek obrazovky&#10;&#10;Popis se vygeneroval automaticky.">
            <a:extLst>
              <a:ext uri="{FF2B5EF4-FFF2-40B4-BE49-F238E27FC236}">
                <a16:creationId xmlns:a16="http://schemas.microsoft.com/office/drawing/2014/main" id="{FD74ACF6-5934-CB9A-6C7B-F6D22DF1B4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1387" y="2296319"/>
            <a:ext cx="5924550" cy="2266950"/>
          </a:xfrm>
        </p:spPr>
      </p:pic>
    </p:spTree>
    <p:extLst>
      <p:ext uri="{BB962C8B-B14F-4D97-AF65-F5344CB8AC3E}">
        <p14:creationId xmlns:p14="http://schemas.microsoft.com/office/powerpoint/2010/main" val="3529944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5983D3-F08B-0CCE-B698-95829F5F9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obsah 3" descr="Obsah obrázku text, snímek obrazovky, displej, software&#10;&#10;Popis se vygeneroval automaticky.">
            <a:extLst>
              <a:ext uri="{FF2B5EF4-FFF2-40B4-BE49-F238E27FC236}">
                <a16:creationId xmlns:a16="http://schemas.microsoft.com/office/drawing/2014/main" id="{B2072521-5D51-EFBB-E8AD-AFCACF57FE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4048" y="686594"/>
            <a:ext cx="5734378" cy="5591175"/>
          </a:xfrm>
        </p:spPr>
      </p:pic>
    </p:spTree>
    <p:extLst>
      <p:ext uri="{BB962C8B-B14F-4D97-AF65-F5344CB8AC3E}">
        <p14:creationId xmlns:p14="http://schemas.microsoft.com/office/powerpoint/2010/main" val="419112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5A7E1F-85C3-5E86-5FFE-EA4E794E9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19FCA6-E1E7-C7B0-923F-D483D6868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Calibri"/>
                <a:cs typeface="Calibri"/>
              </a:rPr>
              <a:t>Získejte od uživatele text</a:t>
            </a:r>
          </a:p>
          <a:p>
            <a:r>
              <a:rPr lang="cs-CZ">
                <a:ea typeface="Calibri"/>
                <a:cs typeface="Calibri"/>
              </a:rPr>
              <a:t>Poté vypište</a:t>
            </a:r>
          </a:p>
        </p:txBody>
      </p:sp>
    </p:spTree>
    <p:extLst>
      <p:ext uri="{BB962C8B-B14F-4D97-AF65-F5344CB8AC3E}">
        <p14:creationId xmlns:p14="http://schemas.microsoft.com/office/powerpoint/2010/main" val="292198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DBD947-F876-1DB5-376F-D158112E6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Datové typy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4FDDE-F569-33F1-1765-F29B1E61C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err="1">
                <a:ea typeface="Calibri" panose="020F0502020204030204"/>
                <a:cs typeface="Calibri" panose="020F0502020204030204"/>
              </a:rPr>
              <a:t>Int</a:t>
            </a:r>
            <a:r>
              <a:rPr lang="cs-CZ">
                <a:ea typeface="Calibri" panose="020F0502020204030204"/>
                <a:cs typeface="Calibri" panose="020F0502020204030204"/>
              </a:rPr>
              <a:t> - celá čísla</a:t>
            </a:r>
          </a:p>
          <a:p>
            <a:r>
              <a:rPr lang="cs-CZ" err="1">
                <a:ea typeface="Calibri" panose="020F0502020204030204"/>
                <a:cs typeface="Calibri" panose="020F0502020204030204"/>
              </a:rPr>
              <a:t>Float</a:t>
            </a:r>
            <a:r>
              <a:rPr lang="cs-CZ">
                <a:ea typeface="Calibri" panose="020F0502020204030204"/>
                <a:cs typeface="Calibri" panose="020F0502020204030204"/>
              </a:rPr>
              <a:t> - </a:t>
            </a:r>
            <a:r>
              <a:rPr lang="cs-CZ" err="1">
                <a:ea typeface="Calibri" panose="020F0502020204030204"/>
                <a:cs typeface="Calibri" panose="020F0502020204030204"/>
              </a:rPr>
              <a:t>desetiná</a:t>
            </a:r>
            <a:r>
              <a:rPr lang="cs-CZ">
                <a:ea typeface="Calibri" panose="020F0502020204030204"/>
                <a:cs typeface="Calibri" panose="020F0502020204030204"/>
              </a:rPr>
              <a:t> čísla</a:t>
            </a:r>
          </a:p>
          <a:p>
            <a:r>
              <a:rPr lang="cs-CZ" err="1">
                <a:ea typeface="Calibri" panose="020F0502020204030204"/>
                <a:cs typeface="Calibri" panose="020F0502020204030204"/>
              </a:rPr>
              <a:t>Bool</a:t>
            </a:r>
            <a:r>
              <a:rPr lang="cs-CZ">
                <a:ea typeface="Calibri" panose="020F0502020204030204"/>
                <a:cs typeface="Calibri" panose="020F0502020204030204"/>
              </a:rPr>
              <a:t> – </a:t>
            </a:r>
            <a:r>
              <a:rPr lang="cs-CZ" err="1">
                <a:ea typeface="Calibri" panose="020F0502020204030204"/>
                <a:cs typeface="Calibri" panose="020F0502020204030204"/>
              </a:rPr>
              <a:t>true</a:t>
            </a:r>
            <a:r>
              <a:rPr lang="cs-CZ">
                <a:ea typeface="Calibri" panose="020F0502020204030204"/>
                <a:cs typeface="Calibri" panose="020F0502020204030204"/>
              </a:rPr>
              <a:t>, </a:t>
            </a:r>
            <a:r>
              <a:rPr lang="cs-CZ" err="1">
                <a:ea typeface="Calibri" panose="020F0502020204030204"/>
                <a:cs typeface="Calibri" panose="020F0502020204030204"/>
              </a:rPr>
              <a:t>false</a:t>
            </a:r>
          </a:p>
          <a:p>
            <a:r>
              <a:rPr lang="cs-CZ" err="1">
                <a:ea typeface="Calibri" panose="020F0502020204030204"/>
                <a:cs typeface="Calibri" panose="020F0502020204030204"/>
              </a:rPr>
              <a:t>String</a:t>
            </a:r>
            <a:r>
              <a:rPr lang="cs-CZ">
                <a:ea typeface="Calibri" panose="020F0502020204030204"/>
                <a:cs typeface="Calibri" panose="020F0502020204030204"/>
              </a:rPr>
              <a:t> – text</a:t>
            </a:r>
          </a:p>
          <a:p>
            <a:r>
              <a:rPr lang="cs-CZ" err="1">
                <a:ea typeface="Calibri" panose="020F0502020204030204"/>
                <a:cs typeface="Calibri" panose="020F0502020204030204"/>
              </a:rPr>
              <a:t>Char</a:t>
            </a:r>
            <a:r>
              <a:rPr lang="cs-CZ">
                <a:ea typeface="Calibri" panose="020F0502020204030204"/>
                <a:cs typeface="Calibri" panose="020F0502020204030204"/>
              </a:rPr>
              <a:t> – znak </a:t>
            </a:r>
          </a:p>
        </p:txBody>
      </p:sp>
    </p:spTree>
    <p:extLst>
      <p:ext uri="{BB962C8B-B14F-4D97-AF65-F5344CB8AC3E}">
        <p14:creationId xmlns:p14="http://schemas.microsoft.com/office/powerpoint/2010/main" val="207242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9366B7-661D-F9A3-ED73-2DDDBB3AD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Metody </a:t>
            </a:r>
            <a:r>
              <a:rPr lang="cs-CZ" err="1">
                <a:ea typeface="Calibri Light"/>
                <a:cs typeface="Calibri Light"/>
              </a:rPr>
              <a:t>string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0F18B7-FFCA-745E-B478-A648DC0C5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err="1">
                <a:ea typeface="+mn-lt"/>
                <a:cs typeface="+mn-lt"/>
              </a:rPr>
              <a:t>Replace</a:t>
            </a:r>
            <a:r>
              <a:rPr lang="cs-CZ">
                <a:ea typeface="+mn-lt"/>
                <a:cs typeface="+mn-lt"/>
              </a:rPr>
              <a:t>()</a:t>
            </a:r>
          </a:p>
          <a:p>
            <a:endParaRPr lang="cs-CZ">
              <a:ea typeface="Calibri" panose="020F0502020204030204"/>
              <a:cs typeface="Calibri" panose="020F0502020204030204"/>
            </a:endParaRPr>
          </a:p>
          <a:p>
            <a:endParaRPr lang="cs-CZ">
              <a:ea typeface="Calibri" panose="020F0502020204030204"/>
              <a:cs typeface="Calibri" panose="020F0502020204030204"/>
            </a:endParaRPr>
          </a:p>
          <a:p>
            <a:endParaRPr lang="cs-CZ">
              <a:ea typeface="Calibri" panose="020F0502020204030204"/>
              <a:cs typeface="Calibri" panose="020F0502020204030204"/>
            </a:endParaRPr>
          </a:p>
          <a:p>
            <a:r>
              <a:rPr lang="cs-CZ" err="1">
                <a:ea typeface="+mn-lt"/>
                <a:cs typeface="+mn-lt"/>
              </a:rPr>
              <a:t>Length</a:t>
            </a:r>
            <a:endParaRPr lang="cs-CZ">
              <a:ea typeface="Calibri" panose="020F0502020204030204"/>
              <a:cs typeface="Calibri" panose="020F0502020204030204"/>
            </a:endParaRPr>
          </a:p>
          <a:p>
            <a:endParaRPr lang="cs-CZ">
              <a:ea typeface="Calibri" panose="020F0502020204030204"/>
              <a:cs typeface="Calibri" panose="020F0502020204030204"/>
            </a:endParaRPr>
          </a:p>
          <a:p>
            <a:endParaRPr lang="cs-CZ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Obrázek 4" descr="Obsah obrázku text, Písmo, snímek obrazovky, řada/pruh&#10;&#10;Popis se vygeneroval automaticky.">
            <a:extLst>
              <a:ext uri="{FF2B5EF4-FFF2-40B4-BE49-F238E27FC236}">
                <a16:creationId xmlns:a16="http://schemas.microsoft.com/office/drawing/2014/main" id="{F8917BA2-206F-AE9D-FC0A-3DCF0800D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8" y="4438650"/>
            <a:ext cx="5095875" cy="933450"/>
          </a:xfrm>
          <a:prstGeom prst="rect">
            <a:avLst/>
          </a:prstGeom>
        </p:spPr>
      </p:pic>
      <p:pic>
        <p:nvPicPr>
          <p:cNvPr id="6" name="Obrázek 5" descr="Obsah obrázku text, Písmo, snímek obrazovky&#10;&#10;Popis se vygeneroval automaticky.">
            <a:extLst>
              <a:ext uri="{FF2B5EF4-FFF2-40B4-BE49-F238E27FC236}">
                <a16:creationId xmlns:a16="http://schemas.microsoft.com/office/drawing/2014/main" id="{91EEB3FF-2819-5EAC-8463-D26562332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352675"/>
            <a:ext cx="28765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5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1DE48A-F264-4DC7-2A40-40C7E9678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Metody </a:t>
            </a:r>
            <a:r>
              <a:rPr lang="cs-CZ" err="1">
                <a:ea typeface="+mj-lt"/>
                <a:cs typeface="+mj-lt"/>
              </a:rPr>
              <a:t>string</a:t>
            </a:r>
            <a:endParaRPr lang="cs-CZ" err="1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4EDDC5-2FCA-C7A6-9FB0-12EBCE94F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err="1">
                <a:ea typeface="Calibri"/>
                <a:cs typeface="Calibri"/>
              </a:rPr>
              <a:t>Format</a:t>
            </a:r>
            <a:r>
              <a:rPr lang="cs-CZ">
                <a:ea typeface="Calibri"/>
                <a:cs typeface="Calibri"/>
              </a:rPr>
              <a:t>()</a:t>
            </a:r>
          </a:p>
          <a:p>
            <a:endParaRPr lang="cs-CZ">
              <a:ea typeface="Calibri"/>
              <a:cs typeface="Calibri"/>
            </a:endParaRPr>
          </a:p>
          <a:p>
            <a:endParaRPr lang="cs-CZ">
              <a:ea typeface="Calibri"/>
              <a:cs typeface="Calibri"/>
            </a:endParaRPr>
          </a:p>
          <a:p>
            <a:endParaRPr lang="cs-CZ">
              <a:ea typeface="Calibri"/>
              <a:cs typeface="Calibri"/>
            </a:endParaRPr>
          </a:p>
          <a:p>
            <a:r>
              <a:rPr lang="cs-CZ" err="1">
                <a:ea typeface="+mn-lt"/>
                <a:cs typeface="+mn-lt"/>
              </a:rPr>
              <a:t>ToUpper</a:t>
            </a:r>
            <a:r>
              <a:rPr lang="cs-CZ">
                <a:ea typeface="+mn-lt"/>
                <a:cs typeface="+mn-lt"/>
              </a:rPr>
              <a:t>(), </a:t>
            </a:r>
            <a:r>
              <a:rPr lang="cs-CZ" err="1">
                <a:ea typeface="+mn-lt"/>
                <a:cs typeface="+mn-lt"/>
              </a:rPr>
              <a:t>ToLower</a:t>
            </a:r>
            <a:r>
              <a:rPr lang="cs-CZ">
                <a:ea typeface="+mn-lt"/>
                <a:cs typeface="+mn-lt"/>
              </a:rPr>
              <a:t>()</a:t>
            </a:r>
          </a:p>
          <a:p>
            <a:endParaRPr lang="cs-CZ">
              <a:ea typeface="+mn-lt"/>
              <a:cs typeface="+mn-lt"/>
            </a:endParaRPr>
          </a:p>
        </p:txBody>
      </p:sp>
      <p:pic>
        <p:nvPicPr>
          <p:cNvPr id="4" name="Obrázek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3E07BAD8-7F53-D780-FA2B-F3E118F56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950" y="2377182"/>
            <a:ext cx="6096000" cy="1189235"/>
          </a:xfrm>
          <a:prstGeom prst="rect">
            <a:avLst/>
          </a:prstGeom>
        </p:spPr>
      </p:pic>
      <p:pic>
        <p:nvPicPr>
          <p:cNvPr id="6" name="Obrázek 5" descr="Obsah obrázku text, Písmo, snímek obrazovky&#10;&#10;Popis se vygeneroval automaticky.">
            <a:extLst>
              <a:ext uri="{FF2B5EF4-FFF2-40B4-BE49-F238E27FC236}">
                <a16:creationId xmlns:a16="http://schemas.microsoft.com/office/drawing/2014/main" id="{033F7495-D682-7961-0528-177BCABAC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188" y="4371975"/>
            <a:ext cx="4629150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911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622AD0-AD54-BCB6-0EB1-06AEBFF60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Metody </a:t>
            </a:r>
            <a:r>
              <a:rPr lang="cs-CZ" err="1">
                <a:ea typeface="Calibri Light"/>
                <a:cs typeface="Calibri Light"/>
              </a:rPr>
              <a:t>string</a:t>
            </a:r>
            <a:r>
              <a:rPr lang="cs-CZ">
                <a:ea typeface="Calibri Light"/>
                <a:cs typeface="Calibri Light"/>
              </a:rPr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4685CF-9347-4B71-F5A1-32BD6F5F9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err="1">
                <a:ea typeface="Calibri"/>
                <a:cs typeface="Calibri"/>
              </a:rPr>
              <a:t>Trim</a:t>
            </a:r>
            <a:r>
              <a:rPr lang="cs-CZ">
                <a:ea typeface="Calibri"/>
                <a:cs typeface="Calibri"/>
              </a:rPr>
              <a:t>(), </a:t>
            </a:r>
            <a:r>
              <a:rPr lang="cs-CZ" err="1">
                <a:ea typeface="Calibri"/>
                <a:cs typeface="Calibri"/>
              </a:rPr>
              <a:t>TrimStart</a:t>
            </a:r>
            <a:r>
              <a:rPr lang="cs-CZ">
                <a:ea typeface="Calibri"/>
                <a:cs typeface="Calibri"/>
              </a:rPr>
              <a:t>(), </a:t>
            </a:r>
            <a:r>
              <a:rPr lang="cs-CZ" err="1">
                <a:ea typeface="Calibri"/>
                <a:cs typeface="Calibri"/>
              </a:rPr>
              <a:t>TrimEnd</a:t>
            </a:r>
            <a:r>
              <a:rPr lang="cs-CZ">
                <a:ea typeface="Calibri"/>
                <a:cs typeface="Calibri"/>
              </a:rPr>
              <a:t>()</a:t>
            </a:r>
          </a:p>
          <a:p>
            <a:endParaRPr lang="cs-CZ">
              <a:ea typeface="Calibri"/>
              <a:cs typeface="Calibri"/>
            </a:endParaRPr>
          </a:p>
        </p:txBody>
      </p:sp>
      <p:pic>
        <p:nvPicPr>
          <p:cNvPr id="4" name="Obrázek 3" descr="Obsah obrázku text, Písmo, snímek obrazovky&#10;&#10;Popis se vygeneroval automaticky.">
            <a:extLst>
              <a:ext uri="{FF2B5EF4-FFF2-40B4-BE49-F238E27FC236}">
                <a16:creationId xmlns:a16="http://schemas.microsoft.com/office/drawing/2014/main" id="{595C975D-2F15-E51F-D23B-453ED8850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763" y="2476500"/>
            <a:ext cx="43053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9039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Širokoúhlá obrazovka</PresentationFormat>
  <Slides>30</Slides>
  <Notes>0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Motiv systému Office</vt:lpstr>
      <vt:lpstr>Algoritmy a programování III</vt:lpstr>
      <vt:lpstr>Nový projekt</vt:lpstr>
      <vt:lpstr>Základní příkazy</vt:lpstr>
      <vt:lpstr>Prezentace aplikace PowerPoint</vt:lpstr>
      <vt:lpstr>Cvičení</vt:lpstr>
      <vt:lpstr>Datové typy</vt:lpstr>
      <vt:lpstr>Metody string</vt:lpstr>
      <vt:lpstr>Metody string</vt:lpstr>
      <vt:lpstr>Metody string </vt:lpstr>
      <vt:lpstr>Cvičení</vt:lpstr>
      <vt:lpstr>Parsování</vt:lpstr>
      <vt:lpstr>Cvičení</vt:lpstr>
      <vt:lpstr>Cvičení</vt:lpstr>
      <vt:lpstr>Větvení</vt:lpstr>
      <vt:lpstr>Větvení</vt:lpstr>
      <vt:lpstr>Větvení</vt:lpstr>
      <vt:lpstr>Cvičení</vt:lpstr>
      <vt:lpstr>Switch</vt:lpstr>
      <vt:lpstr>Cvičení</vt:lpstr>
      <vt:lpstr>Cvičení</vt:lpstr>
      <vt:lpstr>Cvičení</vt:lpstr>
      <vt:lpstr>While</vt:lpstr>
      <vt:lpstr>While</vt:lpstr>
      <vt:lpstr>Cvičení</vt:lpstr>
      <vt:lpstr>Cvičení </vt:lpstr>
      <vt:lpstr>for</vt:lpstr>
      <vt:lpstr>for</vt:lpstr>
      <vt:lpstr>Cvičení</vt:lpstr>
      <vt:lpstr>Cvičení</vt:lpstr>
      <vt:lpstr>Cvičení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</dc:title>
  <dc:creator/>
  <cp:revision>15</cp:revision>
  <dcterms:created xsi:type="dcterms:W3CDTF">2023-10-11T11:46:10Z</dcterms:created>
  <dcterms:modified xsi:type="dcterms:W3CDTF">2023-10-23T17:36:19Z</dcterms:modified>
</cp:coreProperties>
</file>