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9" r:id="rId11"/>
    <p:sldId id="266" r:id="rId12"/>
    <p:sldId id="267" r:id="rId13"/>
    <p:sldId id="268" r:id="rId14"/>
    <p:sldId id="270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B0040B-97FF-4F71-8E46-3EB9E061FBBC}" v="293" dt="2023-10-18T10:59:04.069"/>
    <p1510:client id="{48BB48E6-CC21-B97B-0B39-AE1193EBA447}" v="5" dt="2023-10-18T15:05:20.973"/>
    <p1510:client id="{E10D3886-4386-2E9E-A309-B712471E8478}" v="644" dt="2023-10-18T13:16:52.9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chreier" userId="S::sch0170@ad.slu.cz::832da3ef-606f-498e-b683-509122df5ed9" providerId="AD" clId="Web-{0EB0040B-97FF-4F71-8E46-3EB9E061FBBC}"/>
    <pc:docChg chg="addSld modSld">
      <pc:chgData name="Jan Schreier" userId="S::sch0170@ad.slu.cz::832da3ef-606f-498e-b683-509122df5ed9" providerId="AD" clId="Web-{0EB0040B-97FF-4F71-8E46-3EB9E061FBBC}" dt="2023-10-18T10:59:04.069" v="289" actId="1076"/>
      <pc:docMkLst>
        <pc:docMk/>
      </pc:docMkLst>
      <pc:sldChg chg="modSp">
        <pc:chgData name="Jan Schreier" userId="S::sch0170@ad.slu.cz::832da3ef-606f-498e-b683-509122df5ed9" providerId="AD" clId="Web-{0EB0040B-97FF-4F71-8E46-3EB9E061FBBC}" dt="2023-10-18T09:44:42.411" v="1" actId="20577"/>
        <pc:sldMkLst>
          <pc:docMk/>
          <pc:sldMk cId="3799523001" sldId="256"/>
        </pc:sldMkLst>
        <pc:spChg chg="mod">
          <ac:chgData name="Jan Schreier" userId="S::sch0170@ad.slu.cz::832da3ef-606f-498e-b683-509122df5ed9" providerId="AD" clId="Web-{0EB0040B-97FF-4F71-8E46-3EB9E061FBBC}" dt="2023-10-18T09:44:42.411" v="1" actId="20577"/>
          <ac:spMkLst>
            <pc:docMk/>
            <pc:sldMk cId="3799523001" sldId="256"/>
            <ac:spMk id="2" creationId="{00000000-0000-0000-0000-000000000000}"/>
          </ac:spMkLst>
        </pc:spChg>
      </pc:sldChg>
      <pc:sldChg chg="modSp new">
        <pc:chgData name="Jan Schreier" userId="S::sch0170@ad.slu.cz::832da3ef-606f-498e-b683-509122df5ed9" providerId="AD" clId="Web-{0EB0040B-97FF-4F71-8E46-3EB9E061FBBC}" dt="2023-10-18T10:22:37.265" v="69" actId="20577"/>
        <pc:sldMkLst>
          <pc:docMk/>
          <pc:sldMk cId="642127125" sldId="257"/>
        </pc:sldMkLst>
        <pc:spChg chg="mod">
          <ac:chgData name="Jan Schreier" userId="S::sch0170@ad.slu.cz::832da3ef-606f-498e-b683-509122df5ed9" providerId="AD" clId="Web-{0EB0040B-97FF-4F71-8E46-3EB9E061FBBC}" dt="2023-10-18T09:54:32.731" v="8" actId="20577"/>
          <ac:spMkLst>
            <pc:docMk/>
            <pc:sldMk cId="642127125" sldId="257"/>
            <ac:spMk id="2" creationId="{898A427C-8977-169E-B03B-3B84037BC8D3}"/>
          </ac:spMkLst>
        </pc:spChg>
        <pc:spChg chg="mod">
          <ac:chgData name="Jan Schreier" userId="S::sch0170@ad.slu.cz::832da3ef-606f-498e-b683-509122df5ed9" providerId="AD" clId="Web-{0EB0040B-97FF-4F71-8E46-3EB9E061FBBC}" dt="2023-10-18T10:22:37.265" v="69" actId="20577"/>
          <ac:spMkLst>
            <pc:docMk/>
            <pc:sldMk cId="642127125" sldId="257"/>
            <ac:spMk id="3" creationId="{5EBCE4EE-7605-8E09-667F-F5F0288C6856}"/>
          </ac:spMkLst>
        </pc:spChg>
      </pc:sldChg>
      <pc:sldChg chg="modSp new">
        <pc:chgData name="Jan Schreier" userId="S::sch0170@ad.slu.cz::832da3ef-606f-498e-b683-509122df5ed9" providerId="AD" clId="Web-{0EB0040B-97FF-4F71-8E46-3EB9E061FBBC}" dt="2023-10-18T10:44:01.112" v="130" actId="20577"/>
        <pc:sldMkLst>
          <pc:docMk/>
          <pc:sldMk cId="1426730088" sldId="258"/>
        </pc:sldMkLst>
        <pc:spChg chg="mod">
          <ac:chgData name="Jan Schreier" userId="S::sch0170@ad.slu.cz::832da3ef-606f-498e-b683-509122df5ed9" providerId="AD" clId="Web-{0EB0040B-97FF-4F71-8E46-3EB9E061FBBC}" dt="2023-10-18T10:04:28.879" v="46" actId="20577"/>
          <ac:spMkLst>
            <pc:docMk/>
            <pc:sldMk cId="1426730088" sldId="258"/>
            <ac:spMk id="2" creationId="{94C7CA92-94A5-B75C-0DE6-AC8E6E65E35E}"/>
          </ac:spMkLst>
        </pc:spChg>
        <pc:spChg chg="mod">
          <ac:chgData name="Jan Schreier" userId="S::sch0170@ad.slu.cz::832da3ef-606f-498e-b683-509122df5ed9" providerId="AD" clId="Web-{0EB0040B-97FF-4F71-8E46-3EB9E061FBBC}" dt="2023-10-18T10:44:01.112" v="130" actId="20577"/>
          <ac:spMkLst>
            <pc:docMk/>
            <pc:sldMk cId="1426730088" sldId="258"/>
            <ac:spMk id="3" creationId="{F80A6B8B-63EB-EDCF-0443-73712A1DEE13}"/>
          </ac:spMkLst>
        </pc:spChg>
      </pc:sldChg>
      <pc:sldChg chg="modSp new">
        <pc:chgData name="Jan Schreier" userId="S::sch0170@ad.slu.cz::832da3ef-606f-498e-b683-509122df5ed9" providerId="AD" clId="Web-{0EB0040B-97FF-4F71-8E46-3EB9E061FBBC}" dt="2023-10-18T10:44:43.957" v="139" actId="20577"/>
        <pc:sldMkLst>
          <pc:docMk/>
          <pc:sldMk cId="1184281960" sldId="259"/>
        </pc:sldMkLst>
        <pc:spChg chg="mod">
          <ac:chgData name="Jan Schreier" userId="S::sch0170@ad.slu.cz::832da3ef-606f-498e-b683-509122df5ed9" providerId="AD" clId="Web-{0EB0040B-97FF-4F71-8E46-3EB9E061FBBC}" dt="2023-10-18T10:37:06.346" v="93" actId="20577"/>
          <ac:spMkLst>
            <pc:docMk/>
            <pc:sldMk cId="1184281960" sldId="259"/>
            <ac:spMk id="2" creationId="{4F67C77A-06AB-7A78-84C7-1B593CA3EBC7}"/>
          </ac:spMkLst>
        </pc:spChg>
        <pc:spChg chg="mod">
          <ac:chgData name="Jan Schreier" userId="S::sch0170@ad.slu.cz::832da3ef-606f-498e-b683-509122df5ed9" providerId="AD" clId="Web-{0EB0040B-97FF-4F71-8E46-3EB9E061FBBC}" dt="2023-10-18T10:44:43.957" v="139" actId="20577"/>
          <ac:spMkLst>
            <pc:docMk/>
            <pc:sldMk cId="1184281960" sldId="259"/>
            <ac:spMk id="3" creationId="{B851A57D-1A01-EE96-B8EE-A3A1BB4C2F34}"/>
          </ac:spMkLst>
        </pc:spChg>
      </pc:sldChg>
      <pc:sldChg chg="modSp new">
        <pc:chgData name="Jan Schreier" userId="S::sch0170@ad.slu.cz::832da3ef-606f-498e-b683-509122df5ed9" providerId="AD" clId="Web-{0EB0040B-97FF-4F71-8E46-3EB9E061FBBC}" dt="2023-10-18T10:52:35.382" v="268" actId="20577"/>
        <pc:sldMkLst>
          <pc:docMk/>
          <pc:sldMk cId="3733835121" sldId="260"/>
        </pc:sldMkLst>
        <pc:spChg chg="mod">
          <ac:chgData name="Jan Schreier" userId="S::sch0170@ad.slu.cz::832da3ef-606f-498e-b683-509122df5ed9" providerId="AD" clId="Web-{0EB0040B-97FF-4F71-8E46-3EB9E061FBBC}" dt="2023-10-18T10:44:58.739" v="144" actId="20577"/>
          <ac:spMkLst>
            <pc:docMk/>
            <pc:sldMk cId="3733835121" sldId="260"/>
            <ac:spMk id="2" creationId="{00D6A405-9BC7-BD2D-449F-236B173CF285}"/>
          </ac:spMkLst>
        </pc:spChg>
        <pc:spChg chg="mod">
          <ac:chgData name="Jan Schreier" userId="S::sch0170@ad.slu.cz::832da3ef-606f-498e-b683-509122df5ed9" providerId="AD" clId="Web-{0EB0040B-97FF-4F71-8E46-3EB9E061FBBC}" dt="2023-10-18T10:52:35.382" v="268" actId="20577"/>
          <ac:spMkLst>
            <pc:docMk/>
            <pc:sldMk cId="3733835121" sldId="260"/>
            <ac:spMk id="3" creationId="{CB87A728-18FB-236B-EF23-4F2C404888B1}"/>
          </ac:spMkLst>
        </pc:spChg>
      </pc:sldChg>
      <pc:sldChg chg="modSp new">
        <pc:chgData name="Jan Schreier" userId="S::sch0170@ad.slu.cz::832da3ef-606f-498e-b683-509122df5ed9" providerId="AD" clId="Web-{0EB0040B-97FF-4F71-8E46-3EB9E061FBBC}" dt="2023-10-18T10:52:20.694" v="257" actId="20577"/>
        <pc:sldMkLst>
          <pc:docMk/>
          <pc:sldMk cId="3541457352" sldId="261"/>
        </pc:sldMkLst>
        <pc:spChg chg="mod">
          <ac:chgData name="Jan Schreier" userId="S::sch0170@ad.slu.cz::832da3ef-606f-498e-b683-509122df5ed9" providerId="AD" clId="Web-{0EB0040B-97FF-4F71-8E46-3EB9E061FBBC}" dt="2023-10-18T10:46:28.836" v="180" actId="20577"/>
          <ac:spMkLst>
            <pc:docMk/>
            <pc:sldMk cId="3541457352" sldId="261"/>
            <ac:spMk id="2" creationId="{BE3F52E7-680B-E955-7A79-CC9F17CF6FB3}"/>
          </ac:spMkLst>
        </pc:spChg>
        <pc:spChg chg="mod">
          <ac:chgData name="Jan Schreier" userId="S::sch0170@ad.slu.cz::832da3ef-606f-498e-b683-509122df5ed9" providerId="AD" clId="Web-{0EB0040B-97FF-4F71-8E46-3EB9E061FBBC}" dt="2023-10-18T10:52:20.694" v="257" actId="20577"/>
          <ac:spMkLst>
            <pc:docMk/>
            <pc:sldMk cId="3541457352" sldId="261"/>
            <ac:spMk id="3" creationId="{D80780C7-1D15-2AF1-EA83-C4562FAD8AA7}"/>
          </ac:spMkLst>
        </pc:spChg>
      </pc:sldChg>
      <pc:sldChg chg="addSp modSp new">
        <pc:chgData name="Jan Schreier" userId="S::sch0170@ad.slu.cz::832da3ef-606f-498e-b683-509122df5ed9" providerId="AD" clId="Web-{0EB0040B-97FF-4F71-8E46-3EB9E061FBBC}" dt="2023-10-18T10:59:04.069" v="289" actId="1076"/>
        <pc:sldMkLst>
          <pc:docMk/>
          <pc:sldMk cId="377807385" sldId="262"/>
        </pc:sldMkLst>
        <pc:spChg chg="mod">
          <ac:chgData name="Jan Schreier" userId="S::sch0170@ad.slu.cz::832da3ef-606f-498e-b683-509122df5ed9" providerId="AD" clId="Web-{0EB0040B-97FF-4F71-8E46-3EB9E061FBBC}" dt="2023-10-18T10:53:16.477" v="271" actId="20577"/>
          <ac:spMkLst>
            <pc:docMk/>
            <pc:sldMk cId="377807385" sldId="262"/>
            <ac:spMk id="2" creationId="{DD542E20-9E27-2993-24C7-501BE182A08D}"/>
          </ac:spMkLst>
        </pc:spChg>
        <pc:spChg chg="mod">
          <ac:chgData name="Jan Schreier" userId="S::sch0170@ad.slu.cz::832da3ef-606f-498e-b683-509122df5ed9" providerId="AD" clId="Web-{0EB0040B-97FF-4F71-8E46-3EB9E061FBBC}" dt="2023-10-18T10:55:07.419" v="283" actId="20577"/>
          <ac:spMkLst>
            <pc:docMk/>
            <pc:sldMk cId="377807385" sldId="262"/>
            <ac:spMk id="3" creationId="{95E1ACA2-CCB2-EC6B-1E0D-7DE5E8C2451B}"/>
          </ac:spMkLst>
        </pc:spChg>
        <pc:picChg chg="add mod">
          <ac:chgData name="Jan Schreier" userId="S::sch0170@ad.slu.cz::832da3ef-606f-498e-b683-509122df5ed9" providerId="AD" clId="Web-{0EB0040B-97FF-4F71-8E46-3EB9E061FBBC}" dt="2023-10-18T10:59:04.069" v="289" actId="1076"/>
          <ac:picMkLst>
            <pc:docMk/>
            <pc:sldMk cId="377807385" sldId="262"/>
            <ac:picMk id="4" creationId="{643D7185-F91B-D2C6-1456-A97CB5BDD8F4}"/>
          </ac:picMkLst>
        </pc:picChg>
      </pc:sldChg>
      <pc:sldChg chg="modSp new">
        <pc:chgData name="Jan Schreier" userId="S::sch0170@ad.slu.cz::832da3ef-606f-498e-b683-509122df5ed9" providerId="AD" clId="Web-{0EB0040B-97FF-4F71-8E46-3EB9E061FBBC}" dt="2023-10-18T10:57:08.486" v="287" actId="20577"/>
        <pc:sldMkLst>
          <pc:docMk/>
          <pc:sldMk cId="56940540" sldId="263"/>
        </pc:sldMkLst>
        <pc:spChg chg="mod">
          <ac:chgData name="Jan Schreier" userId="S::sch0170@ad.slu.cz::832da3ef-606f-498e-b683-509122df5ed9" providerId="AD" clId="Web-{0EB0040B-97FF-4F71-8E46-3EB9E061FBBC}" dt="2023-10-18T10:57:08.486" v="287" actId="20577"/>
          <ac:spMkLst>
            <pc:docMk/>
            <pc:sldMk cId="56940540" sldId="263"/>
            <ac:spMk id="2" creationId="{DF6DFF63-D31D-CD0E-B2B0-380185FD354C}"/>
          </ac:spMkLst>
        </pc:spChg>
      </pc:sldChg>
    </pc:docChg>
  </pc:docChgLst>
  <pc:docChgLst>
    <pc:chgData name="Jan Schreier" userId="S::sch0170@ad.slu.cz::832da3ef-606f-498e-b683-509122df5ed9" providerId="AD" clId="Web-{E10D3886-4386-2E9E-A309-B712471E8478}"/>
    <pc:docChg chg="addSld delSld modSld sldOrd">
      <pc:chgData name="Jan Schreier" userId="S::sch0170@ad.slu.cz::832da3ef-606f-498e-b683-509122df5ed9" providerId="AD" clId="Web-{E10D3886-4386-2E9E-A309-B712471E8478}" dt="2023-10-18T13:16:52.981" v="627"/>
      <pc:docMkLst>
        <pc:docMk/>
      </pc:docMkLst>
      <pc:sldChg chg="ord">
        <pc:chgData name="Jan Schreier" userId="S::sch0170@ad.slu.cz::832da3ef-606f-498e-b683-509122df5ed9" providerId="AD" clId="Web-{E10D3886-4386-2E9E-A309-B712471E8478}" dt="2023-10-18T11:42:48.207" v="0"/>
        <pc:sldMkLst>
          <pc:docMk/>
          <pc:sldMk cId="3733835121" sldId="260"/>
        </pc:sldMkLst>
      </pc:sldChg>
      <pc:sldChg chg="ord">
        <pc:chgData name="Jan Schreier" userId="S::sch0170@ad.slu.cz::832da3ef-606f-498e-b683-509122df5ed9" providerId="AD" clId="Web-{E10D3886-4386-2E9E-A309-B712471E8478}" dt="2023-10-18T11:42:51.395" v="1"/>
        <pc:sldMkLst>
          <pc:docMk/>
          <pc:sldMk cId="377807385" sldId="262"/>
        </pc:sldMkLst>
      </pc:sldChg>
      <pc:sldChg chg="addSp delSp modSp">
        <pc:chgData name="Jan Schreier" userId="S::sch0170@ad.slu.cz::832da3ef-606f-498e-b683-509122df5ed9" providerId="AD" clId="Web-{E10D3886-4386-2E9E-A309-B712471E8478}" dt="2023-10-18T11:50:30.505" v="61" actId="1076"/>
        <pc:sldMkLst>
          <pc:docMk/>
          <pc:sldMk cId="56940540" sldId="263"/>
        </pc:sldMkLst>
        <pc:spChg chg="mod">
          <ac:chgData name="Jan Schreier" userId="S::sch0170@ad.slu.cz::832da3ef-606f-498e-b683-509122df5ed9" providerId="AD" clId="Web-{E10D3886-4386-2E9E-A309-B712471E8478}" dt="2023-10-18T11:45:12.212" v="52" actId="20577"/>
          <ac:spMkLst>
            <pc:docMk/>
            <pc:sldMk cId="56940540" sldId="263"/>
            <ac:spMk id="3" creationId="{D2C095B5-3635-673D-977B-A12A515B5889}"/>
          </ac:spMkLst>
        </pc:spChg>
        <pc:picChg chg="add del mod">
          <ac:chgData name="Jan Schreier" userId="S::sch0170@ad.slu.cz::832da3ef-606f-498e-b683-509122df5ed9" providerId="AD" clId="Web-{E10D3886-4386-2E9E-A309-B712471E8478}" dt="2023-10-18T11:50:03.895" v="58"/>
          <ac:picMkLst>
            <pc:docMk/>
            <pc:sldMk cId="56940540" sldId="263"/>
            <ac:picMk id="4" creationId="{151DA2B3-F8DC-2B85-A561-CE3B3AF63350}"/>
          </ac:picMkLst>
        </pc:picChg>
        <pc:picChg chg="add mod">
          <ac:chgData name="Jan Schreier" userId="S::sch0170@ad.slu.cz::832da3ef-606f-498e-b683-509122df5ed9" providerId="AD" clId="Web-{E10D3886-4386-2E9E-A309-B712471E8478}" dt="2023-10-18T11:50:30.505" v="61" actId="1076"/>
          <ac:picMkLst>
            <pc:docMk/>
            <pc:sldMk cId="56940540" sldId="263"/>
            <ac:picMk id="5" creationId="{5932A961-1A73-4051-A852-C4D8F5801BD5}"/>
          </ac:picMkLst>
        </pc:picChg>
      </pc:sldChg>
      <pc:sldChg chg="modSp new">
        <pc:chgData name="Jan Schreier" userId="S::sch0170@ad.slu.cz::832da3ef-606f-498e-b683-509122df5ed9" providerId="AD" clId="Web-{E10D3886-4386-2E9E-A309-B712471E8478}" dt="2023-10-18T11:53:51.607" v="81" actId="20577"/>
        <pc:sldMkLst>
          <pc:docMk/>
          <pc:sldMk cId="643224830" sldId="264"/>
        </pc:sldMkLst>
        <pc:spChg chg="mod">
          <ac:chgData name="Jan Schreier" userId="S::sch0170@ad.slu.cz::832da3ef-606f-498e-b683-509122df5ed9" providerId="AD" clId="Web-{E10D3886-4386-2E9E-A309-B712471E8478}" dt="2023-10-18T11:51:18.585" v="67" actId="20577"/>
          <ac:spMkLst>
            <pc:docMk/>
            <pc:sldMk cId="643224830" sldId="264"/>
            <ac:spMk id="2" creationId="{CD046CEE-83E7-7627-72FF-93FD21600FEF}"/>
          </ac:spMkLst>
        </pc:spChg>
        <pc:spChg chg="mod">
          <ac:chgData name="Jan Schreier" userId="S::sch0170@ad.slu.cz::832da3ef-606f-498e-b683-509122df5ed9" providerId="AD" clId="Web-{E10D3886-4386-2E9E-A309-B712471E8478}" dt="2023-10-18T11:53:51.607" v="81" actId="20577"/>
          <ac:spMkLst>
            <pc:docMk/>
            <pc:sldMk cId="643224830" sldId="264"/>
            <ac:spMk id="3" creationId="{D8A4704E-9B5F-2474-2968-EA3850CA525B}"/>
          </ac:spMkLst>
        </pc:spChg>
      </pc:sldChg>
      <pc:sldChg chg="modSp new del">
        <pc:chgData name="Jan Schreier" userId="S::sch0170@ad.slu.cz::832da3ef-606f-498e-b683-509122df5ed9" providerId="AD" clId="Web-{E10D3886-4386-2E9E-A309-B712471E8478}" dt="2023-10-18T12:10:43.973" v="139"/>
        <pc:sldMkLst>
          <pc:docMk/>
          <pc:sldMk cId="256279678" sldId="265"/>
        </pc:sldMkLst>
        <pc:spChg chg="mod">
          <ac:chgData name="Jan Schreier" userId="S::sch0170@ad.slu.cz::832da3ef-606f-498e-b683-509122df5ed9" providerId="AD" clId="Web-{E10D3886-4386-2E9E-A309-B712471E8478}" dt="2023-10-18T12:00:01.121" v="96" actId="20577"/>
          <ac:spMkLst>
            <pc:docMk/>
            <pc:sldMk cId="256279678" sldId="265"/>
            <ac:spMk id="2" creationId="{9CD927BA-7489-C54E-08E8-15340F4AF615}"/>
          </ac:spMkLst>
        </pc:spChg>
        <pc:spChg chg="mod">
          <ac:chgData name="Jan Schreier" userId="S::sch0170@ad.slu.cz::832da3ef-606f-498e-b683-509122df5ed9" providerId="AD" clId="Web-{E10D3886-4386-2E9E-A309-B712471E8478}" dt="2023-10-18T12:03:19.362" v="119" actId="20577"/>
          <ac:spMkLst>
            <pc:docMk/>
            <pc:sldMk cId="256279678" sldId="265"/>
            <ac:spMk id="3" creationId="{E6A387C8-20C7-D418-5E38-9B7A4A09293B}"/>
          </ac:spMkLst>
        </pc:spChg>
      </pc:sldChg>
      <pc:sldChg chg="new del">
        <pc:chgData name="Jan Schreier" userId="S::sch0170@ad.slu.cz::832da3ef-606f-498e-b683-509122df5ed9" providerId="AD" clId="Web-{E10D3886-4386-2E9E-A309-B712471E8478}" dt="2023-10-18T11:54:18.233" v="83"/>
        <pc:sldMkLst>
          <pc:docMk/>
          <pc:sldMk cId="1934378580" sldId="265"/>
        </pc:sldMkLst>
      </pc:sldChg>
      <pc:sldChg chg="modSp new del">
        <pc:chgData name="Jan Schreier" userId="S::sch0170@ad.slu.cz::832da3ef-606f-498e-b683-509122df5ed9" providerId="AD" clId="Web-{E10D3886-4386-2E9E-A309-B712471E8478}" dt="2023-10-18T13:16:52.981" v="627"/>
        <pc:sldMkLst>
          <pc:docMk/>
          <pc:sldMk cId="3692791492" sldId="265"/>
        </pc:sldMkLst>
        <pc:spChg chg="mod">
          <ac:chgData name="Jan Schreier" userId="S::sch0170@ad.slu.cz::832da3ef-606f-498e-b683-509122df5ed9" providerId="AD" clId="Web-{E10D3886-4386-2E9E-A309-B712471E8478}" dt="2023-10-18T12:17:55.333" v="147" actId="20577"/>
          <ac:spMkLst>
            <pc:docMk/>
            <pc:sldMk cId="3692791492" sldId="265"/>
            <ac:spMk id="2" creationId="{57EC2451-2631-2EC9-696D-EB32E3670211}"/>
          </ac:spMkLst>
        </pc:spChg>
      </pc:sldChg>
      <pc:sldChg chg="modSp new del">
        <pc:chgData name="Jan Schreier" userId="S::sch0170@ad.slu.cz::832da3ef-606f-498e-b683-509122df5ed9" providerId="AD" clId="Web-{E10D3886-4386-2E9E-A309-B712471E8478}" dt="2023-10-18T12:10:46.082" v="140"/>
        <pc:sldMkLst>
          <pc:docMk/>
          <pc:sldMk cId="283911419" sldId="266"/>
        </pc:sldMkLst>
        <pc:spChg chg="mod">
          <ac:chgData name="Jan Schreier" userId="S::sch0170@ad.slu.cz::832da3ef-606f-498e-b683-509122df5ed9" providerId="AD" clId="Web-{E10D3886-4386-2E9E-A309-B712471E8478}" dt="2023-10-18T12:04:16.911" v="123" actId="20577"/>
          <ac:spMkLst>
            <pc:docMk/>
            <pc:sldMk cId="283911419" sldId="266"/>
            <ac:spMk id="2" creationId="{090C7FD3-D637-C3BA-0F5F-D6E53901F70A}"/>
          </ac:spMkLst>
        </pc:spChg>
      </pc:sldChg>
      <pc:sldChg chg="modSp new">
        <pc:chgData name="Jan Schreier" userId="S::sch0170@ad.slu.cz::832da3ef-606f-498e-b683-509122df5ed9" providerId="AD" clId="Web-{E10D3886-4386-2E9E-A309-B712471E8478}" dt="2023-10-18T12:30:18.267" v="219" actId="20577"/>
        <pc:sldMkLst>
          <pc:docMk/>
          <pc:sldMk cId="1503890375" sldId="266"/>
        </pc:sldMkLst>
        <pc:spChg chg="mod">
          <ac:chgData name="Jan Schreier" userId="S::sch0170@ad.slu.cz::832da3ef-606f-498e-b683-509122df5ed9" providerId="AD" clId="Web-{E10D3886-4386-2E9E-A309-B712471E8478}" dt="2023-10-18T12:24:38.848" v="161" actId="20577"/>
          <ac:spMkLst>
            <pc:docMk/>
            <pc:sldMk cId="1503890375" sldId="266"/>
            <ac:spMk id="2" creationId="{D80858DA-2850-C20A-75E5-FCE03EFF884D}"/>
          </ac:spMkLst>
        </pc:spChg>
        <pc:spChg chg="mod">
          <ac:chgData name="Jan Schreier" userId="S::sch0170@ad.slu.cz::832da3ef-606f-498e-b683-509122df5ed9" providerId="AD" clId="Web-{E10D3886-4386-2E9E-A309-B712471E8478}" dt="2023-10-18T12:30:18.267" v="219" actId="20577"/>
          <ac:spMkLst>
            <pc:docMk/>
            <pc:sldMk cId="1503890375" sldId="266"/>
            <ac:spMk id="3" creationId="{8FF7EA17-F9B1-116A-2AE8-A4480A6B23CC}"/>
          </ac:spMkLst>
        </pc:spChg>
      </pc:sldChg>
      <pc:sldChg chg="modSp new">
        <pc:chgData name="Jan Schreier" userId="S::sch0170@ad.slu.cz::832da3ef-606f-498e-b683-509122df5ed9" providerId="AD" clId="Web-{E10D3886-4386-2E9E-A309-B712471E8478}" dt="2023-10-18T12:32:26.381" v="251" actId="20577"/>
        <pc:sldMkLst>
          <pc:docMk/>
          <pc:sldMk cId="2725659388" sldId="267"/>
        </pc:sldMkLst>
        <pc:spChg chg="mod">
          <ac:chgData name="Jan Schreier" userId="S::sch0170@ad.slu.cz::832da3ef-606f-498e-b683-509122df5ed9" providerId="AD" clId="Web-{E10D3886-4386-2E9E-A309-B712471E8478}" dt="2023-10-18T12:31:15.160" v="233" actId="20577"/>
          <ac:spMkLst>
            <pc:docMk/>
            <pc:sldMk cId="2725659388" sldId="267"/>
            <ac:spMk id="2" creationId="{3332EDD3-ACE5-4AEB-F11E-6C17D6863BCF}"/>
          </ac:spMkLst>
        </pc:spChg>
        <pc:spChg chg="mod">
          <ac:chgData name="Jan Schreier" userId="S::sch0170@ad.slu.cz::832da3ef-606f-498e-b683-509122df5ed9" providerId="AD" clId="Web-{E10D3886-4386-2E9E-A309-B712471E8478}" dt="2023-10-18T12:32:26.381" v="251" actId="20577"/>
          <ac:spMkLst>
            <pc:docMk/>
            <pc:sldMk cId="2725659388" sldId="267"/>
            <ac:spMk id="3" creationId="{E43B6564-063B-9870-A3A0-0C7E4B3EC49F}"/>
          </ac:spMkLst>
        </pc:spChg>
      </pc:sldChg>
      <pc:sldChg chg="addSp delSp modSp new del">
        <pc:chgData name="Jan Schreier" userId="S::sch0170@ad.slu.cz::832da3ef-606f-498e-b683-509122df5ed9" providerId="AD" clId="Web-{E10D3886-4386-2E9E-A309-B712471E8478}" dt="2023-10-18T12:10:42.567" v="138"/>
        <pc:sldMkLst>
          <pc:docMk/>
          <pc:sldMk cId="2880158978" sldId="267"/>
        </pc:sldMkLst>
        <pc:spChg chg="mod">
          <ac:chgData name="Jan Schreier" userId="S::sch0170@ad.slu.cz::832da3ef-606f-498e-b683-509122df5ed9" providerId="AD" clId="Web-{E10D3886-4386-2E9E-A309-B712471E8478}" dt="2023-10-18T12:04:47.600" v="134" actId="20577"/>
          <ac:spMkLst>
            <pc:docMk/>
            <pc:sldMk cId="2880158978" sldId="267"/>
            <ac:spMk id="2" creationId="{FA9B5952-2053-502F-354E-435733201924}"/>
          </ac:spMkLst>
        </pc:spChg>
        <pc:spChg chg="del">
          <ac:chgData name="Jan Schreier" userId="S::sch0170@ad.slu.cz::832da3ef-606f-498e-b683-509122df5ed9" providerId="AD" clId="Web-{E10D3886-4386-2E9E-A309-B712471E8478}" dt="2023-10-18T12:04:47.913" v="135"/>
          <ac:spMkLst>
            <pc:docMk/>
            <pc:sldMk cId="2880158978" sldId="267"/>
            <ac:spMk id="3" creationId="{8A259BEB-34F0-E12A-6128-ED72A7A4CD47}"/>
          </ac:spMkLst>
        </pc:spChg>
        <pc:picChg chg="add mod ord">
          <ac:chgData name="Jan Schreier" userId="S::sch0170@ad.slu.cz::832da3ef-606f-498e-b683-509122df5ed9" providerId="AD" clId="Web-{E10D3886-4386-2E9E-A309-B712471E8478}" dt="2023-10-18T12:04:57.038" v="137" actId="1076"/>
          <ac:picMkLst>
            <pc:docMk/>
            <pc:sldMk cId="2880158978" sldId="267"/>
            <ac:picMk id="4" creationId="{587CAF79-AE12-3C43-865E-0E3AFD0EE2F4}"/>
          </ac:picMkLst>
        </pc:picChg>
      </pc:sldChg>
      <pc:sldChg chg="modSp new">
        <pc:chgData name="Jan Schreier" userId="S::sch0170@ad.slu.cz::832da3ef-606f-498e-b683-509122df5ed9" providerId="AD" clId="Web-{E10D3886-4386-2E9E-A309-B712471E8478}" dt="2023-10-18T12:48:04.088" v="458" actId="20577"/>
        <pc:sldMkLst>
          <pc:docMk/>
          <pc:sldMk cId="2311250919" sldId="268"/>
        </pc:sldMkLst>
        <pc:spChg chg="mod">
          <ac:chgData name="Jan Schreier" userId="S::sch0170@ad.slu.cz::832da3ef-606f-498e-b683-509122df5ed9" providerId="AD" clId="Web-{E10D3886-4386-2E9E-A309-B712471E8478}" dt="2023-10-18T12:38:23.504" v="259" actId="20577"/>
          <ac:spMkLst>
            <pc:docMk/>
            <pc:sldMk cId="2311250919" sldId="268"/>
            <ac:spMk id="2" creationId="{C190C3A5-D60E-AEE3-5438-4C6B3E0F804E}"/>
          </ac:spMkLst>
        </pc:spChg>
        <pc:spChg chg="mod">
          <ac:chgData name="Jan Schreier" userId="S::sch0170@ad.slu.cz::832da3ef-606f-498e-b683-509122df5ed9" providerId="AD" clId="Web-{E10D3886-4386-2E9E-A309-B712471E8478}" dt="2023-10-18T12:48:04.088" v="458" actId="20577"/>
          <ac:spMkLst>
            <pc:docMk/>
            <pc:sldMk cId="2311250919" sldId="268"/>
            <ac:spMk id="3" creationId="{FD5AA322-A36F-A2B8-50D1-2C73F9906CAE}"/>
          </ac:spMkLst>
        </pc:spChg>
      </pc:sldChg>
      <pc:sldChg chg="modSp new">
        <pc:chgData name="Jan Schreier" userId="S::sch0170@ad.slu.cz::832da3ef-606f-498e-b683-509122df5ed9" providerId="AD" clId="Web-{E10D3886-4386-2E9E-A309-B712471E8478}" dt="2023-10-18T12:35:19.434" v="256" actId="20577"/>
        <pc:sldMkLst>
          <pc:docMk/>
          <pc:sldMk cId="3285149127" sldId="269"/>
        </pc:sldMkLst>
        <pc:spChg chg="mod">
          <ac:chgData name="Jan Schreier" userId="S::sch0170@ad.slu.cz::832da3ef-606f-498e-b683-509122df5ed9" providerId="AD" clId="Web-{E10D3886-4386-2E9E-A309-B712471E8478}" dt="2023-10-18T12:35:19.434" v="256" actId="20577"/>
          <ac:spMkLst>
            <pc:docMk/>
            <pc:sldMk cId="3285149127" sldId="269"/>
            <ac:spMk id="2" creationId="{68F6AA17-E630-FB33-A736-3BB1E4CF1FF7}"/>
          </ac:spMkLst>
        </pc:spChg>
      </pc:sldChg>
      <pc:sldChg chg="modSp new">
        <pc:chgData name="Jan Schreier" userId="S::sch0170@ad.slu.cz::832da3ef-606f-498e-b683-509122df5ed9" providerId="AD" clId="Web-{E10D3886-4386-2E9E-A309-B712471E8478}" dt="2023-10-18T13:10:38.983" v="589" actId="20577"/>
        <pc:sldMkLst>
          <pc:docMk/>
          <pc:sldMk cId="3299564959" sldId="270"/>
        </pc:sldMkLst>
        <pc:spChg chg="mod">
          <ac:chgData name="Jan Schreier" userId="S::sch0170@ad.slu.cz::832da3ef-606f-498e-b683-509122df5ed9" providerId="AD" clId="Web-{E10D3886-4386-2E9E-A309-B712471E8478}" dt="2023-10-18T13:10:38.983" v="589" actId="20577"/>
          <ac:spMkLst>
            <pc:docMk/>
            <pc:sldMk cId="3299564959" sldId="270"/>
            <ac:spMk id="2" creationId="{8F1E3C3E-CC64-44AC-5768-08071506A65F}"/>
          </ac:spMkLst>
        </pc:spChg>
        <pc:spChg chg="mod">
          <ac:chgData name="Jan Schreier" userId="S::sch0170@ad.slu.cz::832da3ef-606f-498e-b683-509122df5ed9" providerId="AD" clId="Web-{E10D3886-4386-2E9E-A309-B712471E8478}" dt="2023-10-18T12:55:04.869" v="567" actId="20577"/>
          <ac:spMkLst>
            <pc:docMk/>
            <pc:sldMk cId="3299564959" sldId="270"/>
            <ac:spMk id="3" creationId="{2BA4BF76-A0D6-15B5-0F6D-74449FE8B9F5}"/>
          </ac:spMkLst>
        </pc:spChg>
      </pc:sldChg>
      <pc:sldChg chg="modSp new">
        <pc:chgData name="Jan Schreier" userId="S::sch0170@ad.slu.cz::832da3ef-606f-498e-b683-509122df5ed9" providerId="AD" clId="Web-{E10D3886-4386-2E9E-A309-B712471E8478}" dt="2023-10-18T13:16:50.950" v="626" actId="20577"/>
        <pc:sldMkLst>
          <pc:docMk/>
          <pc:sldMk cId="699308260" sldId="271"/>
        </pc:sldMkLst>
        <pc:spChg chg="mod">
          <ac:chgData name="Jan Schreier" userId="S::sch0170@ad.slu.cz::832da3ef-606f-498e-b683-509122df5ed9" providerId="AD" clId="Web-{E10D3886-4386-2E9E-A309-B712471E8478}" dt="2023-10-18T12:58:27.127" v="580" actId="20577"/>
          <ac:spMkLst>
            <pc:docMk/>
            <pc:sldMk cId="699308260" sldId="271"/>
            <ac:spMk id="2" creationId="{D6C3246D-5561-36DF-E5CF-4A55036B94D9}"/>
          </ac:spMkLst>
        </pc:spChg>
        <pc:spChg chg="mod">
          <ac:chgData name="Jan Schreier" userId="S::sch0170@ad.slu.cz::832da3ef-606f-498e-b683-509122df5ed9" providerId="AD" clId="Web-{E10D3886-4386-2E9E-A309-B712471E8478}" dt="2023-10-18T13:16:50.950" v="626" actId="20577"/>
          <ac:spMkLst>
            <pc:docMk/>
            <pc:sldMk cId="699308260" sldId="271"/>
            <ac:spMk id="3" creationId="{01EC43FD-6A2C-0932-3CFA-F5E714CD902D}"/>
          </ac:spMkLst>
        </pc:spChg>
      </pc:sldChg>
    </pc:docChg>
  </pc:docChgLst>
  <pc:docChgLst>
    <pc:chgData name="Jan Schreier" userId="S::sch0170@ad.slu.cz::832da3ef-606f-498e-b683-509122df5ed9" providerId="AD" clId="Web-{48BB48E6-CC21-B97B-0B39-AE1193EBA447}"/>
    <pc:docChg chg="modSld">
      <pc:chgData name="Jan Schreier" userId="S::sch0170@ad.slu.cz::832da3ef-606f-498e-b683-509122df5ed9" providerId="AD" clId="Web-{48BB48E6-CC21-B97B-0B39-AE1193EBA447}" dt="2023-10-18T15:05:20.598" v="3" actId="1076"/>
      <pc:docMkLst>
        <pc:docMk/>
      </pc:docMkLst>
      <pc:sldChg chg="modSp">
        <pc:chgData name="Jan Schreier" userId="S::sch0170@ad.slu.cz::832da3ef-606f-498e-b683-509122df5ed9" providerId="AD" clId="Web-{48BB48E6-CC21-B97B-0B39-AE1193EBA447}" dt="2023-10-18T15:05:20.598" v="3" actId="1076"/>
        <pc:sldMkLst>
          <pc:docMk/>
          <pc:sldMk cId="56940540" sldId="263"/>
        </pc:sldMkLst>
        <pc:spChg chg="mod">
          <ac:chgData name="Jan Schreier" userId="S::sch0170@ad.slu.cz::832da3ef-606f-498e-b683-509122df5ed9" providerId="AD" clId="Web-{48BB48E6-CC21-B97B-0B39-AE1193EBA447}" dt="2023-10-18T15:05:18.348" v="2" actId="20577"/>
          <ac:spMkLst>
            <pc:docMk/>
            <pc:sldMk cId="56940540" sldId="263"/>
            <ac:spMk id="3" creationId="{D2C095B5-3635-673D-977B-A12A515B5889}"/>
          </ac:spMkLst>
        </pc:spChg>
        <pc:picChg chg="mod">
          <ac:chgData name="Jan Schreier" userId="S::sch0170@ad.slu.cz::832da3ef-606f-498e-b683-509122df5ed9" providerId="AD" clId="Web-{48BB48E6-CC21-B97B-0B39-AE1193EBA447}" dt="2023-10-18T15:05:20.598" v="3" actId="1076"/>
          <ac:picMkLst>
            <pc:docMk/>
            <pc:sldMk cId="56940540" sldId="263"/>
            <ac:picMk id="5" creationId="{5932A961-1A73-4051-A852-C4D8F5801BD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Algoritmy a programování III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F6AA17-E630-FB33-A736-3BB1E4CF1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5425"/>
            <a:ext cx="10515600" cy="1325563"/>
          </a:xfrm>
        </p:spPr>
        <p:txBody>
          <a:bodyPr/>
          <a:lstStyle/>
          <a:p>
            <a:pPr algn="ctr"/>
            <a:r>
              <a:rPr lang="cs-CZ" dirty="0">
                <a:ea typeface="+mj-lt"/>
                <a:cs typeface="+mj-lt"/>
              </a:rPr>
              <a:t>Objektově orientované programování</a:t>
            </a:r>
            <a:endParaRPr lang="en-US" dirty="0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5149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0858DA-2850-C20A-75E5-FCE03EFF8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Calibri Light"/>
                <a:cs typeface="Calibri Light"/>
              </a:rPr>
              <a:t>Objektově orientované programování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F7EA17-F9B1-116A-2AE8-A4480A6B2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Calibri" panose="020F0502020204030204"/>
                <a:cs typeface="Calibri" panose="020F0502020204030204"/>
              </a:rPr>
              <a:t>Základní pojmy</a:t>
            </a:r>
          </a:p>
          <a:p>
            <a:r>
              <a:rPr lang="cs-CZ" b="1" dirty="0">
                <a:ea typeface="Calibri" panose="020F0502020204030204"/>
                <a:cs typeface="Calibri" panose="020F0502020204030204"/>
              </a:rPr>
              <a:t>Třída</a:t>
            </a:r>
            <a:r>
              <a:rPr lang="cs-CZ" dirty="0">
                <a:ea typeface="Calibri" panose="020F0502020204030204"/>
                <a:cs typeface="Calibri" panose="020F0502020204030204"/>
              </a:rPr>
              <a:t> - </a:t>
            </a:r>
            <a:r>
              <a:rPr lang="cs-CZ" dirty="0">
                <a:ea typeface="+mn-lt"/>
                <a:cs typeface="+mn-lt"/>
              </a:rPr>
              <a:t>představuje skupinu objektů, které nesou stejné vlastnosti.</a:t>
            </a:r>
          </a:p>
          <a:p>
            <a:r>
              <a:rPr lang="cs-CZ" b="1" dirty="0">
                <a:ea typeface="+mn-lt"/>
                <a:cs typeface="+mn-lt"/>
              </a:rPr>
              <a:t>Objekt </a:t>
            </a:r>
            <a:r>
              <a:rPr lang="cs-CZ" dirty="0">
                <a:ea typeface="+mn-lt"/>
                <a:cs typeface="+mn-lt"/>
              </a:rPr>
              <a:t>-  jeden konkrétní jedinec (reprezentant, entita) příslušné třídy pro konkrétní objekt nabývají vlastnosti deklarované třídou  konkrétních hodnot</a:t>
            </a:r>
            <a:endParaRPr lang="cs-CZ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Příklad:</a:t>
            </a:r>
            <a:endParaRPr lang="cs-CZ" dirty="0">
              <a:ea typeface="Calibri" panose="020F0502020204030204"/>
              <a:cs typeface="Calibri" panose="020F0502020204030204"/>
            </a:endParaRPr>
          </a:p>
          <a:p>
            <a:r>
              <a:rPr lang="cs-CZ" dirty="0">
                <a:ea typeface="+mn-lt"/>
                <a:cs typeface="+mn-lt"/>
              </a:rPr>
              <a:t>Třída </a:t>
            </a:r>
            <a:r>
              <a:rPr lang="cs-CZ" dirty="0" err="1">
                <a:ea typeface="+mn-lt"/>
                <a:cs typeface="+mn-lt"/>
              </a:rPr>
              <a:t>Clovek</a:t>
            </a:r>
            <a:r>
              <a:rPr lang="cs-CZ" dirty="0">
                <a:ea typeface="+mn-lt"/>
                <a:cs typeface="+mn-lt"/>
              </a:rPr>
              <a:t> má vlastnost </a:t>
            </a:r>
            <a:r>
              <a:rPr lang="cs-CZ" dirty="0" err="1">
                <a:ea typeface="+mn-lt"/>
                <a:cs typeface="+mn-lt"/>
              </a:rPr>
              <a:t>jmeno</a:t>
            </a:r>
            <a:r>
              <a:rPr lang="cs-CZ" dirty="0">
                <a:ea typeface="+mn-lt"/>
                <a:cs typeface="+mn-lt"/>
              </a:rPr>
              <a:t> =&gt; objekt Jan Novák </a:t>
            </a:r>
            <a:endParaRPr lang="cs-CZ"/>
          </a:p>
          <a:p>
            <a:endParaRPr lang="cs-CZ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03890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32EDD3-ACE5-4AEB-F11E-6C17D6863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+mj-lt"/>
                <a:cs typeface="+mj-lt"/>
              </a:rPr>
              <a:t>Objektově orientované programování</a:t>
            </a:r>
            <a:endParaRPr lang="en-US" dirty="0">
              <a:ea typeface="+mj-lt"/>
              <a:cs typeface="+mj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3B6564-063B-9870-A3A0-0C7E4B3EC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Proměnné</a:t>
            </a:r>
            <a:endParaRPr lang="cs-CZ" dirty="0">
              <a:ea typeface="Calibri" panose="020F0502020204030204"/>
              <a:cs typeface="Calibri" panose="020F0502020204030204"/>
            </a:endParaRPr>
          </a:p>
          <a:p>
            <a:r>
              <a:rPr lang="cs-CZ" dirty="0">
                <a:ea typeface="+mn-lt"/>
                <a:cs typeface="+mn-lt"/>
              </a:rPr>
              <a:t>atributy, charakteristika objektu</a:t>
            </a:r>
            <a:endParaRPr lang="cs-CZ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Metody</a:t>
            </a:r>
            <a:endParaRPr lang="cs-CZ" dirty="0">
              <a:ea typeface="Calibri" panose="020F0502020204030204"/>
              <a:cs typeface="Calibri" panose="020F0502020204030204"/>
            </a:endParaRPr>
          </a:p>
          <a:p>
            <a:r>
              <a:rPr lang="cs-CZ" dirty="0">
                <a:ea typeface="+mn-lt"/>
                <a:cs typeface="+mn-lt"/>
              </a:rPr>
              <a:t>Dovednosti objektu</a:t>
            </a:r>
            <a:endParaRPr lang="cs-CZ" dirty="0"/>
          </a:p>
          <a:p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5659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90C3A5-D60E-AEE3-5438-4C6B3E0F8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+mj-lt"/>
                <a:cs typeface="+mj-lt"/>
              </a:rPr>
              <a:t>Objektově orientované programování</a:t>
            </a:r>
            <a:endParaRPr lang="en-US" dirty="0">
              <a:ea typeface="+mj-lt"/>
              <a:cs typeface="+mj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5AA322-A36F-A2B8-50D1-2C73F9906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Calibri" panose="020F0502020204030204"/>
                <a:cs typeface="Calibri" panose="020F0502020204030204"/>
              </a:rPr>
              <a:t>Třída</a:t>
            </a:r>
          </a:p>
          <a:p>
            <a:pPr marL="0" indent="0" algn="ctr">
              <a:buNone/>
            </a:pPr>
            <a:r>
              <a:rPr lang="cs-CZ" i="1" dirty="0" err="1">
                <a:latin typeface="Calibri Light"/>
                <a:ea typeface="Calibri" panose="020F0502020204030204"/>
                <a:cs typeface="Calibri" panose="020F0502020204030204"/>
              </a:rPr>
              <a:t>Class</a:t>
            </a:r>
            <a:r>
              <a:rPr lang="cs-CZ" i="1" dirty="0">
                <a:latin typeface="Calibri Light"/>
                <a:ea typeface="Calibri" panose="020F0502020204030204"/>
                <a:cs typeface="Calibri" panose="020F0502020204030204"/>
              </a:rPr>
              <a:t> </a:t>
            </a:r>
            <a:r>
              <a:rPr lang="cs-CZ" i="1" dirty="0" err="1">
                <a:latin typeface="Calibri Light"/>
                <a:ea typeface="Calibri" panose="020F0502020204030204"/>
                <a:cs typeface="Calibri" panose="020F0502020204030204"/>
              </a:rPr>
              <a:t>NovaTrida</a:t>
            </a:r>
            <a:r>
              <a:rPr lang="cs-CZ" i="1" dirty="0">
                <a:latin typeface="Calibri Light"/>
                <a:ea typeface="Calibri" panose="020F0502020204030204"/>
                <a:cs typeface="Calibri" panose="020F0502020204030204"/>
              </a:rPr>
              <a:t>{ //</a:t>
            </a:r>
            <a:r>
              <a:rPr lang="cs-CZ" i="1" dirty="0" err="1">
                <a:latin typeface="Calibri Light"/>
                <a:ea typeface="Calibri" panose="020F0502020204030204"/>
                <a:cs typeface="Calibri" panose="020F0502020204030204"/>
              </a:rPr>
              <a:t>kod</a:t>
            </a:r>
            <a:r>
              <a:rPr lang="cs-CZ" i="1" dirty="0">
                <a:latin typeface="Calibri Light"/>
                <a:ea typeface="Calibri" panose="020F0502020204030204"/>
                <a:cs typeface="Calibri" panose="020F0502020204030204"/>
              </a:rPr>
              <a:t>}</a:t>
            </a:r>
          </a:p>
          <a:p>
            <a:r>
              <a:rPr lang="cs-CZ" dirty="0" err="1">
                <a:latin typeface="Calibri"/>
                <a:ea typeface="Calibri" panose="020F0502020204030204"/>
                <a:cs typeface="Calibri" panose="020F0502020204030204"/>
              </a:rPr>
              <a:t>Internal</a:t>
            </a:r>
            <a:r>
              <a:rPr lang="cs-CZ" dirty="0">
                <a:latin typeface="Calibri"/>
                <a:ea typeface="Calibri" panose="020F0502020204030204"/>
                <a:cs typeface="Calibri" panose="020F0502020204030204"/>
              </a:rPr>
              <a:t> - výchozí, </a:t>
            </a:r>
            <a:r>
              <a:rPr lang="cs-CZ" dirty="0" err="1">
                <a:latin typeface="Calibri"/>
                <a:ea typeface="Calibri" panose="020F0502020204030204"/>
                <a:cs typeface="Calibri" panose="020F0502020204030204"/>
              </a:rPr>
              <a:t>vyditelná</a:t>
            </a:r>
            <a:r>
              <a:rPr lang="cs-CZ" dirty="0">
                <a:latin typeface="Calibri"/>
                <a:ea typeface="Calibri" panose="020F0502020204030204"/>
                <a:cs typeface="Calibri" panose="020F0502020204030204"/>
              </a:rPr>
              <a:t> pouze v daném projektu</a:t>
            </a:r>
            <a:endParaRPr lang="cs-CZ" i="1" dirty="0">
              <a:latin typeface="Calibri Light"/>
              <a:ea typeface="Calibri" panose="020F0502020204030204"/>
              <a:cs typeface="Calibri" panose="020F0502020204030204"/>
            </a:endParaRPr>
          </a:p>
          <a:p>
            <a:r>
              <a:rPr lang="cs-CZ" dirty="0">
                <a:latin typeface="Calibri"/>
                <a:ea typeface="Calibri" panose="020F0502020204030204"/>
                <a:cs typeface="Calibri" panose="020F0502020204030204"/>
              </a:rPr>
              <a:t>Public - veřejná, viditelná všude</a:t>
            </a:r>
          </a:p>
          <a:p>
            <a:r>
              <a:rPr lang="cs-CZ" dirty="0" err="1">
                <a:latin typeface="Calibri"/>
                <a:ea typeface="Calibri" panose="020F0502020204030204"/>
                <a:cs typeface="Calibri" panose="020F0502020204030204"/>
              </a:rPr>
              <a:t>Partial</a:t>
            </a:r>
            <a:r>
              <a:rPr lang="cs-CZ" dirty="0">
                <a:latin typeface="Calibri"/>
                <a:ea typeface="Calibri" panose="020F0502020204030204"/>
                <a:cs typeface="Calibri" panose="020F0502020204030204"/>
              </a:rPr>
              <a:t> - Rozložena na více částí</a:t>
            </a:r>
          </a:p>
          <a:p>
            <a:r>
              <a:rPr lang="cs-CZ" dirty="0" err="1">
                <a:latin typeface="Calibri"/>
                <a:ea typeface="Calibri" panose="020F0502020204030204"/>
                <a:cs typeface="Calibri" panose="020F0502020204030204"/>
              </a:rPr>
              <a:t>Abstract</a:t>
            </a:r>
            <a:r>
              <a:rPr lang="cs-CZ" dirty="0">
                <a:latin typeface="Calibri"/>
                <a:ea typeface="Calibri" panose="020F0502020204030204"/>
                <a:cs typeface="Calibri" panose="020F0502020204030204"/>
              </a:rPr>
              <a:t>, static – nelze vytvořit instanci</a:t>
            </a:r>
            <a:endParaRPr lang="cs-CZ" dirty="0" err="1">
              <a:latin typeface="Calibri"/>
              <a:ea typeface="Calibri" panose="020F0502020204030204"/>
              <a:cs typeface="Calibri" panose="020F0502020204030204"/>
            </a:endParaRPr>
          </a:p>
          <a:p>
            <a:r>
              <a:rPr lang="cs-CZ" dirty="0" err="1">
                <a:latin typeface="Calibri"/>
                <a:ea typeface="Calibri" panose="020F0502020204030204"/>
                <a:cs typeface="Calibri" panose="020F0502020204030204"/>
              </a:rPr>
              <a:t>Sealed</a:t>
            </a:r>
            <a:r>
              <a:rPr lang="cs-CZ" dirty="0">
                <a:latin typeface="Calibri"/>
                <a:ea typeface="Calibri" panose="020F0502020204030204"/>
                <a:cs typeface="Calibri" panose="020F0502020204030204"/>
              </a:rPr>
              <a:t> – v hierarchii dědění poslední.</a:t>
            </a:r>
          </a:p>
          <a:p>
            <a:pPr marL="0" indent="0" algn="ctr">
              <a:buNone/>
            </a:pPr>
            <a:endParaRPr lang="cs-CZ" i="1" dirty="0">
              <a:latin typeface="Calibri Light"/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11250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E3C3E-CC64-44AC-5768-08071506A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Calibri Light"/>
                <a:cs typeface="Calibri Light"/>
              </a:rPr>
              <a:t>Instanční proměnné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A4BF76-A0D6-15B5-0F6D-74449FE8B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Public</a:t>
            </a:r>
          </a:p>
          <a:p>
            <a:r>
              <a:rPr lang="cs-CZ" dirty="0" err="1">
                <a:ea typeface="Calibri"/>
                <a:cs typeface="Calibri"/>
              </a:rPr>
              <a:t>Protected</a:t>
            </a:r>
            <a:r>
              <a:rPr lang="cs-CZ" dirty="0">
                <a:ea typeface="Calibri"/>
                <a:cs typeface="Calibri"/>
              </a:rPr>
              <a:t> - druhý "level" oprávnění</a:t>
            </a:r>
          </a:p>
          <a:p>
            <a:r>
              <a:rPr lang="cs-CZ" dirty="0" err="1">
                <a:ea typeface="Calibri"/>
                <a:cs typeface="Calibri"/>
              </a:rPr>
              <a:t>Private</a:t>
            </a:r>
            <a:r>
              <a:rPr lang="cs-CZ" dirty="0">
                <a:ea typeface="Calibri"/>
                <a:cs typeface="Calibri"/>
              </a:rPr>
              <a:t> – pouze v třídě</a:t>
            </a:r>
          </a:p>
          <a:p>
            <a:r>
              <a:rPr lang="cs-CZ" dirty="0">
                <a:ea typeface="Calibri"/>
                <a:cs typeface="Calibri"/>
              </a:rPr>
              <a:t>Static – lze volat pomocí tečkové notace (samozřejmě musí být veřejný)</a:t>
            </a:r>
          </a:p>
        </p:txBody>
      </p:sp>
    </p:spTree>
    <p:extLst>
      <p:ext uri="{BB962C8B-B14F-4D97-AF65-F5344CB8AC3E}">
        <p14:creationId xmlns:p14="http://schemas.microsoft.com/office/powerpoint/2010/main" val="3299564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3246D-5561-36DF-E5CF-4A55036B9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Calibri Light"/>
                <a:cs typeface="Calibri Light"/>
              </a:rPr>
              <a:t>Konstruktory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EC43FD-6A2C-0932-3CFA-F5E714CD9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Speciální metoda, která má stejný název jako třída</a:t>
            </a:r>
          </a:p>
          <a:p>
            <a:r>
              <a:rPr lang="cs-CZ" dirty="0">
                <a:ea typeface="+mn-lt"/>
                <a:cs typeface="+mn-lt"/>
              </a:rPr>
              <a:t>volá ve chvíli vytváření instance této třídy.</a:t>
            </a:r>
          </a:p>
        </p:txBody>
      </p:sp>
    </p:spTree>
    <p:extLst>
      <p:ext uri="{BB962C8B-B14F-4D97-AF65-F5344CB8AC3E}">
        <p14:creationId xmlns:p14="http://schemas.microsoft.com/office/powerpoint/2010/main" val="69930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A427C-8977-169E-B03B-3B84037B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Calibri Light"/>
                <a:cs typeface="Calibri Light"/>
              </a:rPr>
              <a:t>Pole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BCE4EE-7605-8E09-667F-F5F0288C6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typ[] </a:t>
            </a:r>
            <a:r>
              <a:rPr lang="cs-CZ" err="1">
                <a:ea typeface="+mn-lt"/>
                <a:cs typeface="+mn-lt"/>
              </a:rPr>
              <a:t>nazevPole</a:t>
            </a:r>
            <a:r>
              <a:rPr lang="cs-CZ" dirty="0">
                <a:ea typeface="+mn-lt"/>
                <a:cs typeface="+mn-lt"/>
              </a:rPr>
              <a:t>;</a:t>
            </a:r>
          </a:p>
          <a:p>
            <a:pPr marL="0" indent="0" algn="ctr">
              <a:buNone/>
            </a:pPr>
            <a:r>
              <a:rPr lang="cs-CZ" i="1" err="1">
                <a:latin typeface="Calibri Light"/>
                <a:ea typeface="+mn-lt"/>
                <a:cs typeface="+mn-lt"/>
              </a:rPr>
              <a:t>int</a:t>
            </a:r>
            <a:r>
              <a:rPr lang="cs-CZ" i="1" dirty="0">
                <a:latin typeface="Calibri Light"/>
                <a:ea typeface="+mn-lt"/>
                <a:cs typeface="+mn-lt"/>
              </a:rPr>
              <a:t>[] </a:t>
            </a:r>
            <a:r>
              <a:rPr lang="cs-CZ" i="1" err="1">
                <a:latin typeface="Calibri Light"/>
                <a:ea typeface="+mn-lt"/>
                <a:cs typeface="+mn-lt"/>
              </a:rPr>
              <a:t>cisla</a:t>
            </a:r>
            <a:r>
              <a:rPr lang="cs-CZ" i="1" dirty="0">
                <a:latin typeface="Calibri Light"/>
                <a:ea typeface="+mn-lt"/>
                <a:cs typeface="+mn-lt"/>
              </a:rPr>
              <a:t>;</a:t>
            </a:r>
          </a:p>
          <a:p>
            <a:pPr marL="0" indent="0" algn="ctr">
              <a:buNone/>
            </a:pPr>
            <a:endParaRPr lang="cs-CZ" i="1" dirty="0">
              <a:latin typeface="Calibri Light"/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cs-CZ" i="1" err="1">
                <a:latin typeface="Calibri Light"/>
                <a:ea typeface="+mn-lt"/>
                <a:cs typeface="+mn-lt"/>
              </a:rPr>
              <a:t>string</a:t>
            </a:r>
            <a:r>
              <a:rPr lang="cs-CZ" i="1" dirty="0">
                <a:latin typeface="Calibri Light"/>
                <a:ea typeface="+mn-lt"/>
                <a:cs typeface="+mn-lt"/>
              </a:rPr>
              <a:t>[] </a:t>
            </a:r>
            <a:r>
              <a:rPr lang="cs-CZ" i="1" err="1">
                <a:latin typeface="Calibri Light"/>
                <a:ea typeface="+mn-lt"/>
                <a:cs typeface="+mn-lt"/>
              </a:rPr>
              <a:t>jmena</a:t>
            </a:r>
            <a:r>
              <a:rPr lang="cs-CZ" i="1" dirty="0">
                <a:latin typeface="Calibri Light"/>
                <a:ea typeface="+mn-lt"/>
                <a:cs typeface="+mn-lt"/>
              </a:rPr>
              <a:t>;</a:t>
            </a:r>
            <a:endParaRPr lang="cs-CZ" i="1" dirty="0">
              <a:latin typeface="Calibri Light"/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42127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7CA92-94A5-B75C-0DE6-AC8E6E65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ea typeface="Calibri Light"/>
                <a:cs typeface="Calibri Light"/>
              </a:rPr>
              <a:t>Pole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0A6B8B-63EB-EDCF-0443-73712A1DE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Deklarace pole</a:t>
            </a:r>
          </a:p>
          <a:p>
            <a:pPr marL="0" indent="0" algn="ctr">
              <a:buNone/>
            </a:pPr>
            <a:r>
              <a:rPr lang="cs-CZ" i="1" dirty="0" err="1">
                <a:latin typeface="Calibri Light"/>
                <a:ea typeface="+mn-lt"/>
                <a:cs typeface="+mn-lt"/>
              </a:rPr>
              <a:t>int</a:t>
            </a:r>
            <a:r>
              <a:rPr lang="cs-CZ" i="1" dirty="0">
                <a:latin typeface="Calibri Light"/>
                <a:ea typeface="+mn-lt"/>
                <a:cs typeface="+mn-lt"/>
              </a:rPr>
              <a:t>[]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cisla</a:t>
            </a:r>
            <a:r>
              <a:rPr lang="cs-CZ" i="1" dirty="0">
                <a:latin typeface="Calibri Light"/>
                <a:ea typeface="+mn-lt"/>
                <a:cs typeface="+mn-lt"/>
              </a:rPr>
              <a:t> =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new</a:t>
            </a:r>
            <a:r>
              <a:rPr lang="cs-CZ" i="1" dirty="0">
                <a:latin typeface="Calibri Light"/>
                <a:ea typeface="+mn-lt"/>
                <a:cs typeface="+mn-lt"/>
              </a:rPr>
              <a:t>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int</a:t>
            </a:r>
            <a:r>
              <a:rPr lang="cs-CZ" i="1" dirty="0">
                <a:latin typeface="Calibri Light"/>
                <a:ea typeface="+mn-lt"/>
                <a:cs typeface="+mn-lt"/>
              </a:rPr>
              <a:t>[10];</a:t>
            </a:r>
          </a:p>
          <a:p>
            <a:r>
              <a:rPr lang="cs-CZ" dirty="0">
                <a:ea typeface="+mn-lt"/>
                <a:cs typeface="+mn-lt"/>
              </a:rPr>
              <a:t>Pole 10 prvků typu </a:t>
            </a:r>
            <a:r>
              <a:rPr lang="cs-CZ" err="1">
                <a:ea typeface="+mn-lt"/>
                <a:cs typeface="+mn-lt"/>
              </a:rPr>
              <a:t>int</a:t>
            </a:r>
            <a:r>
              <a:rPr lang="cs-CZ" dirty="0">
                <a:ea typeface="+mn-lt"/>
                <a:cs typeface="+mn-lt"/>
              </a:rPr>
              <a:t> bez inicializace. Prvky se v takovém případě inicializují hodnotou 0 a nemusí se dále inicializovat.</a:t>
            </a:r>
          </a:p>
          <a:p>
            <a:endParaRPr lang="cs-CZ" dirty="0">
              <a:latin typeface="Calibri"/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cs-CZ" i="1" dirty="0" err="1">
                <a:latin typeface="Calibri Light"/>
                <a:ea typeface="+mn-lt"/>
                <a:cs typeface="+mn-lt"/>
              </a:rPr>
              <a:t>int</a:t>
            </a:r>
            <a:r>
              <a:rPr lang="cs-CZ" i="1" dirty="0">
                <a:latin typeface="Calibri Light"/>
                <a:ea typeface="+mn-lt"/>
                <a:cs typeface="+mn-lt"/>
              </a:rPr>
              <a:t>[]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cisla</a:t>
            </a:r>
            <a:r>
              <a:rPr lang="cs-CZ" i="1" dirty="0">
                <a:latin typeface="Calibri Light"/>
                <a:ea typeface="+mn-lt"/>
                <a:cs typeface="+mn-lt"/>
              </a:rPr>
              <a:t> =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new</a:t>
            </a:r>
            <a:r>
              <a:rPr lang="cs-CZ" i="1" dirty="0">
                <a:latin typeface="Calibri Light"/>
                <a:ea typeface="+mn-lt"/>
                <a:cs typeface="+mn-lt"/>
              </a:rPr>
              <a:t>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int</a:t>
            </a:r>
            <a:r>
              <a:rPr lang="cs-CZ" i="1" dirty="0">
                <a:latin typeface="Calibri Light"/>
                <a:ea typeface="+mn-lt"/>
                <a:cs typeface="+mn-lt"/>
              </a:rPr>
              <a:t>[] { 0, 1, 2, 3, 4, 5, 6, 7, 8, 9 };</a:t>
            </a:r>
          </a:p>
          <a:p>
            <a:pPr marL="0" indent="0" algn="ctr">
              <a:buNone/>
            </a:pPr>
            <a:endParaRPr lang="cs-CZ" i="1" dirty="0">
              <a:latin typeface="Calibri"/>
              <a:ea typeface="Calibri"/>
              <a:cs typeface="Calibri"/>
            </a:endParaRPr>
          </a:p>
          <a:p>
            <a:pPr marL="0" indent="0" algn="ctr">
              <a:buNone/>
            </a:pPr>
            <a:r>
              <a:rPr lang="cs-CZ" i="1" dirty="0" err="1">
                <a:latin typeface="Calibri Light"/>
                <a:ea typeface="+mn-lt"/>
                <a:cs typeface="+mn-lt"/>
              </a:rPr>
              <a:t>int</a:t>
            </a:r>
            <a:r>
              <a:rPr lang="cs-CZ" i="1" dirty="0">
                <a:latin typeface="Calibri Light"/>
                <a:ea typeface="+mn-lt"/>
                <a:cs typeface="+mn-lt"/>
              </a:rPr>
              <a:t>[]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cisla</a:t>
            </a:r>
            <a:r>
              <a:rPr lang="cs-CZ" i="1" dirty="0">
                <a:latin typeface="Calibri Light"/>
                <a:ea typeface="+mn-lt"/>
                <a:cs typeface="+mn-lt"/>
              </a:rPr>
              <a:t>= { 0, 1, 2, 3, 4, 5, 6, 7, 8, 9 };</a:t>
            </a:r>
            <a:endParaRPr lang="cs-CZ" i="1" dirty="0"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426730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67C77A-06AB-7A78-84C7-1B593CA3E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Calibri Light"/>
                <a:cs typeface="Calibri Light"/>
              </a:rPr>
              <a:t>Pole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51A57D-1A01-EE96-B8EE-A3A1BB4C2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cs-CZ" i="1" dirty="0" err="1">
                <a:latin typeface="Calibri Light"/>
                <a:ea typeface="+mn-lt"/>
                <a:cs typeface="+mn-lt"/>
              </a:rPr>
              <a:t>int</a:t>
            </a:r>
            <a:r>
              <a:rPr lang="cs-CZ" i="1" dirty="0">
                <a:latin typeface="Calibri Light"/>
                <a:ea typeface="+mn-lt"/>
                <a:cs typeface="+mn-lt"/>
              </a:rPr>
              <a:t>[]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cisla</a:t>
            </a:r>
            <a:r>
              <a:rPr lang="cs-CZ" i="1" dirty="0">
                <a:latin typeface="Calibri Light"/>
                <a:ea typeface="+mn-lt"/>
                <a:cs typeface="+mn-lt"/>
              </a:rPr>
              <a:t> =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new</a:t>
            </a:r>
            <a:r>
              <a:rPr lang="cs-CZ" i="1" dirty="0">
                <a:latin typeface="Calibri Light"/>
                <a:ea typeface="+mn-lt"/>
                <a:cs typeface="+mn-lt"/>
              </a:rPr>
              <a:t>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int</a:t>
            </a:r>
            <a:r>
              <a:rPr lang="cs-CZ" i="1" dirty="0">
                <a:latin typeface="Calibri Light"/>
                <a:ea typeface="+mn-lt"/>
                <a:cs typeface="+mn-lt"/>
              </a:rPr>
              <a:t>[5];</a:t>
            </a:r>
          </a:p>
          <a:p>
            <a:pPr marL="0" indent="0" algn="ctr">
              <a:buNone/>
            </a:pPr>
            <a:r>
              <a:rPr lang="cs-CZ" i="1" dirty="0">
                <a:latin typeface="Calibri Light"/>
                <a:ea typeface="+mn-lt"/>
                <a:cs typeface="+mn-lt"/>
              </a:rPr>
              <a:t>
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for</a:t>
            </a:r>
            <a:r>
              <a:rPr lang="cs-CZ" i="1" dirty="0">
                <a:latin typeface="Calibri Light"/>
                <a:ea typeface="+mn-lt"/>
                <a:cs typeface="+mn-lt"/>
              </a:rPr>
              <a:t> (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int</a:t>
            </a:r>
            <a:r>
              <a:rPr lang="cs-CZ" i="1" dirty="0">
                <a:latin typeface="Calibri Light"/>
                <a:ea typeface="+mn-lt"/>
                <a:cs typeface="+mn-lt"/>
              </a:rPr>
              <a:t> i = 0; i &lt; 5; i++){
   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cisla</a:t>
            </a:r>
            <a:r>
              <a:rPr lang="cs-CZ" i="1" dirty="0">
                <a:latin typeface="Calibri Light"/>
                <a:ea typeface="+mn-lt"/>
                <a:cs typeface="+mn-lt"/>
              </a:rPr>
              <a:t>[i] = i + 1;}</a:t>
            </a:r>
          </a:p>
          <a:p>
            <a:pPr marL="0" indent="0">
              <a:buNone/>
            </a:pPr>
            <a:r>
              <a:rPr lang="cs-CZ" dirty="0">
                <a:latin typeface="Calibri"/>
                <a:ea typeface="Calibri" panose="020F0502020204030204"/>
                <a:cs typeface="Calibri" panose="020F0502020204030204"/>
              </a:rPr>
              <a:t>Délka pole </a:t>
            </a:r>
            <a:r>
              <a:rPr lang="cs-CZ" dirty="0">
                <a:ea typeface="+mn-lt"/>
                <a:cs typeface="+mn-lt"/>
              </a:rPr>
              <a:t>– </a:t>
            </a:r>
            <a:r>
              <a:rPr lang="cs-CZ" err="1">
                <a:ea typeface="+mn-lt"/>
                <a:cs typeface="+mn-lt"/>
              </a:rPr>
              <a:t>Length</a:t>
            </a:r>
            <a:endParaRPr lang="cs-CZ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cs-CZ" i="1" err="1">
                <a:latin typeface="Calibri Light"/>
                <a:ea typeface="+mn-lt"/>
                <a:cs typeface="+mn-lt"/>
              </a:rPr>
              <a:t>int</a:t>
            </a:r>
            <a:r>
              <a:rPr lang="cs-CZ" i="1" dirty="0">
                <a:latin typeface="Calibri Light"/>
                <a:ea typeface="+mn-lt"/>
                <a:cs typeface="+mn-lt"/>
              </a:rPr>
              <a:t>[] </a:t>
            </a:r>
            <a:r>
              <a:rPr lang="cs-CZ" i="1" err="1">
                <a:latin typeface="Calibri Light"/>
                <a:ea typeface="+mn-lt"/>
                <a:cs typeface="+mn-lt"/>
              </a:rPr>
              <a:t>cisla</a:t>
            </a:r>
            <a:r>
              <a:rPr lang="cs-CZ" i="1" dirty="0">
                <a:latin typeface="Calibri Light"/>
                <a:ea typeface="+mn-lt"/>
                <a:cs typeface="+mn-lt"/>
              </a:rPr>
              <a:t> = </a:t>
            </a:r>
            <a:r>
              <a:rPr lang="cs-CZ" i="1" err="1">
                <a:latin typeface="Calibri Light"/>
                <a:ea typeface="+mn-lt"/>
                <a:cs typeface="+mn-lt"/>
              </a:rPr>
              <a:t>new</a:t>
            </a:r>
            <a:r>
              <a:rPr lang="cs-CZ" i="1" dirty="0">
                <a:latin typeface="Calibri Light"/>
                <a:ea typeface="+mn-lt"/>
                <a:cs typeface="+mn-lt"/>
              </a:rPr>
              <a:t> </a:t>
            </a:r>
            <a:r>
              <a:rPr lang="cs-CZ" i="1" err="1">
                <a:latin typeface="Calibri Light"/>
                <a:ea typeface="+mn-lt"/>
                <a:cs typeface="+mn-lt"/>
              </a:rPr>
              <a:t>int</a:t>
            </a:r>
            <a:r>
              <a:rPr lang="cs-CZ" i="1" dirty="0">
                <a:latin typeface="Calibri Light"/>
                <a:ea typeface="+mn-lt"/>
                <a:cs typeface="+mn-lt"/>
              </a:rPr>
              <a:t>[5];</a:t>
            </a:r>
            <a:endParaRPr lang="en-US" i="1">
              <a:latin typeface="Calibri Light"/>
              <a:ea typeface="+mn-lt"/>
              <a:cs typeface="+mn-lt"/>
            </a:endParaRPr>
          </a:p>
          <a:p>
            <a:pPr marL="0" indent="0" algn="ctr">
              <a:buNone/>
            </a:pPr>
            <a:br>
              <a:rPr lang="en-US" i="1" dirty="0">
                <a:latin typeface="Calibri Light"/>
                <a:ea typeface="+mn-lt"/>
                <a:cs typeface="+mn-lt"/>
              </a:rPr>
            </a:br>
            <a:r>
              <a:rPr lang="cs-CZ" i="1" err="1">
                <a:latin typeface="Calibri Light"/>
                <a:ea typeface="+mn-lt"/>
                <a:cs typeface="+mn-lt"/>
              </a:rPr>
              <a:t>for</a:t>
            </a:r>
            <a:r>
              <a:rPr lang="cs-CZ" i="1" dirty="0">
                <a:latin typeface="Calibri Light"/>
                <a:ea typeface="+mn-lt"/>
                <a:cs typeface="+mn-lt"/>
              </a:rPr>
              <a:t> (</a:t>
            </a:r>
            <a:r>
              <a:rPr lang="cs-CZ" i="1" err="1">
                <a:latin typeface="Calibri Light"/>
                <a:ea typeface="+mn-lt"/>
                <a:cs typeface="+mn-lt"/>
              </a:rPr>
              <a:t>int</a:t>
            </a:r>
            <a:r>
              <a:rPr lang="cs-CZ" i="1" dirty="0">
                <a:latin typeface="Calibri Light"/>
                <a:ea typeface="+mn-lt"/>
                <a:cs typeface="+mn-lt"/>
              </a:rPr>
              <a:t> i = 0; i &lt; </a:t>
            </a:r>
            <a:r>
              <a:rPr lang="cs-CZ" i="1" err="1">
                <a:latin typeface="Calibri Light"/>
                <a:ea typeface="+mn-lt"/>
                <a:cs typeface="+mn-lt"/>
              </a:rPr>
              <a:t>cisla.Length</a:t>
            </a:r>
            <a:r>
              <a:rPr lang="cs-CZ" i="1" dirty="0">
                <a:latin typeface="Calibri Light"/>
                <a:ea typeface="+mn-lt"/>
                <a:cs typeface="+mn-lt"/>
              </a:rPr>
              <a:t>; i++){</a:t>
            </a:r>
            <a:br>
              <a:rPr lang="cs-CZ" i="1" dirty="0">
                <a:latin typeface="Calibri Light"/>
                <a:ea typeface="+mn-lt"/>
                <a:cs typeface="+mn-lt"/>
              </a:rPr>
            </a:br>
            <a:r>
              <a:rPr lang="cs-CZ" i="1" dirty="0">
                <a:latin typeface="Calibri Light"/>
                <a:ea typeface="+mn-lt"/>
                <a:cs typeface="+mn-lt"/>
              </a:rPr>
              <a:t>    </a:t>
            </a:r>
            <a:r>
              <a:rPr lang="cs-CZ" i="1" err="1">
                <a:latin typeface="Calibri Light"/>
                <a:ea typeface="+mn-lt"/>
                <a:cs typeface="+mn-lt"/>
              </a:rPr>
              <a:t>cisla</a:t>
            </a:r>
            <a:r>
              <a:rPr lang="cs-CZ" i="1" dirty="0">
                <a:latin typeface="Calibri Light"/>
                <a:ea typeface="+mn-lt"/>
                <a:cs typeface="+mn-lt"/>
              </a:rPr>
              <a:t>[i] = i + 1;}</a:t>
            </a:r>
            <a:endParaRPr lang="cs-CZ" dirty="0"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184281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F52E7-680B-E955-7A79-CC9F17CF6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Calibri Light"/>
                <a:cs typeface="Calibri Light"/>
              </a:rPr>
              <a:t>Pole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0780C7-1D15-2AF1-EA83-C4562FAD8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Výpis </a:t>
            </a:r>
            <a:endParaRPr lang="cs-CZ">
              <a:ea typeface="Calibri"/>
              <a:cs typeface="Calibri"/>
            </a:endParaRPr>
          </a:p>
          <a:p>
            <a:pPr algn="ctr">
              <a:buNone/>
            </a:pPr>
            <a:r>
              <a:rPr lang="cs-CZ" i="1" dirty="0" err="1">
                <a:latin typeface="Calibri Light"/>
                <a:ea typeface="+mn-lt"/>
                <a:cs typeface="+mn-lt"/>
              </a:rPr>
              <a:t>int</a:t>
            </a:r>
            <a:r>
              <a:rPr lang="cs-CZ" i="1" dirty="0">
                <a:latin typeface="Calibri Light"/>
                <a:ea typeface="+mn-lt"/>
                <a:cs typeface="+mn-lt"/>
              </a:rPr>
              <a:t>[]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cisla</a:t>
            </a:r>
            <a:r>
              <a:rPr lang="cs-CZ" i="1" dirty="0">
                <a:latin typeface="Calibri Light"/>
                <a:ea typeface="+mn-lt"/>
                <a:cs typeface="+mn-lt"/>
              </a:rPr>
              <a:t> =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new</a:t>
            </a:r>
            <a:r>
              <a:rPr lang="cs-CZ" i="1" dirty="0">
                <a:latin typeface="Calibri Light"/>
                <a:ea typeface="+mn-lt"/>
                <a:cs typeface="+mn-lt"/>
              </a:rPr>
              <a:t>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int</a:t>
            </a:r>
            <a:r>
              <a:rPr lang="cs-CZ" i="1" dirty="0">
                <a:latin typeface="Calibri Light"/>
                <a:ea typeface="+mn-lt"/>
                <a:cs typeface="+mn-lt"/>
              </a:rPr>
              <a:t>[5];</a:t>
            </a:r>
            <a:endParaRPr lang="cs-CZ" i="1" dirty="0">
              <a:latin typeface="Calibri Light"/>
              <a:ea typeface="Calibri"/>
              <a:cs typeface="Calibri"/>
            </a:endParaRPr>
          </a:p>
          <a:p>
            <a:pPr algn="ctr">
              <a:buNone/>
            </a:pPr>
            <a:r>
              <a:rPr lang="cs-CZ" i="1" dirty="0">
                <a:latin typeface="Calibri Light"/>
                <a:ea typeface="+mn-lt"/>
                <a:cs typeface="+mn-lt"/>
              </a:rPr>
              <a:t>                  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for</a:t>
            </a:r>
            <a:r>
              <a:rPr lang="cs-CZ" i="1" dirty="0">
                <a:latin typeface="Calibri Light"/>
                <a:ea typeface="+mn-lt"/>
                <a:cs typeface="+mn-lt"/>
              </a:rPr>
              <a:t> (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int</a:t>
            </a:r>
            <a:r>
              <a:rPr lang="cs-CZ" i="1" dirty="0">
                <a:latin typeface="Calibri Light"/>
                <a:ea typeface="+mn-lt"/>
                <a:cs typeface="+mn-lt"/>
              </a:rPr>
              <a:t> i = 0; i &lt;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cisla.Length</a:t>
            </a:r>
            <a:r>
              <a:rPr lang="cs-CZ" i="1" dirty="0">
                <a:latin typeface="Calibri Light"/>
                <a:ea typeface="+mn-lt"/>
                <a:cs typeface="+mn-lt"/>
              </a:rPr>
              <a:t>; i++){</a:t>
            </a:r>
            <a:endParaRPr lang="cs-CZ" i="1" dirty="0">
              <a:latin typeface="Calibri Light"/>
              <a:ea typeface="Calibri"/>
              <a:cs typeface="Calibri"/>
            </a:endParaRPr>
          </a:p>
          <a:p>
            <a:pPr algn="ctr">
              <a:buNone/>
            </a:pPr>
            <a:r>
              <a:rPr lang="cs-CZ" i="1" dirty="0">
                <a:latin typeface="Calibri Light"/>
                <a:ea typeface="+mn-lt"/>
                <a:cs typeface="+mn-lt"/>
              </a:rPr>
              <a:t>           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cisla</a:t>
            </a:r>
            <a:r>
              <a:rPr lang="cs-CZ" i="1" dirty="0">
                <a:latin typeface="Calibri Light"/>
                <a:ea typeface="+mn-lt"/>
                <a:cs typeface="+mn-lt"/>
              </a:rPr>
              <a:t>[i] = i + 1;</a:t>
            </a:r>
            <a:endParaRPr lang="cs-CZ" i="1" dirty="0">
              <a:latin typeface="Calibri Light"/>
              <a:ea typeface="Calibri"/>
              <a:cs typeface="Calibri"/>
            </a:endParaRPr>
          </a:p>
          <a:p>
            <a:pPr marL="0" indent="0" algn="ctr">
              <a:buNone/>
            </a:pPr>
            <a:r>
              <a:rPr lang="cs-CZ" i="1" dirty="0">
                <a:latin typeface="Calibri Light"/>
                <a:ea typeface="+mn-lt"/>
                <a:cs typeface="+mn-lt"/>
              </a:rPr>
              <a:t>                                       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Console.Write</a:t>
            </a:r>
            <a:r>
              <a:rPr lang="cs-CZ" i="1" dirty="0">
                <a:latin typeface="Calibri Light"/>
                <a:ea typeface="+mn-lt"/>
                <a:cs typeface="+mn-lt"/>
              </a:rPr>
              <a:t>("{0} ",</a:t>
            </a:r>
            <a:r>
              <a:rPr lang="cs-CZ" i="1" dirty="0" err="1">
                <a:latin typeface="Calibri Light"/>
                <a:ea typeface="+mn-lt"/>
                <a:cs typeface="+mn-lt"/>
              </a:rPr>
              <a:t>cisla</a:t>
            </a:r>
            <a:r>
              <a:rPr lang="cs-CZ" i="1" dirty="0">
                <a:latin typeface="Calibri Light"/>
                <a:ea typeface="+mn-lt"/>
                <a:cs typeface="+mn-lt"/>
              </a:rPr>
              <a:t>[i]);} </a:t>
            </a:r>
            <a:endParaRPr lang="cs-CZ" i="1" dirty="0">
              <a:latin typeface="Calibri Light"/>
              <a:ea typeface="Calibri"/>
              <a:cs typeface="Calibri"/>
            </a:endParaRPr>
          </a:p>
          <a:p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1457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42E20-9E27-2993-24C7-501BE182A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Calibri Light"/>
                <a:cs typeface="Calibri Light"/>
              </a:rPr>
              <a:t>Pole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E1ACA2-CCB2-EC6B-1E0D-7DE5E8C24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>
                <a:ea typeface="Calibri"/>
                <a:cs typeface="Calibri"/>
              </a:rPr>
              <a:t>Foreach</a:t>
            </a:r>
          </a:p>
          <a:p>
            <a:pPr algn="ctr">
              <a:buNone/>
            </a:pPr>
            <a:r>
              <a:rPr lang="cs-CZ" i="1" err="1">
                <a:latin typeface="Calibri Light"/>
                <a:ea typeface="+mn-lt"/>
                <a:cs typeface="+mn-lt"/>
              </a:rPr>
              <a:t>foreach</a:t>
            </a:r>
            <a:r>
              <a:rPr lang="cs-CZ" i="1" dirty="0">
                <a:latin typeface="Calibri Light"/>
                <a:ea typeface="+mn-lt"/>
                <a:cs typeface="+mn-lt"/>
              </a:rPr>
              <a:t> (</a:t>
            </a:r>
            <a:r>
              <a:rPr lang="cs-CZ" i="1" err="1">
                <a:latin typeface="Calibri Light"/>
                <a:ea typeface="+mn-lt"/>
                <a:cs typeface="+mn-lt"/>
              </a:rPr>
              <a:t>datovytyp</a:t>
            </a:r>
            <a:r>
              <a:rPr lang="cs-CZ" i="1" dirty="0">
                <a:latin typeface="Calibri Light"/>
                <a:ea typeface="+mn-lt"/>
                <a:cs typeface="+mn-lt"/>
              </a:rPr>
              <a:t> </a:t>
            </a:r>
            <a:r>
              <a:rPr lang="cs-CZ" i="1" err="1">
                <a:latin typeface="Calibri Light"/>
                <a:ea typeface="+mn-lt"/>
                <a:cs typeface="+mn-lt"/>
              </a:rPr>
              <a:t>promenna</a:t>
            </a:r>
            <a:r>
              <a:rPr lang="cs-CZ" i="1" dirty="0">
                <a:latin typeface="Calibri Light"/>
                <a:ea typeface="+mn-lt"/>
                <a:cs typeface="+mn-lt"/>
              </a:rPr>
              <a:t> in kolekce) { // příkazy }</a:t>
            </a:r>
            <a:endParaRPr lang="cs-CZ" i="1" dirty="0">
              <a:latin typeface="Calibri Light"/>
              <a:ea typeface="Calibri"/>
              <a:cs typeface="Calibri"/>
            </a:endParaRPr>
          </a:p>
          <a:p>
            <a:pPr marL="0" indent="0">
              <a:buNone/>
            </a:pPr>
            <a:endParaRPr lang="cs-CZ" dirty="0">
              <a:ea typeface="Calibri"/>
              <a:cs typeface="Calibri"/>
            </a:endParaRPr>
          </a:p>
        </p:txBody>
      </p:sp>
      <p:pic>
        <p:nvPicPr>
          <p:cNvPr id="4" name="Obrázek 3" descr="Obsah obrázku text, snímek obrazovky, Písmo&#10;&#10;Popis se vygeneroval automaticky.">
            <a:extLst>
              <a:ext uri="{FF2B5EF4-FFF2-40B4-BE49-F238E27FC236}">
                <a16:creationId xmlns:a16="http://schemas.microsoft.com/office/drawing/2014/main" id="{643D7185-F91B-D2C6-1456-A97CB5BDD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2176" y="2895484"/>
            <a:ext cx="594360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07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6A405-9BC7-BD2D-449F-236B173CF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Calibri Light"/>
                <a:cs typeface="Calibri Light"/>
              </a:rPr>
              <a:t>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87A728-18FB-236B-EF23-4F2C40488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Naplňte pole pomocí vstupu od uživatele a vypište pole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3835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DFF63-D31D-CD0E-B2B0-380185FD3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Calibri Light"/>
                <a:cs typeface="Calibri Light"/>
              </a:rPr>
              <a:t>Pole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C095B5-3635-673D-977B-A12A515B5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Calibri"/>
                <a:cs typeface="Calibri"/>
              </a:rPr>
              <a:t>Užitečné metody:</a:t>
            </a:r>
          </a:p>
          <a:p>
            <a:r>
              <a:rPr lang="cs-CZ" dirty="0">
                <a:ea typeface="+mn-lt"/>
                <a:cs typeface="+mn-lt"/>
              </a:rPr>
              <a:t>Min() - </a:t>
            </a:r>
            <a:r>
              <a:rPr lang="cs-CZ" dirty="0" err="1">
                <a:ea typeface="+mn-lt"/>
                <a:cs typeface="+mn-lt"/>
              </a:rPr>
              <a:t>nejmeší</a:t>
            </a:r>
            <a:r>
              <a:rPr lang="cs-CZ" dirty="0">
                <a:ea typeface="+mn-lt"/>
                <a:cs typeface="+mn-lt"/>
              </a:rPr>
              <a:t> prvek</a:t>
            </a:r>
          </a:p>
          <a:p>
            <a:r>
              <a:rPr lang="cs-CZ" dirty="0">
                <a:ea typeface="+mn-lt"/>
                <a:cs typeface="+mn-lt"/>
              </a:rPr>
              <a:t>Max(), - největší prvek</a:t>
            </a:r>
            <a:endParaRPr lang="cs-CZ" dirty="0"/>
          </a:p>
          <a:p>
            <a:r>
              <a:rPr lang="cs-CZ" dirty="0" err="1">
                <a:ea typeface="+mn-lt"/>
                <a:cs typeface="+mn-lt"/>
              </a:rPr>
              <a:t>Average</a:t>
            </a:r>
            <a:r>
              <a:rPr lang="cs-CZ" dirty="0">
                <a:ea typeface="+mn-lt"/>
                <a:cs typeface="+mn-lt"/>
              </a:rPr>
              <a:t>() - průměr  </a:t>
            </a:r>
          </a:p>
          <a:p>
            <a:r>
              <a:rPr lang="cs-CZ" dirty="0">
                <a:ea typeface="+mn-lt"/>
                <a:cs typeface="+mn-lt"/>
              </a:rPr>
              <a:t>Sum() - součet </a:t>
            </a:r>
          </a:p>
          <a:p>
            <a:r>
              <a:rPr lang="cs-CZ" dirty="0" err="1">
                <a:ea typeface="+mn-lt"/>
                <a:cs typeface="+mn-lt"/>
              </a:rPr>
              <a:t>using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System.Linq</a:t>
            </a:r>
            <a:r>
              <a:rPr lang="cs-CZ" dirty="0">
                <a:ea typeface="+mn-lt"/>
                <a:cs typeface="+mn-lt"/>
              </a:rPr>
              <a:t>;</a:t>
            </a:r>
            <a:endParaRPr lang="cs-CZ" dirty="0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5" name="Obrázek 4" descr="Obsah obrázku text, Písmo, snímek obrazovky&#10;&#10;Popis se vygeneroval automaticky.">
            <a:extLst>
              <a:ext uri="{FF2B5EF4-FFF2-40B4-BE49-F238E27FC236}">
                <a16:creationId xmlns:a16="http://schemas.microsoft.com/office/drawing/2014/main" id="{5932A961-1A73-4051-A852-C4D8F5801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4981575"/>
            <a:ext cx="6000750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0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046CEE-83E7-7627-72FF-93FD21600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Calibri Light"/>
                <a:cs typeface="Calibri Light"/>
              </a:rPr>
              <a:t>Cvičení</a:t>
            </a:r>
            <a:endParaRPr lang="cs-CZ" dirty="0" err="1">
              <a:ea typeface="Calibri Light" panose="020F0302020204030204"/>
              <a:cs typeface="Calibri Light" panose="020F03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A4704E-9B5F-2474-2968-EA3850CA5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Spočítejte průměr uživatelových známek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2248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Algoritmy a programování III</vt:lpstr>
      <vt:lpstr>Pole</vt:lpstr>
      <vt:lpstr>Pole</vt:lpstr>
      <vt:lpstr>Pole</vt:lpstr>
      <vt:lpstr>Pole </vt:lpstr>
      <vt:lpstr>Pole</vt:lpstr>
      <vt:lpstr>Cvičení</vt:lpstr>
      <vt:lpstr>Pole</vt:lpstr>
      <vt:lpstr>Cvičení</vt:lpstr>
      <vt:lpstr>Objektově orientované programování</vt:lpstr>
      <vt:lpstr>Objektově orientované programování</vt:lpstr>
      <vt:lpstr>Objektově orientované programování</vt:lpstr>
      <vt:lpstr>Objektově orientované programování</vt:lpstr>
      <vt:lpstr>Instanční proměnné </vt:lpstr>
      <vt:lpstr>Konstruktory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319</cp:revision>
  <dcterms:created xsi:type="dcterms:W3CDTF">2023-10-18T09:40:44Z</dcterms:created>
  <dcterms:modified xsi:type="dcterms:W3CDTF">2023-10-18T15:05:26Z</dcterms:modified>
</cp:coreProperties>
</file>