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/>
              <a:t>Skriptovací jazyky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Vstupy a výstupy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3B6CA-FA70-4D79-94B4-5D9DDCFCF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305239-83E2-46A7-9F73-0CCDB8459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Vytvořte program ukol_IO2.py, který uloží seznam svých vstupních argumentů do souboru ukol_IO2.out.</a:t>
            </a:r>
          </a:p>
        </p:txBody>
      </p:sp>
    </p:spTree>
    <p:extLst>
      <p:ext uri="{BB962C8B-B14F-4D97-AF65-F5344CB8AC3E}">
        <p14:creationId xmlns:p14="http://schemas.microsoft.com/office/powerpoint/2010/main" val="69295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3B6CA-FA70-4D79-94B4-5D9DDCFCF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CF46585-BCCA-4483-B955-43F26141A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A435AA3-9A07-49FC-A162-484D6D2AB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172618"/>
            <a:ext cx="57816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23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095C0-7E1F-4D26-8F37-7F4187B8D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30466E-B008-4591-8072-A3D9676FF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Uživatelský vstup</a:t>
            </a:r>
          </a:p>
          <a:p>
            <a:pPr marL="914400" lvl="2" indent="0">
              <a:buNone/>
            </a:pPr>
            <a:endParaRPr lang="cs-CZ" i="1" dirty="0"/>
          </a:p>
          <a:p>
            <a:pPr marL="914400" lvl="2" indent="0">
              <a:buNone/>
            </a:pPr>
            <a:r>
              <a:rPr lang="cs-CZ" i="1" dirty="0"/>
              <a:t>input (“Vložte řetězec:“) </a:t>
            </a:r>
          </a:p>
          <a:p>
            <a:pPr marL="514350" lvl="1" indent="0">
              <a:buNone/>
            </a:pPr>
            <a:endParaRPr lang="cs-CZ" dirty="0"/>
          </a:p>
          <a:p>
            <a:pPr marL="514350" lvl="1" indent="0">
              <a:buNone/>
            </a:pPr>
            <a:r>
              <a:rPr lang="cs-CZ" sz="2400" dirty="0"/>
              <a:t>-vrátí vložený/prázdný řetězec bez LF</a:t>
            </a:r>
          </a:p>
        </p:txBody>
      </p:sp>
    </p:spTree>
    <p:extLst>
      <p:ext uri="{BB962C8B-B14F-4D97-AF65-F5344CB8AC3E}">
        <p14:creationId xmlns:p14="http://schemas.microsoft.com/office/powerpoint/2010/main" val="337966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095C0-7E1F-4D26-8F37-7F4187B8D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30466E-B008-4591-8072-A3D9676FF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Vstupní argumenty programu</a:t>
            </a:r>
          </a:p>
          <a:p>
            <a:pPr lvl="1"/>
            <a:r>
              <a:rPr lang="cs-CZ" dirty="0"/>
              <a:t>modul </a:t>
            </a:r>
            <a:r>
              <a:rPr lang="cs-CZ" dirty="0" err="1"/>
              <a:t>sys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seznam vstupních argumentů </a:t>
            </a:r>
            <a:r>
              <a:rPr lang="cs-CZ" dirty="0" err="1"/>
              <a:t>sys.argv</a:t>
            </a:r>
            <a:r>
              <a:rPr lang="cs-CZ" dirty="0"/>
              <a:t>, indexováno od 0</a:t>
            </a:r>
          </a:p>
          <a:p>
            <a:pPr marL="457200" lvl="1" indent="0">
              <a:buNone/>
            </a:pPr>
            <a:r>
              <a:rPr lang="cs-CZ" sz="2000" dirty="0"/>
              <a:t>test.py</a:t>
            </a:r>
          </a:p>
          <a:p>
            <a:pPr marL="457200" lvl="1" indent="0">
              <a:buNone/>
            </a:pPr>
            <a:r>
              <a:rPr lang="cs-CZ" sz="1600" dirty="0"/>
              <a:t>	import </a:t>
            </a:r>
            <a:r>
              <a:rPr lang="cs-CZ" sz="1600" dirty="0" err="1"/>
              <a:t>sys</a:t>
            </a:r>
            <a:r>
              <a:rPr lang="cs-CZ" sz="1600" dirty="0"/>
              <a:t> #importujeme modul </a:t>
            </a:r>
            <a:r>
              <a:rPr lang="cs-CZ" sz="1600" dirty="0" err="1"/>
              <a:t>sys</a:t>
            </a:r>
            <a:endParaRPr lang="cs-CZ" sz="1600" dirty="0"/>
          </a:p>
          <a:p>
            <a:pPr marL="457200" lvl="1" indent="0">
              <a:buNone/>
            </a:pPr>
            <a:r>
              <a:rPr lang="cs-CZ" sz="1600" dirty="0"/>
              <a:t>	</a:t>
            </a:r>
            <a:r>
              <a:rPr lang="cs-CZ" sz="1600" dirty="0" err="1"/>
              <a:t>print</a:t>
            </a:r>
            <a:r>
              <a:rPr lang="cs-CZ" sz="1600" dirty="0"/>
              <a:t> ('Seznam argumentů:', </a:t>
            </a:r>
            <a:r>
              <a:rPr lang="cs-CZ" sz="1600" dirty="0" err="1"/>
              <a:t>str</a:t>
            </a:r>
            <a:r>
              <a:rPr lang="cs-CZ" sz="1600" dirty="0"/>
              <a:t>(</a:t>
            </a:r>
            <a:r>
              <a:rPr lang="cs-CZ" sz="1600" dirty="0" err="1"/>
              <a:t>sys.argv</a:t>
            </a:r>
            <a:r>
              <a:rPr lang="cs-CZ" sz="1600" dirty="0"/>
              <a:t>)) #Výpis zadaných argumentů</a:t>
            </a:r>
          </a:p>
          <a:p>
            <a:pPr marL="457200" lvl="1" indent="0">
              <a:buNone/>
            </a:pPr>
            <a:endParaRPr lang="cs-CZ" sz="1600" dirty="0"/>
          </a:p>
          <a:p>
            <a:pPr marL="457200" lvl="1" indent="0">
              <a:buNone/>
            </a:pPr>
            <a:r>
              <a:rPr lang="cs-CZ" sz="1800" dirty="0"/>
              <a:t>python test.py mrkev celer 10 smetana</a:t>
            </a:r>
          </a:p>
          <a:p>
            <a:pPr marL="457200" lvl="1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6651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095C0-7E1F-4D26-8F37-7F4187B8D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30466E-B008-4591-8072-A3D9676FF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Výpis do konzole</a:t>
            </a:r>
          </a:p>
          <a:p>
            <a:pPr marL="457200" lvl="1" indent="0">
              <a:buNone/>
            </a:pPr>
            <a:endParaRPr lang="cs-CZ" sz="1800" dirty="0"/>
          </a:p>
          <a:p>
            <a:pPr marL="457200" lvl="1" indent="0">
              <a:buNone/>
            </a:pPr>
            <a:r>
              <a:rPr lang="en-US" sz="1800" dirty="0"/>
              <a:t> print(value, ..., </a:t>
            </a:r>
            <a:r>
              <a:rPr lang="en-US" sz="1800" dirty="0" err="1"/>
              <a:t>sep</a:t>
            </a:r>
            <a:r>
              <a:rPr lang="en-US" sz="1800" dirty="0"/>
              <a:t>=' ', end='\n', file=</a:t>
            </a:r>
            <a:r>
              <a:rPr lang="en-US" sz="1800" dirty="0" err="1"/>
              <a:t>sys.stdout</a:t>
            </a:r>
            <a:r>
              <a:rPr lang="cs-CZ" sz="1800" dirty="0"/>
              <a:t>)</a:t>
            </a:r>
          </a:p>
          <a:p>
            <a:pPr marL="457200" lvl="1" indent="0">
              <a:buNone/>
            </a:pPr>
            <a:endParaRPr lang="cs-CZ" sz="1800" dirty="0"/>
          </a:p>
          <a:p>
            <a:pPr marL="457200" lvl="1" indent="0">
              <a:buNone/>
            </a:pPr>
            <a:r>
              <a:rPr lang="cs-CZ" sz="1800" dirty="0"/>
              <a:t>Vypíše zadaný seznam řetězců, oddělený pomocí </a:t>
            </a:r>
            <a:r>
              <a:rPr lang="cs-CZ" sz="1800" b="1" dirty="0"/>
              <a:t>sep</a:t>
            </a:r>
            <a:r>
              <a:rPr lang="cs-CZ" sz="1800" dirty="0"/>
              <a:t>arátoru, </a:t>
            </a:r>
            <a:r>
              <a:rPr lang="cs-CZ" sz="1800" dirty="0" err="1"/>
              <a:t>zako</a:t>
            </a:r>
            <a:r>
              <a:rPr lang="en-US" sz="1800" dirty="0"/>
              <a:t>n</a:t>
            </a:r>
            <a:r>
              <a:rPr lang="cs-CZ" sz="1800" dirty="0" err="1"/>
              <a:t>čený</a:t>
            </a:r>
            <a:r>
              <a:rPr lang="cs-CZ" sz="1800" dirty="0"/>
              <a:t> znakem </a:t>
            </a:r>
            <a:r>
              <a:rPr lang="cs-CZ" sz="1800" b="1" dirty="0"/>
              <a:t>end</a:t>
            </a:r>
            <a:r>
              <a:rPr lang="cs-CZ" sz="1800" dirty="0"/>
              <a:t> do souboru </a:t>
            </a:r>
            <a:r>
              <a:rPr lang="cs-CZ" sz="1800" b="1" dirty="0" err="1"/>
              <a:t>file</a:t>
            </a:r>
            <a:r>
              <a:rPr lang="cs-CZ" sz="1800" dirty="0"/>
              <a:t>.</a:t>
            </a:r>
          </a:p>
          <a:p>
            <a:pPr marL="457200" lvl="1" indent="0">
              <a:buNone/>
            </a:pPr>
            <a:endParaRPr lang="cs-CZ" sz="1800" b="1" dirty="0"/>
          </a:p>
          <a:p>
            <a:pPr marL="857250" lvl="2" indent="0">
              <a:buNone/>
            </a:pPr>
            <a:r>
              <a:rPr lang="cs-CZ" sz="1600" dirty="0" err="1"/>
              <a:t>print</a:t>
            </a:r>
            <a:r>
              <a:rPr lang="cs-CZ" sz="1600" dirty="0"/>
              <a:t> (“spojíme“,3, “řetězce“)</a:t>
            </a:r>
          </a:p>
          <a:p>
            <a:pPr marL="857250" lvl="2" indent="0">
              <a:buNone/>
            </a:pPr>
            <a:endParaRPr lang="cs-CZ" sz="1600" dirty="0"/>
          </a:p>
          <a:p>
            <a:pPr marL="857250" lvl="2" indent="0">
              <a:buNone/>
            </a:pPr>
            <a:r>
              <a:rPr lang="cs-CZ" sz="1600" dirty="0" err="1"/>
              <a:t>print</a:t>
            </a:r>
            <a:r>
              <a:rPr lang="cs-CZ" sz="1600" dirty="0"/>
              <a:t> (“spojíme“+</a:t>
            </a:r>
            <a:r>
              <a:rPr lang="cs-CZ" sz="1600" dirty="0" err="1"/>
              <a:t>str</a:t>
            </a:r>
            <a:r>
              <a:rPr lang="cs-CZ" sz="1600" dirty="0"/>
              <a:t>(3)+“řetězce“)</a:t>
            </a:r>
          </a:p>
          <a:p>
            <a:pPr marL="457200" lvl="1" indent="0">
              <a:buNone/>
            </a:pPr>
            <a:endParaRPr lang="cs-CZ" sz="1800" dirty="0"/>
          </a:p>
          <a:p>
            <a:pPr marL="457200" lvl="1" indent="0">
              <a:buNone/>
            </a:pPr>
            <a:r>
              <a:rPr 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606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095C0-7E1F-4D26-8F37-7F4187B8D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30466E-B008-4591-8072-A3D9676FF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Přesměrování výstupu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00050" lvl="1" indent="0">
              <a:buNone/>
            </a:pPr>
            <a:r>
              <a:rPr lang="cs-CZ" sz="1600" dirty="0"/>
              <a:t> python test.py &gt; results.txt #přesměrování výstupu programu test.py do souboru results.txt</a:t>
            </a:r>
          </a:p>
          <a:p>
            <a:pPr marL="457200" lvl="1" indent="0">
              <a:buNone/>
            </a:pPr>
            <a:endParaRPr lang="cs-CZ" sz="1600" dirty="0"/>
          </a:p>
          <a:p>
            <a:pPr marL="457200" lvl="1" indent="0">
              <a:buNone/>
            </a:pPr>
            <a:r>
              <a:rPr lang="cs-CZ" sz="1600" dirty="0"/>
              <a:t>python test.py &gt;</a:t>
            </a:r>
            <a:r>
              <a:rPr lang="en-US" sz="1600" dirty="0"/>
              <a:t>&gt;</a:t>
            </a:r>
            <a:r>
              <a:rPr lang="cs-CZ" sz="1600" dirty="0"/>
              <a:t> results.txt</a:t>
            </a:r>
            <a:r>
              <a:rPr lang="en-US" sz="1600" dirty="0"/>
              <a:t> # ?? Je v tom </a:t>
            </a:r>
            <a:r>
              <a:rPr lang="en-US" sz="1600" dirty="0" err="1"/>
              <a:t>ro</a:t>
            </a:r>
            <a:r>
              <a:rPr lang="cs-CZ" sz="1600" dirty="0" err="1"/>
              <a:t>zdíl</a:t>
            </a:r>
            <a:r>
              <a:rPr lang="cs-CZ" sz="1600" dirty="0"/>
              <a:t>? </a:t>
            </a:r>
          </a:p>
          <a:p>
            <a:pPr marL="457200" lvl="1" indent="0">
              <a:buNone/>
            </a:pPr>
            <a:r>
              <a:rPr 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222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095C0-7E1F-4D26-8F37-7F4187B8D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30466E-B008-4591-8072-A3D9676FF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Práce s textovými soubory</a:t>
            </a:r>
          </a:p>
          <a:p>
            <a:pPr marL="400050" lvl="1" indent="0">
              <a:buNone/>
            </a:pPr>
            <a:endParaRPr lang="cs-CZ" sz="1600" dirty="0"/>
          </a:p>
          <a:p>
            <a:pPr marL="400050" lvl="1" indent="0">
              <a:buNone/>
            </a:pPr>
            <a:r>
              <a:rPr lang="cs-CZ" sz="1600" dirty="0"/>
              <a:t> 	open (</a:t>
            </a:r>
            <a:r>
              <a:rPr lang="cs-CZ" sz="1600" dirty="0" err="1"/>
              <a:t>název_souboru</a:t>
            </a:r>
            <a:r>
              <a:rPr lang="cs-CZ" sz="1600" dirty="0"/>
              <a:t>, </a:t>
            </a:r>
            <a:r>
              <a:rPr lang="cs-CZ" sz="1600" dirty="0" err="1"/>
              <a:t>mód_otevření</a:t>
            </a:r>
            <a:r>
              <a:rPr lang="cs-CZ" sz="1600" dirty="0"/>
              <a:t>)</a:t>
            </a:r>
          </a:p>
          <a:p>
            <a:pPr marL="457200" lvl="1" indent="0">
              <a:buNone/>
            </a:pPr>
            <a:r>
              <a:rPr lang="cs-CZ" sz="1800" dirty="0"/>
              <a:t> </a:t>
            </a:r>
          </a:p>
          <a:p>
            <a:pPr marL="457200" lvl="1" indent="0">
              <a:buNone/>
            </a:pPr>
            <a:r>
              <a:rPr lang="cs-CZ" sz="1800" dirty="0"/>
              <a:t>Mód otevření </a:t>
            </a:r>
            <a:r>
              <a:rPr lang="cs-CZ" sz="1800" b="1" dirty="0" err="1"/>
              <a:t>r</a:t>
            </a:r>
            <a:r>
              <a:rPr lang="cs-CZ" sz="1800" dirty="0" err="1"/>
              <a:t>ead</a:t>
            </a:r>
            <a:r>
              <a:rPr lang="cs-CZ" sz="1800" dirty="0"/>
              <a:t>/</a:t>
            </a:r>
            <a:r>
              <a:rPr lang="cs-CZ" sz="1800" b="1" dirty="0" err="1"/>
              <a:t>w</a:t>
            </a:r>
            <a:r>
              <a:rPr lang="cs-CZ" sz="1800" dirty="0" err="1"/>
              <a:t>rite</a:t>
            </a:r>
            <a:r>
              <a:rPr lang="cs-CZ" sz="1800" dirty="0"/>
              <a:t>/</a:t>
            </a:r>
            <a:r>
              <a:rPr lang="cs-CZ" sz="1800" b="1" dirty="0" err="1"/>
              <a:t>a</a:t>
            </a:r>
            <a:r>
              <a:rPr lang="cs-CZ" sz="1800" dirty="0" err="1"/>
              <a:t>ppend</a:t>
            </a:r>
            <a:endParaRPr lang="cs-CZ" sz="1800" dirty="0"/>
          </a:p>
          <a:p>
            <a:pPr marL="457200" lvl="1" indent="0">
              <a:buNone/>
            </a:pPr>
            <a:endParaRPr lang="cs-CZ" sz="1800" dirty="0"/>
          </a:p>
          <a:p>
            <a:pPr marL="800100" lvl="2" indent="0">
              <a:buNone/>
            </a:pPr>
            <a:r>
              <a:rPr lang="cs-CZ" sz="1600" dirty="0"/>
              <a:t>soubor = (open(soubor.txt, "r")) #otevřeme soubor pro čtení</a:t>
            </a:r>
          </a:p>
          <a:p>
            <a:pPr marL="800100" lvl="2" indent="0">
              <a:buNone/>
            </a:pPr>
            <a:r>
              <a:rPr lang="cs-CZ" sz="1600" dirty="0" err="1"/>
              <a:t>print</a:t>
            </a:r>
            <a:r>
              <a:rPr lang="cs-CZ" sz="1600" dirty="0"/>
              <a:t> (</a:t>
            </a:r>
            <a:r>
              <a:rPr lang="cs-CZ" sz="1600" dirty="0" err="1"/>
              <a:t>soubor.read</a:t>
            </a:r>
            <a:r>
              <a:rPr lang="cs-CZ" sz="1600" dirty="0"/>
              <a:t>()) #čteme obsah souboru</a:t>
            </a:r>
          </a:p>
          <a:p>
            <a:pPr marL="800100" lvl="2" indent="0">
              <a:buNone/>
            </a:pPr>
            <a:r>
              <a:rPr lang="cs-CZ" sz="1600" dirty="0" err="1"/>
              <a:t>soubor.close</a:t>
            </a:r>
            <a:r>
              <a:rPr lang="cs-CZ" sz="1600" dirty="0"/>
              <a:t> #zavřeme soubor</a:t>
            </a:r>
          </a:p>
          <a:p>
            <a:pPr marL="800100" lvl="2" indent="0">
              <a:buNone/>
            </a:pPr>
            <a:endParaRPr lang="cs-CZ" sz="1600" dirty="0"/>
          </a:p>
          <a:p>
            <a:pPr marL="800100" lvl="2" indent="0">
              <a:buNone/>
            </a:pPr>
            <a:endParaRPr lang="cs-CZ" sz="1600" dirty="0"/>
          </a:p>
          <a:p>
            <a:pPr marL="800100" lvl="2" indent="0">
              <a:buNone/>
            </a:pPr>
            <a:r>
              <a:rPr lang="en-US" sz="1600" dirty="0"/>
              <a:t>with open(soubor.txt, "w") as </a:t>
            </a:r>
            <a:r>
              <a:rPr lang="en-US" sz="1600" dirty="0" err="1"/>
              <a:t>soubor</a:t>
            </a:r>
            <a:r>
              <a:rPr lang="en-US" sz="1600" dirty="0"/>
              <a:t>: #</a:t>
            </a:r>
            <a:r>
              <a:rPr lang="en-US" sz="1600" dirty="0" err="1"/>
              <a:t>otevřeme</a:t>
            </a:r>
            <a:r>
              <a:rPr lang="en-US" sz="1600" dirty="0"/>
              <a:t> </a:t>
            </a:r>
            <a:r>
              <a:rPr lang="en-US" sz="1600" dirty="0" err="1"/>
              <a:t>soubor</a:t>
            </a:r>
            <a:r>
              <a:rPr lang="en-US" sz="1600" dirty="0"/>
              <a:t> pro </a:t>
            </a:r>
            <a:r>
              <a:rPr lang="en-US" sz="1600" dirty="0" err="1"/>
              <a:t>zápis</a:t>
            </a:r>
            <a:endParaRPr lang="en-US" sz="1600" dirty="0"/>
          </a:p>
          <a:p>
            <a:pPr marL="800100" lvl="2" indent="0">
              <a:buNone/>
            </a:pPr>
            <a:r>
              <a:rPr lang="cs-CZ" sz="1600" dirty="0"/>
              <a:t>	</a:t>
            </a:r>
            <a:r>
              <a:rPr lang="cs-CZ" sz="1600" dirty="0" err="1"/>
              <a:t>print</a:t>
            </a:r>
            <a:r>
              <a:rPr lang="cs-CZ" sz="1600" dirty="0"/>
              <a:t>("Přepisujeme obsah souboru", </a:t>
            </a:r>
            <a:r>
              <a:rPr lang="cs-CZ" sz="1600" dirty="0" err="1"/>
              <a:t>file</a:t>
            </a:r>
            <a:r>
              <a:rPr lang="cs-CZ" sz="1600" dirty="0"/>
              <a:t>=soubor)</a:t>
            </a:r>
          </a:p>
        </p:txBody>
      </p:sp>
    </p:spTree>
    <p:extLst>
      <p:ext uri="{BB962C8B-B14F-4D97-AF65-F5344CB8AC3E}">
        <p14:creationId xmlns:p14="http://schemas.microsoft.com/office/powerpoint/2010/main" val="296123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095C0-7E1F-4D26-8F37-7F4187B8D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30466E-B008-4591-8072-A3D9676FF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Práce s textovými soubory</a:t>
            </a:r>
          </a:p>
          <a:p>
            <a:pPr marL="400050" lvl="1" indent="0">
              <a:buNone/>
            </a:pPr>
            <a:endParaRPr lang="cs-CZ" sz="1600" dirty="0"/>
          </a:p>
          <a:p>
            <a:pPr marL="685800" lvl="1"/>
            <a:r>
              <a:rPr lang="cs-CZ" sz="1600" dirty="0"/>
              <a:t>při použití </a:t>
            </a:r>
            <a:r>
              <a:rPr lang="cs-CZ" sz="1600" dirty="0" err="1"/>
              <a:t>with</a:t>
            </a:r>
            <a:r>
              <a:rPr lang="cs-CZ" sz="1600" dirty="0"/>
              <a:t> není nutné </a:t>
            </a:r>
            <a:r>
              <a:rPr lang="cs-CZ" sz="1600" dirty="0" err="1"/>
              <a:t>close</a:t>
            </a:r>
            <a:endParaRPr lang="cs-CZ" sz="1600" dirty="0"/>
          </a:p>
          <a:p>
            <a:pPr marL="685800" lvl="1"/>
            <a:endParaRPr lang="cs-CZ" sz="1600" dirty="0"/>
          </a:p>
          <a:p>
            <a:pPr marL="685800" lvl="1"/>
            <a:r>
              <a:rPr lang="cs-CZ" sz="1600" dirty="0"/>
              <a:t>U </a:t>
            </a:r>
            <a:r>
              <a:rPr lang="cs-CZ" sz="1600" dirty="0" err="1"/>
              <a:t>write</a:t>
            </a:r>
            <a:r>
              <a:rPr lang="cs-CZ" sz="1600" dirty="0"/>
              <a:t> do souboru přesměrován pouze vybraný obsah, zbytek zůstává na </a:t>
            </a:r>
            <a:r>
              <a:rPr lang="cs-CZ" sz="1600" dirty="0" err="1"/>
              <a:t>sys.stdout</a:t>
            </a:r>
            <a:endParaRPr lang="cs-CZ" sz="1600" dirty="0"/>
          </a:p>
          <a:p>
            <a:pPr marL="400050" lvl="1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32233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3B6CA-FA70-4D79-94B4-5D9DDCFCF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305239-83E2-46A7-9F73-0CCDB8459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Vytvořte program ukol_IO.py, který přečte vstup ze souboru ukol_IO.in a vypíše jej na </a:t>
            </a:r>
            <a:r>
              <a:rPr lang="cs-CZ" sz="2800" dirty="0" err="1"/>
              <a:t>stdout</a:t>
            </a:r>
            <a:r>
              <a:rPr lang="cs-CZ" sz="2800" dirty="0"/>
              <a:t>.</a:t>
            </a:r>
          </a:p>
          <a:p>
            <a:pPr marL="0" indent="0" algn="ctr">
              <a:buNone/>
            </a:pPr>
            <a:r>
              <a:rPr lang="cs-CZ" sz="2800" dirty="0"/>
              <a:t>Následně za</a:t>
            </a:r>
            <a:r>
              <a:rPr lang="en-US" sz="2800" dirty="0"/>
              <a:t>p</a:t>
            </a:r>
            <a:r>
              <a:rPr lang="cs-CZ" sz="2800" dirty="0" err="1"/>
              <a:t>íše</a:t>
            </a:r>
            <a:r>
              <a:rPr lang="en-US" sz="2800" dirty="0"/>
              <a:t> </a:t>
            </a:r>
            <a:r>
              <a:rPr lang="cs-CZ" sz="2800" dirty="0"/>
              <a:t>do souboru</a:t>
            </a:r>
            <a:r>
              <a:rPr lang="en-US" sz="2800" dirty="0"/>
              <a:t> </a:t>
            </a:r>
            <a:r>
              <a:rPr lang="cs-CZ" sz="2800" dirty="0" err="1"/>
              <a:t>ukol_IOw.out</a:t>
            </a:r>
            <a:r>
              <a:rPr lang="cs-CZ" sz="2800" dirty="0"/>
              <a:t> řetězec </a:t>
            </a:r>
            <a:r>
              <a:rPr lang="cs-CZ" sz="2800" i="1" dirty="0" err="1"/>
              <a:t>write</a:t>
            </a:r>
            <a:r>
              <a:rPr lang="cs-CZ" sz="2800" i="1" dirty="0"/>
              <a:t> </a:t>
            </a:r>
            <a:r>
              <a:rPr lang="cs-CZ" sz="2800" dirty="0"/>
              <a:t>a poté je přidá do souboru </a:t>
            </a:r>
            <a:r>
              <a:rPr lang="cs-CZ" sz="2800" dirty="0" err="1"/>
              <a:t>ukol_I</a:t>
            </a:r>
            <a:r>
              <a:rPr lang="en-US" sz="2800" dirty="0"/>
              <a:t>O</a:t>
            </a:r>
            <a:r>
              <a:rPr lang="cs-CZ" sz="2800" dirty="0" err="1"/>
              <a:t>a.out</a:t>
            </a:r>
            <a:r>
              <a:rPr lang="cs-CZ" sz="2800" dirty="0"/>
              <a:t> řetězec </a:t>
            </a:r>
            <a:r>
              <a:rPr lang="cs-CZ" sz="2800" i="1" dirty="0" err="1"/>
              <a:t>append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2087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3B6CA-FA70-4D79-94B4-5D9DDCFCF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958800A-53A3-414D-9470-8814C7840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E40C245-6450-437C-91D0-067B3A7C1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337" y="2691606"/>
            <a:ext cx="60293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066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373</Words>
  <Application>Microsoft Office PowerPoint</Application>
  <PresentationFormat>Předvádění na obrazovce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Skriptovací jazyky</vt:lpstr>
      <vt:lpstr>Vstup</vt:lpstr>
      <vt:lpstr>Vstup</vt:lpstr>
      <vt:lpstr>Výstup</vt:lpstr>
      <vt:lpstr>Výstup</vt:lpstr>
      <vt:lpstr>Výstup</vt:lpstr>
      <vt:lpstr>Výstup</vt:lpstr>
      <vt:lpstr>Úkol č.1</vt:lpstr>
      <vt:lpstr>Řešení</vt:lpstr>
      <vt:lpstr>Úkol č.2</vt:lpstr>
      <vt:lpstr>Řešení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richpec</dc:creator>
  <cp:lastModifiedBy>Pečonka Richard</cp:lastModifiedBy>
  <cp:revision>67</cp:revision>
  <dcterms:created xsi:type="dcterms:W3CDTF">2021-02-16T12:07:54Z</dcterms:created>
  <dcterms:modified xsi:type="dcterms:W3CDTF">2021-10-11T15:02:19Z</dcterms:modified>
</cp:coreProperties>
</file>