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33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10.10.2021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10.10.2021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10.10.2021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10.10.2021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10.10.2021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10.10.2021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10.10.2021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10.10.2021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10.10.2021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10.10.2021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10.10.2021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AE198-D31B-4B86-AFA2-8A883D118E6F}" type="datetimeFigureOut">
              <a:rPr lang="cs-CZ" smtClean="0"/>
              <a:pPr/>
              <a:t>10.10.2021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/>
              <a:t>Skriptovací jazyky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Logick</a:t>
            </a:r>
            <a:r>
              <a:rPr lang="cs-CZ" dirty="0"/>
              <a:t>é operátory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A2CEBE-26A7-4432-BA8C-F8646CD61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Skupiny logických operací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258B8DA-2671-4794-8BF9-E43ED885F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operátor identita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porovnávací operátory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operátor příslušnosti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logické operátory</a:t>
            </a:r>
          </a:p>
        </p:txBody>
      </p:sp>
    </p:spTree>
    <p:extLst>
      <p:ext uri="{BB962C8B-B14F-4D97-AF65-F5344CB8AC3E}">
        <p14:creationId xmlns:p14="http://schemas.microsoft.com/office/powerpoint/2010/main" val="3849238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7DCFB3-F02B-4494-9D26-CC3E3C30C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Operátor identita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699CB7A-E251-4C73-99E2-FE99F23CA1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identifikuje, zda dva odkazy na objekt odkazují na stejný objekt </a:t>
            </a:r>
          </a:p>
          <a:p>
            <a:r>
              <a:rPr lang="cs-CZ" dirty="0"/>
              <a:t>operátor: </a:t>
            </a:r>
            <a:r>
              <a:rPr lang="cs-CZ" dirty="0" err="1"/>
              <a:t>is</a:t>
            </a:r>
            <a:endParaRPr lang="cs-CZ" dirty="0"/>
          </a:p>
          <a:p>
            <a:r>
              <a:rPr lang="cs-CZ" dirty="0"/>
              <a:t>hodnoty: </a:t>
            </a:r>
            <a:r>
              <a:rPr lang="cs-CZ" dirty="0" err="1"/>
              <a:t>True</a:t>
            </a:r>
            <a:r>
              <a:rPr lang="cs-CZ" dirty="0"/>
              <a:t> x </a:t>
            </a:r>
            <a:r>
              <a:rPr lang="cs-CZ" dirty="0" err="1"/>
              <a:t>False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1A4A10A-6AA0-46BD-8858-E6DF9ED495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4077072"/>
            <a:ext cx="8229600" cy="1678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372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D1C5A2-264E-434B-8C46-C5B83FD7D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Porovnávací operátory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94203C0-74B4-4E71-838B-F44B1C5A3A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</a:t>
            </a:r>
            <a:r>
              <a:rPr lang="en-US" dirty="0" err="1"/>
              <a:t>orovn</a:t>
            </a:r>
            <a:r>
              <a:rPr lang="cs-CZ" dirty="0" err="1"/>
              <a:t>ání</a:t>
            </a:r>
            <a:r>
              <a:rPr lang="cs-CZ" dirty="0"/>
              <a:t> hodnot objektů, na které odkazují odkazy na objekty použité v porovnání</a:t>
            </a:r>
          </a:p>
          <a:p>
            <a:r>
              <a:rPr lang="cs-CZ" dirty="0"/>
              <a:t>operátory: </a:t>
            </a:r>
            <a:r>
              <a:rPr lang="en-US" dirty="0"/>
              <a:t>&lt;</a:t>
            </a:r>
            <a:r>
              <a:rPr lang="cs-CZ" dirty="0"/>
              <a:t>, </a:t>
            </a:r>
            <a:r>
              <a:rPr lang="en-US" dirty="0"/>
              <a:t>&lt;=</a:t>
            </a:r>
            <a:r>
              <a:rPr lang="cs-CZ" dirty="0"/>
              <a:t>, </a:t>
            </a:r>
            <a:r>
              <a:rPr lang="en-US" dirty="0"/>
              <a:t>==</a:t>
            </a:r>
            <a:r>
              <a:rPr lang="cs-CZ" dirty="0"/>
              <a:t>, </a:t>
            </a:r>
            <a:r>
              <a:rPr lang="en-US" dirty="0"/>
              <a:t>!=</a:t>
            </a:r>
            <a:r>
              <a:rPr lang="cs-CZ" dirty="0"/>
              <a:t>, </a:t>
            </a:r>
            <a:r>
              <a:rPr lang="en-US" dirty="0"/>
              <a:t>&gt;=</a:t>
            </a:r>
            <a:r>
              <a:rPr lang="cs-CZ" dirty="0"/>
              <a:t>, </a:t>
            </a:r>
            <a:r>
              <a:rPr lang="en-US" dirty="0"/>
              <a:t>&gt;</a:t>
            </a:r>
            <a:endParaRPr lang="cs-CZ" dirty="0"/>
          </a:p>
          <a:p>
            <a:r>
              <a:rPr lang="cs-CZ" dirty="0"/>
              <a:t>hodnoty: </a:t>
            </a:r>
            <a:r>
              <a:rPr lang="cs-CZ" dirty="0" err="1"/>
              <a:t>True</a:t>
            </a:r>
            <a:r>
              <a:rPr lang="cs-CZ" dirty="0"/>
              <a:t> x </a:t>
            </a:r>
            <a:r>
              <a:rPr lang="cs-CZ" dirty="0" err="1"/>
              <a:t>False</a:t>
            </a: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2652730-1963-457C-A046-8F0C595B25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3874860"/>
            <a:ext cx="4536504" cy="2765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752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4B5E63-6A44-41BE-94AE-0CDCBB94F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Operátor příslušnosti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04BBEC-7D95-40C5-A7BB-5D76C6A877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posloupnosti a kolekce určuje příslušnost jejich prvků</a:t>
            </a:r>
          </a:p>
          <a:p>
            <a:r>
              <a:rPr lang="cs-CZ" dirty="0"/>
              <a:t>operátory: in, not in</a:t>
            </a:r>
          </a:p>
          <a:p>
            <a:r>
              <a:rPr lang="cs-CZ" dirty="0"/>
              <a:t>hodnoty: </a:t>
            </a:r>
            <a:r>
              <a:rPr lang="cs-CZ" dirty="0" err="1"/>
              <a:t>True</a:t>
            </a:r>
            <a:r>
              <a:rPr lang="cs-CZ" dirty="0"/>
              <a:t> x </a:t>
            </a:r>
            <a:r>
              <a:rPr lang="cs-CZ" dirty="0" err="1"/>
              <a:t>False</a:t>
            </a:r>
            <a:endParaRPr lang="cs-CZ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FBAF416-2D4A-46C1-B14E-2E4499D216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4077072"/>
            <a:ext cx="6591300" cy="166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356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4B5E63-6A44-41BE-94AE-0CDCBB94F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Operátor příslušnosti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04BBEC-7D95-40C5-A7BB-5D76C6A877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000" dirty="0"/>
              <a:t>u posloupností můžeme použít i funkci </a:t>
            </a:r>
            <a:r>
              <a:rPr lang="cs-CZ" sz="3000" i="1" dirty="0" err="1"/>
              <a:t>range</a:t>
            </a:r>
            <a:r>
              <a:rPr lang="cs-CZ" sz="3000" i="1" dirty="0"/>
              <a:t> (</a:t>
            </a:r>
            <a:r>
              <a:rPr lang="cs-CZ" sz="3000" i="1" dirty="0" err="1"/>
              <a:t>i,j</a:t>
            </a:r>
            <a:r>
              <a:rPr lang="cs-CZ" sz="3000" i="1" dirty="0"/>
              <a:t>)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3AFC6CA-51FB-499C-914F-9E0EC3464F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" y="3356992"/>
            <a:ext cx="8629650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276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E76720-D225-4361-8DEB-519F26D21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Logické operátory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D83A5A1-2179-4956-8E72-AD5F884BC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operátory: and, </a:t>
            </a:r>
            <a:r>
              <a:rPr lang="cs-CZ" dirty="0" err="1"/>
              <a:t>or</a:t>
            </a:r>
            <a:r>
              <a:rPr lang="cs-CZ" dirty="0"/>
              <a:t>, not</a:t>
            </a:r>
          </a:p>
          <a:p>
            <a:r>
              <a:rPr lang="cs-CZ" dirty="0"/>
              <a:t>hodnota: operand, který rozhodl o výsledku !!!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18B8F8A-78D4-432C-BBA1-430D8FEC65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3108325"/>
            <a:ext cx="2095500" cy="320040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83521632-46D9-4370-BAE6-A87A3200DD58}"/>
              </a:ext>
            </a:extLst>
          </p:cNvPr>
          <p:cNvSpPr txBox="1"/>
          <p:nvPr/>
        </p:nvSpPr>
        <p:spPr>
          <a:xfrm>
            <a:off x="4427984" y="4077072"/>
            <a:ext cx="34563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Při použití operátoru v podmínce příkazu </a:t>
            </a:r>
            <a:r>
              <a:rPr lang="cs-CZ" sz="2400" dirty="0" err="1"/>
              <a:t>if</a:t>
            </a:r>
            <a:r>
              <a:rPr lang="cs-CZ" sz="2400" dirty="0"/>
              <a:t> se výsledek převede na </a:t>
            </a:r>
            <a:endParaRPr lang="en-US" sz="2400" dirty="0"/>
          </a:p>
          <a:p>
            <a:r>
              <a:rPr lang="cs-CZ" sz="2400" dirty="0" err="1"/>
              <a:t>False</a:t>
            </a:r>
            <a:r>
              <a:rPr lang="cs-CZ" sz="2400" dirty="0"/>
              <a:t> (</a:t>
            </a:r>
            <a:r>
              <a:rPr lang="en-US" sz="2400" dirty="0"/>
              <a:t>== </a:t>
            </a:r>
            <a:r>
              <a:rPr lang="cs-CZ" sz="2400" dirty="0"/>
              <a:t>0) či </a:t>
            </a:r>
            <a:r>
              <a:rPr lang="cs-CZ" sz="2400" dirty="0" err="1"/>
              <a:t>True</a:t>
            </a:r>
            <a:r>
              <a:rPr lang="cs-CZ" sz="2400" dirty="0"/>
              <a:t> (</a:t>
            </a:r>
            <a:r>
              <a:rPr lang="en-US" sz="2400" dirty="0"/>
              <a:t> != </a:t>
            </a:r>
            <a:r>
              <a:rPr lang="cs-CZ" sz="2400" dirty="0"/>
              <a:t>0)</a:t>
            </a:r>
          </a:p>
        </p:txBody>
      </p:sp>
    </p:spTree>
    <p:extLst>
      <p:ext uri="{BB962C8B-B14F-4D97-AF65-F5344CB8AC3E}">
        <p14:creationId xmlns:p14="http://schemas.microsoft.com/office/powerpoint/2010/main" val="180080730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</TotalTime>
  <Words>147</Words>
  <Application>Microsoft Office PowerPoint</Application>
  <PresentationFormat>Předvádění na obrazovce (4:3)</PresentationFormat>
  <Paragraphs>26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Calibri</vt:lpstr>
      <vt:lpstr>Motiv sady Office</vt:lpstr>
      <vt:lpstr>Skriptovací jazyky</vt:lpstr>
      <vt:lpstr>Skupiny logických operací</vt:lpstr>
      <vt:lpstr>Operátor identita</vt:lpstr>
      <vt:lpstr>Porovnávací operátory</vt:lpstr>
      <vt:lpstr>Operátor příslušnosti</vt:lpstr>
      <vt:lpstr>Operátor příslušnosti</vt:lpstr>
      <vt:lpstr>Logické operátory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richpec</dc:creator>
  <cp:lastModifiedBy>Pečonka Richard</cp:lastModifiedBy>
  <cp:revision>115</cp:revision>
  <dcterms:created xsi:type="dcterms:W3CDTF">2021-02-16T12:07:54Z</dcterms:created>
  <dcterms:modified xsi:type="dcterms:W3CDTF">2021-10-10T13:43:56Z</dcterms:modified>
</cp:coreProperties>
</file>