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Příkazy pro řízení programu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C27D3-96E9-4028-8A58-7E720A3A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Odklon běhu programu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715E8-45D1-4DD7-9CDD-304F02295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Příkazy jeden za druhým =</a:t>
            </a:r>
            <a:r>
              <a:rPr lang="en-US" dirty="0"/>
              <a:t>&gt; po</a:t>
            </a:r>
            <a:r>
              <a:rPr lang="cs-CZ" dirty="0"/>
              <a:t>třeba odklonu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Funkcí</a:t>
            </a:r>
            <a:r>
              <a:rPr lang="en-US" dirty="0"/>
              <a:t> / </a:t>
            </a:r>
            <a:r>
              <a:rPr lang="en-US" dirty="0" err="1"/>
              <a:t>metodou</a:t>
            </a:r>
            <a:endParaRPr lang="en-US" dirty="0"/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Řídící strukturou</a:t>
            </a:r>
          </a:p>
          <a:p>
            <a:pPr lvl="2"/>
            <a:r>
              <a:rPr lang="cs-CZ" dirty="0" err="1"/>
              <a:t>if</a:t>
            </a:r>
            <a:endParaRPr lang="cs-CZ" dirty="0"/>
          </a:p>
          <a:p>
            <a:pPr lvl="2"/>
            <a:r>
              <a:rPr lang="cs-CZ" dirty="0" err="1"/>
              <a:t>while</a:t>
            </a:r>
            <a:endParaRPr lang="cs-CZ" dirty="0"/>
          </a:p>
          <a:p>
            <a:pPr lvl="2"/>
            <a:r>
              <a:rPr lang="cs-CZ" dirty="0" err="1"/>
              <a:t>for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76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45E1E-F5C0-4572-9144-9521E624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if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6D491-6905-4B37-8502-BFF861A70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podmínce logický výraz </a:t>
            </a:r>
          </a:p>
          <a:p>
            <a:pPr lvl="1"/>
            <a:r>
              <a:rPr lang="cs-CZ" dirty="0" err="1"/>
              <a:t>False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Konstanta </a:t>
            </a:r>
            <a:r>
              <a:rPr lang="cs-CZ" dirty="0" err="1"/>
              <a:t>False</a:t>
            </a:r>
            <a:endParaRPr lang="cs-CZ" dirty="0"/>
          </a:p>
          <a:p>
            <a:pPr lvl="2"/>
            <a:r>
              <a:rPr lang="cs-CZ" dirty="0"/>
              <a:t>Objekt </a:t>
            </a:r>
            <a:r>
              <a:rPr lang="cs-CZ" dirty="0" err="1"/>
              <a:t>none</a:t>
            </a:r>
            <a:endParaRPr lang="cs-CZ" dirty="0"/>
          </a:p>
          <a:p>
            <a:pPr lvl="2"/>
            <a:r>
              <a:rPr lang="cs-CZ" dirty="0"/>
              <a:t>Prázdná posloupnost nebo kolekce</a:t>
            </a:r>
          </a:p>
          <a:p>
            <a:pPr lvl="2"/>
            <a:r>
              <a:rPr lang="cs-CZ" dirty="0"/>
              <a:t>Číselný datový prvek 0</a:t>
            </a:r>
          </a:p>
          <a:p>
            <a:pPr marL="1028700" lvl="1" indent="-514350"/>
            <a:r>
              <a:rPr lang="cs-CZ" dirty="0" err="1"/>
              <a:t>True</a:t>
            </a:r>
            <a:r>
              <a:rPr lang="cs-CZ" dirty="0"/>
              <a:t> – vše, co není </a:t>
            </a:r>
            <a:r>
              <a:rPr lang="cs-CZ" dirty="0" err="1"/>
              <a:t>False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222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45E1E-F5C0-4572-9144-9521E624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if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F07D13-7001-496F-8381-A31EB45B2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Logický výraz ukončen dvojtečkou</a:t>
            </a:r>
          </a:p>
          <a:p>
            <a:pPr lvl="1"/>
            <a:r>
              <a:rPr lang="cs-CZ" dirty="0"/>
              <a:t>Sady příkazů odsazeny do bloku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89DF93C-973A-4B2C-9C02-9F46769C0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83" y="1700808"/>
            <a:ext cx="8277639" cy="182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1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45E1E-F5C0-4572-9144-9521E624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if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F07D13-7001-496F-8381-A31EB45B2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7E054D0-9C8F-4EC2-BAB8-AE5145D77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474032"/>
            <a:ext cx="4297356" cy="19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3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45E1E-F5C0-4572-9144-9521E624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while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F07D13-7001-496F-8381-A31EB45B2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3"/>
            <a:r>
              <a:rPr lang="cs-CZ" dirty="0"/>
              <a:t>Přerušení cyklu pomoci </a:t>
            </a:r>
            <a:r>
              <a:rPr lang="cs-CZ" i="1" dirty="0" err="1"/>
              <a:t>break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i="1" dirty="0" err="1"/>
              <a:t>continue</a:t>
            </a:r>
            <a:endParaRPr lang="cs-CZ" i="1" dirty="0"/>
          </a:p>
          <a:p>
            <a:pPr lvl="3"/>
            <a:r>
              <a:rPr lang="cs-CZ" dirty="0"/>
              <a:t>Lze použít i příkaz </a:t>
            </a:r>
            <a:r>
              <a:rPr lang="cs-CZ" i="1" dirty="0" err="1"/>
              <a:t>else</a:t>
            </a:r>
            <a:endParaRPr lang="cs-CZ" dirty="0"/>
          </a:p>
          <a:p>
            <a:pPr lvl="3"/>
            <a:endParaRPr lang="cs-CZ" dirty="0"/>
          </a:p>
          <a:p>
            <a:pPr lvl="2"/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E3E0E0-1AF2-416C-A401-CB9683D99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564904"/>
            <a:ext cx="7662592" cy="71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2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45E1E-F5C0-4572-9144-9521E624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F07D13-7001-496F-8381-A31EB45B2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lvl="3"/>
            <a:endParaRPr lang="cs-CZ" dirty="0"/>
          </a:p>
          <a:p>
            <a:pPr lvl="3"/>
            <a:r>
              <a:rPr lang="cs-CZ" dirty="0"/>
              <a:t>Přerušení cyklu pomoci </a:t>
            </a:r>
            <a:r>
              <a:rPr lang="cs-CZ" i="1" dirty="0" err="1"/>
              <a:t>break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i="1" dirty="0" err="1"/>
              <a:t>continue</a:t>
            </a:r>
            <a:endParaRPr lang="cs-CZ" i="1" dirty="0"/>
          </a:p>
          <a:p>
            <a:pPr lvl="3"/>
            <a:r>
              <a:rPr lang="cs-CZ" dirty="0"/>
              <a:t>Lze použít i příkaz </a:t>
            </a:r>
            <a:r>
              <a:rPr lang="cs-CZ" i="1" dirty="0" err="1"/>
              <a:t>else</a:t>
            </a:r>
            <a:endParaRPr lang="cs-CZ" i="1" dirty="0"/>
          </a:p>
          <a:p>
            <a:pPr lvl="3"/>
            <a:r>
              <a:rPr lang="cs-CZ" i="1" dirty="0" err="1"/>
              <a:t>enumarate</a:t>
            </a:r>
            <a:r>
              <a:rPr lang="cs-CZ" i="1" dirty="0"/>
              <a:t>() </a:t>
            </a:r>
            <a:r>
              <a:rPr lang="cs-CZ" dirty="0"/>
              <a:t>– funkce pro zjištění indexu prvku</a:t>
            </a:r>
          </a:p>
          <a:p>
            <a:pPr lvl="3"/>
            <a:endParaRPr lang="cs-CZ" dirty="0"/>
          </a:p>
          <a:p>
            <a:pPr lvl="2"/>
            <a:endParaRPr lang="cs-CZ" i="1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3806FEA-8529-48C1-9441-013A6756B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844824"/>
            <a:ext cx="5668632" cy="99630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89D57A5-3234-4792-B602-33ADB795A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12" y="4538662"/>
            <a:ext cx="88392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40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94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Skriptovací jazyky</vt:lpstr>
      <vt:lpstr>Odklon běhu programu</vt:lpstr>
      <vt:lpstr>if</vt:lpstr>
      <vt:lpstr>if</vt:lpstr>
      <vt:lpstr>if</vt:lpstr>
      <vt:lpstr>while</vt:lpstr>
      <vt:lpstr>for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122</cp:revision>
  <dcterms:created xsi:type="dcterms:W3CDTF">2021-02-16T12:07:54Z</dcterms:created>
  <dcterms:modified xsi:type="dcterms:W3CDTF">2021-10-18T15:06:40Z</dcterms:modified>
</cp:coreProperties>
</file>