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0" r:id="rId1"/>
  </p:sldMasterIdLst>
  <p:notesMasterIdLst>
    <p:notesMasterId r:id="rId17"/>
  </p:notesMasterIdLst>
  <p:sldIdLst>
    <p:sldId id="392" r:id="rId2"/>
    <p:sldId id="393" r:id="rId3"/>
    <p:sldId id="402" r:id="rId4"/>
    <p:sldId id="407" r:id="rId5"/>
    <p:sldId id="403" r:id="rId6"/>
    <p:sldId id="408" r:id="rId7"/>
    <p:sldId id="409" r:id="rId8"/>
    <p:sldId id="395" r:id="rId9"/>
    <p:sldId id="396" r:id="rId10"/>
    <p:sldId id="410" r:id="rId11"/>
    <p:sldId id="398" r:id="rId12"/>
    <p:sldId id="411" r:id="rId13"/>
    <p:sldId id="399" r:id="rId14"/>
    <p:sldId id="401" r:id="rId15"/>
    <p:sldId id="288" r:id="rId16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02B"/>
    <a:srgbClr val="009A46"/>
    <a:srgbClr val="920000"/>
    <a:srgbClr val="004D86"/>
    <a:srgbClr val="B8E18B"/>
    <a:srgbClr val="D2ECB6"/>
    <a:srgbClr val="007434"/>
    <a:srgbClr val="57B7FF"/>
    <a:srgbClr val="FFDB69"/>
    <a:srgbClr val="FFD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85" autoAdjust="0"/>
    <p:restoredTop sz="95512" autoAdjust="0"/>
  </p:normalViewPr>
  <p:slideViewPr>
    <p:cSldViewPr>
      <p:cViewPr varScale="1">
        <p:scale>
          <a:sx n="125" d="100"/>
          <a:sy n="125" d="100"/>
        </p:scale>
        <p:origin x="444" y="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1ED097-D199-4905-AA77-3F50B3078DB9}" type="datetimeFigureOut">
              <a:rPr lang="en-GB" smtClean="0"/>
              <a:t>16/10/2023</a:t>
            </a:fld>
            <a:endParaRPr lang="en-GB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29981-DEC9-48B0-95EC-F6FD8044327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1586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8458200" cy="5943600"/>
            <a:chOff x="0" y="0"/>
            <a:chExt cx="5328" cy="3744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440"/>
              <a:ext cx="5155" cy="2304"/>
            </a:xfrm>
            <a:custGeom>
              <a:avLst/>
              <a:gdLst/>
              <a:ahLst/>
              <a:cxnLst>
                <a:cxn ang="0">
                  <a:pos x="5154" y="1769"/>
                </a:cxn>
                <a:cxn ang="0">
                  <a:pos x="0" y="2304"/>
                </a:cxn>
                <a:cxn ang="0">
                  <a:pos x="0" y="1252"/>
                </a:cxn>
                <a:cxn ang="0">
                  <a:pos x="5155" y="0"/>
                </a:cxn>
                <a:cxn ang="0">
                  <a:pos x="5155" y="1416"/>
                </a:cxn>
                <a:cxn ang="0">
                  <a:pos x="5154" y="1769"/>
                </a:cxn>
              </a:cxnLst>
              <a:rect l="0" t="0" r="r" b="b"/>
              <a:pathLst>
                <a:path w="5155" h="2304">
                  <a:moveTo>
                    <a:pt x="5154" y="1769"/>
                  </a:moveTo>
                  <a:lnTo>
                    <a:pt x="0" y="2304"/>
                  </a:lnTo>
                  <a:lnTo>
                    <a:pt x="0" y="1252"/>
                  </a:lnTo>
                  <a:lnTo>
                    <a:pt x="5155" y="0"/>
                  </a:lnTo>
                  <a:lnTo>
                    <a:pt x="5155" y="1416"/>
                  </a:lnTo>
                  <a:lnTo>
                    <a:pt x="5154" y="176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328" cy="3689"/>
            </a:xfrm>
            <a:custGeom>
              <a:avLst/>
              <a:gdLst/>
              <a:ahLst/>
              <a:cxnLst>
                <a:cxn ang="0">
                  <a:pos x="5311" y="3209"/>
                </a:cxn>
                <a:cxn ang="0">
                  <a:pos x="0" y="3689"/>
                </a:cxn>
                <a:cxn ang="0">
                  <a:pos x="0" y="9"/>
                </a:cxn>
                <a:cxn ang="0">
                  <a:pos x="5328" y="0"/>
                </a:cxn>
                <a:cxn ang="0">
                  <a:pos x="5311" y="3209"/>
                </a:cxn>
              </a:cxnLst>
              <a:rect l="0" t="0" r="r" b="b"/>
              <a:pathLst>
                <a:path w="5328" h="3689">
                  <a:moveTo>
                    <a:pt x="5311" y="3209"/>
                  </a:moveTo>
                  <a:lnTo>
                    <a:pt x="0" y="3689"/>
                  </a:lnTo>
                  <a:lnTo>
                    <a:pt x="0" y="9"/>
                  </a:lnTo>
                  <a:lnTo>
                    <a:pt x="5328" y="0"/>
                  </a:lnTo>
                  <a:lnTo>
                    <a:pt x="5311" y="3209"/>
                  </a:lnTo>
                  <a:close/>
                </a:path>
              </a:pathLst>
            </a:custGeom>
            <a:gradFill rotWithShape="1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6805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76809" name="Rectangle 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D5B3D9-0F7E-4C4E-85A9-B4B249845C4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125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01EA73-D6BC-4A71-9988-752268BA9B0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2041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21362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21362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C595EC-728F-4C20-A936-8575E55F3227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914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verTx" preserve="1">
  <p:cSld name="Nadpis a obsah nad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3924300"/>
            <a:ext cx="8229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C13AD7-09D2-43CF-A0C0-C181DF00B02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56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7F9D03-F339-4888-BFC9-0C6745BEE4D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0666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FF1B3D-4233-44A2-BD25-6851A8E9AB1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340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57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A610794-F01F-4315-A480-2471063C34E1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3707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13B3A3-9320-40CF-953A-3C483507A43A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44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BAE7B3-8116-40C0-B884-E9A36ACB5C0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866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731F1AA-AA7E-4522-A0A6-8E9D113BD81B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08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0F40E5C-07CC-40C8-9F46-56E74D5AE2EC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90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DA9E4-EBCE-44D4-B7A2-0A187A66E324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041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CF32B9-BABD-477A-9BC6-01481AA0A696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584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4108B-D7AE-4459-B91A-39DF7C97026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2504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781D0-77E9-48F5-86DD-D0CBDC29CEC5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5662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FAB3B15-DABD-4A34-8391-01783FDCA25F}" type="slidenum">
              <a:rPr lang="cs-CZ" altLang="en-US">
                <a:solidFill>
                  <a:srgbClr val="FFFFFF"/>
                </a:solidFill>
              </a:rPr>
              <a:pPr/>
              <a:t>‹#›</a:t>
            </a:fld>
            <a:endParaRPr lang="cs-CZ" alt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988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rgbClr val="D2ECB6"/>
          </a:fgClr>
          <a:bgClr>
            <a:srgbClr val="009A46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7242175" cy="1981200"/>
            <a:chOff x="0" y="0"/>
            <a:chExt cx="4562" cy="1248"/>
          </a:xfrm>
        </p:grpSpPr>
        <p:sp>
          <p:nvSpPr>
            <p:cNvPr id="75779" name="Freeform 3"/>
            <p:cNvSpPr>
              <a:spLocks/>
            </p:cNvSpPr>
            <p:nvPr/>
          </p:nvSpPr>
          <p:spPr bwMode="hidden">
            <a:xfrm>
              <a:off x="0" y="583"/>
              <a:ext cx="4487" cy="665"/>
            </a:xfrm>
            <a:custGeom>
              <a:avLst/>
              <a:gdLst/>
              <a:ahLst/>
              <a:cxnLst>
                <a:cxn ang="0">
                  <a:pos x="4800" y="299"/>
                </a:cxn>
                <a:cxn ang="0">
                  <a:pos x="0" y="665"/>
                </a:cxn>
                <a:cxn ang="0">
                  <a:pos x="0" y="0"/>
                </a:cxn>
                <a:cxn ang="0">
                  <a:pos x="4806" y="1"/>
                </a:cxn>
                <a:cxn ang="0">
                  <a:pos x="4800" y="153"/>
                </a:cxn>
                <a:cxn ang="0">
                  <a:pos x="4800" y="299"/>
                </a:cxn>
              </a:cxnLst>
              <a:rect l="0" t="0" r="r" b="b"/>
              <a:pathLst>
                <a:path w="4806" h="665">
                  <a:moveTo>
                    <a:pt x="4800" y="299"/>
                  </a:moveTo>
                  <a:lnTo>
                    <a:pt x="0" y="665"/>
                  </a:lnTo>
                  <a:lnTo>
                    <a:pt x="0" y="0"/>
                  </a:lnTo>
                  <a:lnTo>
                    <a:pt x="4806" y="1"/>
                  </a:lnTo>
                  <a:lnTo>
                    <a:pt x="4800" y="153"/>
                  </a:lnTo>
                  <a:lnTo>
                    <a:pt x="4800" y="299"/>
                  </a:lnTo>
                  <a:close/>
                </a:path>
              </a:pathLst>
            </a:custGeom>
            <a:gradFill rotWithShape="1">
              <a:gsLst>
                <a:gs pos="0">
                  <a:schemeClr val="bg1">
                    <a:gamma/>
                    <a:shade val="94118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  <p:sp>
          <p:nvSpPr>
            <p:cNvPr id="75780" name="Freeform 4"/>
            <p:cNvSpPr>
              <a:spLocks/>
            </p:cNvSpPr>
            <p:nvPr/>
          </p:nvSpPr>
          <p:spPr bwMode="hidden">
            <a:xfrm>
              <a:off x="0" y="0"/>
              <a:ext cx="4562" cy="1199"/>
            </a:xfrm>
            <a:custGeom>
              <a:avLst/>
              <a:gdLst/>
              <a:ahLst/>
              <a:cxnLst>
                <a:cxn ang="0">
                  <a:pos x="4560" y="932"/>
                </a:cxn>
                <a:cxn ang="0">
                  <a:pos x="0" y="1199"/>
                </a:cxn>
                <a:cxn ang="0">
                  <a:pos x="0" y="0"/>
                </a:cxn>
                <a:cxn ang="0">
                  <a:pos x="4562" y="0"/>
                </a:cxn>
                <a:cxn ang="0">
                  <a:pos x="4560" y="932"/>
                </a:cxn>
                <a:cxn ang="0">
                  <a:pos x="4560" y="932"/>
                </a:cxn>
              </a:cxnLst>
              <a:rect l="0" t="0" r="r" b="b"/>
              <a:pathLst>
                <a:path w="4562" h="1199">
                  <a:moveTo>
                    <a:pt x="4560" y="932"/>
                  </a:moveTo>
                  <a:lnTo>
                    <a:pt x="0" y="1199"/>
                  </a:lnTo>
                  <a:lnTo>
                    <a:pt x="0" y="0"/>
                  </a:lnTo>
                  <a:lnTo>
                    <a:pt x="4562" y="0"/>
                  </a:lnTo>
                  <a:lnTo>
                    <a:pt x="4560" y="932"/>
                  </a:lnTo>
                  <a:lnTo>
                    <a:pt x="4560" y="93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cs-CZ">
                <a:solidFill>
                  <a:srgbClr val="FFFFFF"/>
                </a:solidFill>
              </a:endParaRPr>
            </a:p>
          </p:txBody>
        </p:sp>
      </p:grpSp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 předlohy nadpisů.</a:t>
            </a:r>
          </a:p>
        </p:txBody>
      </p:sp>
      <p:sp>
        <p:nvSpPr>
          <p:cNvPr id="75782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</a:p>
        </p:txBody>
      </p:sp>
      <p:sp>
        <p:nvSpPr>
          <p:cNvPr id="75783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4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smtClean="0"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srgbClr val="FFFFFF"/>
              </a:solidFill>
            </a:endParaRPr>
          </a:p>
        </p:txBody>
      </p:sp>
      <p:sp>
        <p:nvSpPr>
          <p:cNvPr id="75785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90E68CF-B954-415F-96C3-41A7268915F2}" type="slidenum">
              <a:rPr lang="cs-CZ" altLang="en-US" smtClean="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en-US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81395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anose="05000000000000000000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se zakulacenými rohy na opačné straně 6"/>
          <p:cNvSpPr/>
          <p:nvPr/>
        </p:nvSpPr>
        <p:spPr>
          <a:xfrm>
            <a:off x="0" y="0"/>
            <a:ext cx="9144000" cy="1521012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23528" y="0"/>
            <a:ext cx="8229600" cy="136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err="1" smtClean="0">
                <a:solidFill>
                  <a:srgbClr val="FFFFFF"/>
                </a:solidFill>
                <a:effectLst/>
                <a:latin typeface="Algerian" panose="04020705040A02060702" pitchFamily="82" charset="0"/>
              </a:rPr>
              <a:t>ireland</a:t>
            </a:r>
            <a:endParaRPr lang="en-GB" sz="6600" b="1" dirty="0" smtClean="0">
              <a:solidFill>
                <a:srgbClr val="FFFFFF"/>
              </a:solidFill>
              <a:effectLst/>
              <a:latin typeface="Algerian" panose="04020705040A02060702" pitchFamily="82" charset="0"/>
            </a:endParaRPr>
          </a:p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Éire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or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Poblacht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na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hÉireann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13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5040000"/>
            <a:ext cx="9144000" cy="1773312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About five-sixths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the island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Ireland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Northern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Ireland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the north &amp;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Atlantic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 the north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Celtic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Sea to the south, Saint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George’s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Channel to the south-east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Irish Sea to the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east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70,280 km</a:t>
            </a:r>
            <a:r>
              <a:rPr lang="en-GB" sz="1600" baseline="300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2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4.6 million people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Dublin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7.5 million foreign tourists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4D86"/>
              </a:buClr>
              <a:buSzPct val="100000"/>
              <a:buFont typeface="Wingdings" panose="05000000000000000000" pitchFamily="2" charset="2"/>
              <a:buChar char="§"/>
            </a:pP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2050" name="Picture 2" descr="http://img4.wikia.nocookie.net/__cb20130824072535/baldursgategame/images/1/19/Ireland_fla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1800000"/>
            <a:ext cx="2375999" cy="1584000"/>
          </a:xfrm>
          <a:prstGeom prst="rect">
            <a:avLst/>
          </a:prstGeom>
          <a:noFill/>
          <a:ln>
            <a:solidFill>
              <a:srgbClr val="00602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2/2b/Green_harp_flag_of_Ireland_17th_century.svg/450px-Green_harp_flag_of_Ireland_17th_century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00" y="3456000"/>
            <a:ext cx="2376000" cy="1584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irelandmap.facts.co/irelandmapof/IrelandPoliticalMapwithCiti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000" y="1692000"/>
            <a:ext cx="3276000" cy="3556541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Výsledek obrázku pro ireland in europe ma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62" name="Picture 14" descr="https://justaboutireland.files.wordpress.com/2015/01/ireland-map1.gif?w=596&amp;h=380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65"/>
          <a:stretch/>
        </p:blipFill>
        <p:spPr bwMode="auto">
          <a:xfrm>
            <a:off x="151889" y="2172569"/>
            <a:ext cx="2982115" cy="198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533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Ring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of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kerry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1088840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Typical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Irish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landscape with stunning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scenery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Dramatic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coastline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windswept cliffs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unspoilt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beaches,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blue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lakes, green hills, rich flora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fauna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Ancient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monuments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romantic castles, outstanding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gardens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colourful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towns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villages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5372" name="Picture 12" descr="https://www.waterbabies.ie/uploads/images/kerry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4" t="4014" r="7819" b="3652"/>
          <a:stretch/>
        </p:blipFill>
        <p:spPr bwMode="auto">
          <a:xfrm>
            <a:off x="5976000" y="1800000"/>
            <a:ext cx="3024336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http://www.simon-tourist.cz/static/uploads/files/Ring_of_Kerry_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5" t="167" r="4363" b="1452"/>
          <a:stretch/>
        </p:blipFill>
        <p:spPr bwMode="auto">
          <a:xfrm>
            <a:off x="144000" y="1836000"/>
            <a:ext cx="3240361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http://media.irishcentral.com/images/MI-Ring-of-Kerry-Roa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976000" y="4320000"/>
            <a:ext cx="302400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2" name="Picture 22" descr="http://guide.notizie.it/wp-content/uploads/2014/03/3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00" r="48940" b="11764"/>
          <a:stretch/>
        </p:blipFill>
        <p:spPr bwMode="auto">
          <a:xfrm>
            <a:off x="3690000" y="3875053"/>
            <a:ext cx="1980000" cy="92963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4" name="Picture 24" descr="http://www.irishmegaliths.org.uk/aghacarrible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" t="26" r="12481" b="3748"/>
          <a:stretch/>
        </p:blipFill>
        <p:spPr bwMode="auto">
          <a:xfrm>
            <a:off x="3471381" y="4889846"/>
            <a:ext cx="2412000" cy="180615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6" name="Picture 26" descr="https://farmerstravel.files.wordpress.com/2012/09/img_02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" t="751" b="2"/>
          <a:stretch/>
        </p:blipFill>
        <p:spPr bwMode="auto">
          <a:xfrm>
            <a:off x="3471381" y="1800000"/>
            <a:ext cx="2412000" cy="198989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8" name="Picture 28" descr="http://www.irishcottageholidays.com/blog/wp-content/uploads/2013/06/Sheep-highway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44000" y="4320000"/>
            <a:ext cx="3240000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2623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Blarney castle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23285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Original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ly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timber house, replaced by stone fortification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(12 century)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destroyed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(1440s)</a:t>
            </a:r>
            <a:endParaRPr lang="en-GB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Medieval stronghold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(15 century, abandoned in 1690)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Romantic partial ruin, some rooms &amp; battlements accessible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Extensive gardens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incl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poisonous garden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(poisonous plants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mandrake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opium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cannabis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16390" name="Picture 6" descr="http://www.themetropolehotel.ie/upload/slide_images/blarney_castle_aeri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2"/>
          <a:stretch/>
        </p:blipFill>
        <p:spPr bwMode="auto">
          <a:xfrm>
            <a:off x="756000" y="2088000"/>
            <a:ext cx="3897263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6" name="Picture 12" descr="https://lh5.googleusercontent.com/inrj7uglgzBQL8gk9sEt9Nfkkave1VpPoLdftwhu0AccxQdcsB1-E5PIOrc9A9erRlRxtU1i7jVB-uLqZIs1OcOXwPvmaHDEa8GuWTVNbwDhJ5gaPmGNJj8LMirLFRq_j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809" y="2088000"/>
            <a:ext cx="3567069" cy="2376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4" name="Picture 20" descr="http://www.sparkles-and-crumbs.com/wp-content/uploads/2015/03/alnwick-poison-garde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r="4103" b="6430"/>
          <a:stretch/>
        </p:blipFill>
        <p:spPr bwMode="auto">
          <a:xfrm>
            <a:off x="216000" y="4572000"/>
            <a:ext cx="2808312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6" name="Picture 22" descr="https://uofacesmg.files.wordpress.com/2012/07/lakemount-gardens-brian-cross0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4" t="8707"/>
          <a:stretch/>
        </p:blipFill>
        <p:spPr bwMode="auto">
          <a:xfrm>
            <a:off x="6120000" y="4572000"/>
            <a:ext cx="2808000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https://c1.staticflickr.com/5/4106/5166808603_a69378c28d_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000" y="4572000"/>
            <a:ext cx="2868999" cy="216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70088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Unesco</a:t>
            </a:r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world heritage sites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656792"/>
          </a:xfrm>
        </p:spPr>
        <p:txBody>
          <a:bodyPr/>
          <a:lstStyle/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Only</a:t>
            </a:r>
            <a:r>
              <a:rPr lang="cs-CZ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two sites</a:t>
            </a:r>
            <a:endParaRPr lang="cs-CZ" sz="1600" b="1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Both of </a:t>
            </a:r>
            <a:r>
              <a:rPr lang="en-GB" sz="1600" b="1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cultural </a:t>
            </a:r>
            <a:r>
              <a:rPr lang="en-GB" sz="1600" b="1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character</a:t>
            </a:r>
            <a:endParaRPr lang="cs-CZ" sz="1600" b="1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90900" indent="0">
              <a:buClr>
                <a:srgbClr val="004D86"/>
              </a:buClr>
              <a:buSzPct val="100000"/>
              <a:buNone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 </a:t>
            </a:r>
          </a:p>
        </p:txBody>
      </p:sp>
      <p:pic>
        <p:nvPicPr>
          <p:cNvPr id="1028" name="Picture 4" descr="http://www.gaelcoin.org/wp-content/uploads/2014/05/54e3d60a536842639bb3d9d8edba9b598J3OAm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95" y="1512000"/>
            <a:ext cx="4605360" cy="259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region16.net/channingisd/ziegler_classes/Country%20Site/Ireland%20website/images/pastoral-landscape_6792_600x4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6"/>
          <a:stretch/>
        </p:blipFill>
        <p:spPr bwMode="auto">
          <a:xfrm>
            <a:off x="4896000" y="3852016"/>
            <a:ext cx="4080000" cy="2915984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static.sacred-destinations.com/img/766/gohistoric_15667_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8"/>
          <a:stretch/>
        </p:blipFill>
        <p:spPr bwMode="auto">
          <a:xfrm>
            <a:off x="4896000" y="936000"/>
            <a:ext cx="1980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Diagnonal (8045711122) (2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3" r="5573"/>
          <a:stretch/>
        </p:blipFill>
        <p:spPr bwMode="auto">
          <a:xfrm>
            <a:off x="7001308" y="936000"/>
            <a:ext cx="1980000" cy="280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Skellig hives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6" b="5556"/>
          <a:stretch/>
        </p:blipFill>
        <p:spPr bwMode="auto">
          <a:xfrm>
            <a:off x="567375" y="4248000"/>
            <a:ext cx="378000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7325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Brú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na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Bóinne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Palace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of the 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Boyne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0"/>
            <a:ext cx="9144000" cy="2312976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Complexes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Megalithic sites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Neolithic period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35 century BC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Burial mounds,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chamber tombs, standing stones,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hedges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other prehistoric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enclosures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App 90 recorded monuments &amp; unknown quantity of yet unrecorded sites</a:t>
            </a:r>
          </a:p>
          <a:p>
            <a:pPr marL="360000" lvl="1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Significant collections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megalithic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;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social,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economic, religious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funerary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functions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7416" name="Picture 8" descr="https://upload.wikimedia.org/wikipedia/commons/thumb/7/7f/Knowth.jpg/1280px-Knowth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r="32646" b="13873"/>
          <a:stretch/>
        </p:blipFill>
        <p:spPr bwMode="auto">
          <a:xfrm>
            <a:off x="3416726" y="4417200"/>
            <a:ext cx="1944000" cy="2111351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https://upload.wikimedia.org/wikipedia/en/thumb/5/5a/NG_Kerbstone_with_spirals_and_lozenges.jpeg/1280px-NG_Kerbstone_with_spirals_and_lozenges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" b="11849"/>
          <a:stretch/>
        </p:blipFill>
        <p:spPr bwMode="auto">
          <a:xfrm>
            <a:off x="5466160" y="4338381"/>
            <a:ext cx="3552917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4" name="Picture 16" descr="http://2.bp.blogspot.com/_ap-hMHXgd9Y/TKC6C8lotOI/AAAAAAAAAbM/ex8OYlT_GyE/s1600/DSC027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73" r="4787" b="4619"/>
          <a:stretch/>
        </p:blipFill>
        <p:spPr bwMode="auto">
          <a:xfrm>
            <a:off x="144000" y="2052000"/>
            <a:ext cx="3419888" cy="208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30" name="Picture 22" descr="https://s-media-cache-ak0.pinimg.com/736x/44/ac/f8/44acf896db5970d10c548f70d154753b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9" t="15527" r="20587" b="10048"/>
          <a:stretch/>
        </p:blipFill>
        <p:spPr bwMode="auto">
          <a:xfrm>
            <a:off x="144000" y="4338381"/>
            <a:ext cx="3168353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4" descr="http://cdn.c.photoshelter.com/img-get/I00000F3S0DQFhAU/s/750/750/dw-s0877-newgrange-stone2-300dpi.jpg"/>
          <p:cNvSpPr>
            <a:spLocks noChangeAspect="1" noChangeArrowheads="1"/>
          </p:cNvSpPr>
          <p:nvPr/>
        </p:nvSpPr>
        <p:spPr bwMode="auto">
          <a:xfrm>
            <a:off x="307975" y="-1614488"/>
            <a:ext cx="5534025" cy="3686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7438" name="Picture 30" descr="http://www.megalithicireland.com/Meath/Knowth/Knowth%20001L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1" t="20107" r="3111" b="2009"/>
          <a:stretch/>
        </p:blipFill>
        <p:spPr bwMode="auto">
          <a:xfrm>
            <a:off x="3688810" y="2052000"/>
            <a:ext cx="5330267" cy="208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4059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err="1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Sceilig</a:t>
            </a:r>
            <a:r>
              <a:rPr lang="en-GB" sz="28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Mhichíl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(</a:t>
            </a:r>
            <a:r>
              <a:rPr lang="en-GB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Skellig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en-GB" sz="2000" b="1" dirty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Michael or Great </a:t>
            </a:r>
            <a:r>
              <a:rPr lang="en-GB" sz="20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Skellig</a:t>
            </a:r>
            <a:r>
              <a:rPr lang="cs-CZ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)</a:t>
            </a:r>
            <a:r>
              <a:rPr lang="en-GB" sz="20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endParaRPr lang="en-GB" sz="20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900001"/>
            <a:ext cx="9144000" cy="65679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Larger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two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Skellig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pyramidal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 km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 off the south-west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coast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Monastery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on steep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sides of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rocky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island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7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20482" name="Picture 2" descr="Skellig Michael03(js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84"/>
          <a:stretch/>
        </p:blipFill>
        <p:spPr bwMode="auto">
          <a:xfrm>
            <a:off x="251999" y="1548000"/>
            <a:ext cx="4249212" cy="259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Skellig Michael - cemetery and large orato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238" y="4248000"/>
            <a:ext cx="2970021" cy="223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s://sctonline.files.wordpress.com/2008/07/5th-century-monastery-of-sceilig-mhichil-unesco-world-heritage-site-photograph-valerie-o-sullivan-medium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8" t="4955" b="9723"/>
          <a:stretch/>
        </p:blipFill>
        <p:spPr bwMode="auto">
          <a:xfrm>
            <a:off x="4644008" y="1548000"/>
            <a:ext cx="4264406" cy="259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6" name="Picture 16" descr="http://www.starwars7news.com/wp-content/uploads/2014/08/Skellig-0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51"/>
          <a:stretch/>
        </p:blipFill>
        <p:spPr bwMode="auto">
          <a:xfrm>
            <a:off x="252000" y="4248000"/>
            <a:ext cx="5534025" cy="229355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26574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1656000"/>
            <a:ext cx="9144000" cy="2556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0" y="1908000"/>
            <a:ext cx="9144000" cy="20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6600" b="1" dirty="0" smtClean="0">
                <a:solidFill>
                  <a:srgbClr val="FFFFFF"/>
                </a:solidFill>
                <a:latin typeface="Algerian" panose="04020705040A02060702" pitchFamily="82" charset="0"/>
              </a:rPr>
              <a:t>Thank you for attention</a:t>
            </a:r>
            <a:endParaRPr lang="en-GB" sz="6600" b="1" dirty="0">
              <a:solidFill>
                <a:srgbClr val="FFFFFF"/>
              </a:solidFill>
              <a:latin typeface="Algerian" panose="04020705040A0206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9382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nature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703933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Emerald Island – rural greenery &amp; natural beauty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West – hills, mountains &amp; rugged cliffs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(islands, peninsulas, headlands &amp; bays)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Centre – lowlands covered with areas of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bogland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&amp; lakes</a:t>
            </a:r>
          </a:p>
        </p:txBody>
      </p:sp>
      <p:pic>
        <p:nvPicPr>
          <p:cNvPr id="3074" name="Picture 2" descr="http://www.pre-tend.com/wp-content/uploads/2014/12/Ireland-amazing-landsace-green-natu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2376000"/>
            <a:ext cx="3326100" cy="187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t.wallpaperweb.org/wallpaper/nature/1440x1080/Crow_Head_Dursey_Sound_Ireland_1440x10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88" r="4580" b="11387"/>
          <a:stretch/>
        </p:blipFill>
        <p:spPr bwMode="auto">
          <a:xfrm>
            <a:off x="5904000" y="2376000"/>
            <a:ext cx="3096000" cy="1857311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livefortheoutdoors.com/upload/533003/images/Slea%20Head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7"/>
          <a:stretch/>
        </p:blipFill>
        <p:spPr bwMode="auto">
          <a:xfrm>
            <a:off x="3600000" y="3204000"/>
            <a:ext cx="2196000" cy="1887927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images.forwallpaper.com/files/images/5/5e8b/5e8be701/27282/farms-in-county-cork-irelan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00" y="4392000"/>
            <a:ext cx="3326100" cy="187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www.ipcc.ie/wp/wp-content/uploads/2012/02/mountainblanketbog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2"/>
          <a:stretch/>
        </p:blipFill>
        <p:spPr bwMode="auto">
          <a:xfrm>
            <a:off x="3600000" y="5202839"/>
            <a:ext cx="2196000" cy="1470405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20" descr="https://encrypted-tbn0.gstatic.com/images?q=tbn:ANd9GcTZHFOBSRWVT0bXLPddh5qbE-X-phdzMCH6Wfc4leWR3qqlbi7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2" b="3829"/>
          <a:stretch/>
        </p:blipFill>
        <p:spPr bwMode="auto">
          <a:xfrm>
            <a:off x="5904000" y="4392000"/>
            <a:ext cx="3096000" cy="187220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in1.ccio.co/L7/x9/1C/171418329536269915MJrvpfrPc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1" t="16502" r="20550"/>
          <a:stretch/>
        </p:blipFill>
        <p:spPr bwMode="auto">
          <a:xfrm>
            <a:off x="3600000" y="1799016"/>
            <a:ext cx="2196000" cy="1294072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3560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Tourist attractions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1"/>
            <a:ext cx="9144000" cy="618022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Wealth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structures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Neolithic period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Thatched-roof cottages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(roof built with dry vegetation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straw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heather)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098" name="Picture 2" descr="https://upload.wikimedia.org/wikipedia/commons/thumb/5/5d/IMG_CastlestrangeStone2771.jpg/1280px-IMG_CastlestrangeStone277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1" t="1709" r="15324" b="12811"/>
          <a:stretch/>
        </p:blipFill>
        <p:spPr bwMode="auto">
          <a:xfrm>
            <a:off x="180000" y="1548000"/>
            <a:ext cx="3312368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i1.trekearth.com/photos/5513/poulnabrone_dolme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8" t="10050" r="11229" b="14929"/>
          <a:stretch/>
        </p:blipFill>
        <p:spPr bwMode="auto">
          <a:xfrm>
            <a:off x="3600000" y="1548000"/>
            <a:ext cx="3528392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https://www.uni-due.de/DI/Turoe%20Ston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" t="1973" r="1465" b="1891"/>
          <a:stretch/>
        </p:blipFill>
        <p:spPr bwMode="auto">
          <a:xfrm>
            <a:off x="7236000" y="1548000"/>
            <a:ext cx="1718185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 descr="DrombegStoneCircle 200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3" t="32699" r="2536" b="2726"/>
          <a:stretch/>
        </p:blipFill>
        <p:spPr bwMode="auto">
          <a:xfrm>
            <a:off x="180000" y="4212000"/>
            <a:ext cx="486825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ástupný symbol pro text 2"/>
          <p:cNvSpPr txBox="1">
            <a:spLocks/>
          </p:cNvSpPr>
          <p:nvPr/>
        </p:nvSpPr>
        <p:spPr bwMode="auto">
          <a:xfrm>
            <a:off x="288000" y="1548000"/>
            <a:ext cx="2916000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Castlestrange</a:t>
            </a: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 stone </a:t>
            </a:r>
            <a:r>
              <a:rPr lang="en-GB" sz="1000" b="1" kern="0" dirty="0" smtClean="0">
                <a:effectLst/>
                <a:latin typeface="Constantia" panose="02030602050306030303" pitchFamily="18" charset="0"/>
              </a:rPr>
              <a:t>(granite boulder decorated with flowing spirals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,</a:t>
            </a:r>
            <a:r>
              <a:rPr lang="en-GB" sz="1000" b="1" kern="0" dirty="0" smtClean="0">
                <a:effectLst/>
                <a:latin typeface="Constantia" panose="02030602050306030303" pitchFamily="18" charset="0"/>
              </a:rPr>
              <a:t> 500BC)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sp>
        <p:nvSpPr>
          <p:cNvPr id="34" name="Zástupný symbol pro text 2"/>
          <p:cNvSpPr txBox="1">
            <a:spLocks/>
          </p:cNvSpPr>
          <p:nvPr/>
        </p:nvSpPr>
        <p:spPr bwMode="auto">
          <a:xfrm>
            <a:off x="324000" y="4216041"/>
            <a:ext cx="180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Dromberg</a:t>
            </a:r>
            <a:r>
              <a:rPr lang="en-GB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stone circle</a:t>
            </a:r>
            <a:endParaRPr lang="cs-CZ" sz="1200" b="1" kern="0" dirty="0" smtClean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35" name="Zástupný symbol pro text 2"/>
          <p:cNvSpPr txBox="1">
            <a:spLocks/>
          </p:cNvSpPr>
          <p:nvPr/>
        </p:nvSpPr>
        <p:spPr bwMode="auto">
          <a:xfrm>
            <a:off x="7344000" y="3672000"/>
            <a:ext cx="1620000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Turoe</a:t>
            </a:r>
            <a:r>
              <a:rPr lang="en-GB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stone</a:t>
            </a: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000" b="1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(granite</a:t>
            </a:r>
            <a:r>
              <a:rPr lang="cs-CZ" sz="1000" b="1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000" b="1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decorated Celtic </a:t>
            </a:r>
            <a:r>
              <a:rPr lang="en-GB" sz="1000" b="1" dirty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style</a:t>
            </a:r>
            <a:r>
              <a:rPr lang="en-GB" sz="1000" b="1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) </a:t>
            </a:r>
            <a:endParaRPr lang="cs-CZ" sz="1000" b="1" kern="0" dirty="0" smtClean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sp>
        <p:nvSpPr>
          <p:cNvPr id="40" name="Zástupný symbol pro text 2"/>
          <p:cNvSpPr txBox="1">
            <a:spLocks/>
          </p:cNvSpPr>
          <p:nvPr/>
        </p:nvSpPr>
        <p:spPr bwMode="auto">
          <a:xfrm>
            <a:off x="3744000" y="1548000"/>
            <a:ext cx="2592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en-GB" sz="1200" b="1" kern="0" dirty="0" err="1" smtClean="0">
                <a:effectLst/>
                <a:latin typeface="Constantia" panose="02030602050306030303" pitchFamily="18" charset="0"/>
              </a:rPr>
              <a:t>Poulnabrone</a:t>
            </a:r>
            <a:r>
              <a:rPr lang="en-GB" sz="1200" b="1" kern="0" dirty="0" smtClean="0">
                <a:effectLst/>
                <a:latin typeface="Constantia" panose="02030602050306030303" pitchFamily="18" charset="0"/>
              </a:rPr>
              <a:t> dolmen </a:t>
            </a:r>
            <a:r>
              <a:rPr lang="en-GB" sz="1000" b="1" kern="0" dirty="0" smtClean="0">
                <a:effectLst/>
                <a:latin typeface="Constantia" panose="02030602050306030303" pitchFamily="18" charset="0"/>
              </a:rPr>
              <a:t>(portal tomb)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41" name="Picture 68" descr="http://viajaralparaiso.com/wp-content/uploads/2014/01/i4d686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267" y="4212000"/>
            <a:ext cx="3773511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1388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Tourist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attractions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953501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Christianity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monastic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houses 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Franciscans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numerous abbeys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Gothic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cathedrals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Saint Patrick’s 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Dublin</a:t>
            </a:r>
            <a:endParaRPr lang="cs-CZ" sz="16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4122" name="Picture 26" descr="https://upload.wikimedia.org/wikipedia/commons/thumb/d/d1/Clonmacnoise_6.jpg/1280px-Clonmacnoise_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6" t="5519" r="4466"/>
          <a:stretch/>
        </p:blipFill>
        <p:spPr bwMode="auto">
          <a:xfrm>
            <a:off x="155575" y="1764000"/>
            <a:ext cx="342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4" descr="File:St Patrick's Cathedral Exterior, Dublin, Ireland - Dilif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0" t="5909" r="13092"/>
          <a:stretch/>
        </p:blipFill>
        <p:spPr bwMode="auto">
          <a:xfrm>
            <a:off x="144000" y="4320000"/>
            <a:ext cx="3420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6" descr="https://upload.wikimedia.org/wikipedia/commons/thumb/5/5a/St_Patrick%27s_Cathedral_Choir%2C_Dublin%2C_Ireland_-_Diliff.jpg/800px-St_Patrick%27s_Cathedral_Choir%2C_Dublin%2C_Ireland_-_Diliff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" b="13820"/>
          <a:stretch/>
        </p:blipFill>
        <p:spPr bwMode="auto">
          <a:xfrm>
            <a:off x="6048328" y="4320000"/>
            <a:ext cx="2952000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Zástupný symbol pro text 2"/>
          <p:cNvSpPr txBox="1">
            <a:spLocks/>
          </p:cNvSpPr>
          <p:nvPr/>
        </p:nvSpPr>
        <p:spPr bwMode="auto">
          <a:xfrm>
            <a:off x="324000" y="1764000"/>
            <a:ext cx="15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Clonmacnoise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en-GB" sz="1000" b="1" kern="0" dirty="0" smtClean="0">
                <a:effectLst/>
                <a:latin typeface="Constantia" panose="02030602050306030303" pitchFamily="18" charset="0"/>
              </a:rPr>
              <a:t>(</a:t>
            </a:r>
            <a:r>
              <a:rPr lang="cs-CZ" sz="1000" b="1" kern="0" dirty="0" smtClean="0">
                <a:effectLst/>
                <a:latin typeface="Constantia" panose="02030602050306030303" pitchFamily="18" charset="0"/>
              </a:rPr>
              <a:t>6 c</a:t>
            </a:r>
            <a:r>
              <a:rPr lang="en-GB" sz="1000" b="1" kern="0" dirty="0" smtClean="0">
                <a:effectLst/>
                <a:latin typeface="Constantia" panose="02030602050306030303" pitchFamily="18" charset="0"/>
              </a:rPr>
              <a:t>)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32" name="Picture 20" descr="https://upload.wikimedia.org/wikipedia/commons/thumb/8/86/A_high_cross_and_round_tower_at_Monasterboice%2C_Ireland.jpg/1280px-A_high_cross_and_round_tower_at_Monasterboice%2C_Ireland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t="2525" r="6578"/>
          <a:stretch/>
        </p:blipFill>
        <p:spPr bwMode="auto">
          <a:xfrm>
            <a:off x="6048000" y="1800000"/>
            <a:ext cx="2952328" cy="244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Zástupný symbol pro text 2"/>
          <p:cNvSpPr txBox="1">
            <a:spLocks/>
          </p:cNvSpPr>
          <p:nvPr/>
        </p:nvSpPr>
        <p:spPr bwMode="auto">
          <a:xfrm>
            <a:off x="7344000" y="1800000"/>
            <a:ext cx="15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Monasterboice</a:t>
            </a: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0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cs-CZ" sz="10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5 c</a:t>
            </a:r>
            <a:r>
              <a:rPr lang="en-GB" sz="10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000" b="1" kern="0" dirty="0" smtClean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6146" name="Picture 2" descr="https://www.westmeathcoco.ie/en/media/ForeAbbey2GC_tmb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1" t="21717" r="4370"/>
          <a:stretch/>
        </p:blipFill>
        <p:spPr bwMode="auto">
          <a:xfrm>
            <a:off x="3654000" y="3420000"/>
            <a:ext cx="2304000" cy="1540415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trulyskrumptious.files.wordpress.com/2013/07/dscn5127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t="7566" r="6446" b="14156"/>
          <a:stretch/>
        </p:blipFill>
        <p:spPr bwMode="auto">
          <a:xfrm>
            <a:off x="3654000" y="1791641"/>
            <a:ext cx="2304000" cy="151216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ww.206tours.com/images/ireland/corcomroe-abbey/corcomroe-abbey-ireland1a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" t="6082" r="24379"/>
          <a:stretch/>
        </p:blipFill>
        <p:spPr bwMode="auto">
          <a:xfrm>
            <a:off x="3654000" y="5085184"/>
            <a:ext cx="2304000" cy="1682816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https://c1.staticflickr.com/3/2565/4097270244_74670dd2ee_b.jpg"/>
          <p:cNvSpPr>
            <a:spLocks noChangeAspect="1" noChangeArrowheads="1"/>
          </p:cNvSpPr>
          <p:nvPr/>
        </p:nvSpPr>
        <p:spPr bwMode="auto">
          <a:xfrm>
            <a:off x="155575" y="-1766888"/>
            <a:ext cx="5534025" cy="369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Zástupný symbol pro text 2"/>
          <p:cNvSpPr txBox="1">
            <a:spLocks/>
          </p:cNvSpPr>
          <p:nvPr/>
        </p:nvSpPr>
        <p:spPr bwMode="auto">
          <a:xfrm>
            <a:off x="324000" y="4320000"/>
            <a:ext cx="158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Saint Patric</a:t>
            </a:r>
            <a:endParaRPr lang="cs-CZ" sz="1000" b="1" kern="0" dirty="0" smtClean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41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Tourist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attractions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5130" name="Picture 10" descr="https://upload.wikimedia.org/wikipedia/commons/thumb/b/b9/Drogheda_-_St._Laurences_Gate_%285638818100%29.jpg/800px-Drogheda_-_St._Laurences_Gate_%285638818100%2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4" t="10382" r="7665" b="26416"/>
          <a:stretch/>
        </p:blipFill>
        <p:spPr bwMode="auto">
          <a:xfrm>
            <a:off x="3420000" y="1800000"/>
            <a:ext cx="216024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0" name="Picture 20" descr="http://www.youghalonline.com/wp-content/uploads/2009/09/DSC_016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6" t="7473" r="2908"/>
          <a:stretch/>
        </p:blipFill>
        <p:spPr bwMode="auto">
          <a:xfrm>
            <a:off x="180000" y="1800000"/>
            <a:ext cx="3131856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56" descr="data:image/jpeg;base64,/9j/4AAQSkZJRgABAQAAAQABAAD/2wCEAAkGBxQTEhUUExQWFRUXGBsYGRcYGB0bGBwYHBgcHBobGhweHiggGholIBcaITEhJikrLi4uGh8zODMsNygtLisBCgoKDg0OGhAQGywkHyQsLCwsLCwsLCwsLCwsLCwsLCwsLCwsLCwsLCwsLCwsLCwsLCwsLCwsLCwsLCwsLCwsLP/AABEIALcBFAMBIgACEQEDEQH/xAAcAAABBQEBAQAAAAAAAAAAAAAEAAECAwUGBwj/xAA/EAABAgQEAwYEBAUEAQUBAAABAhEAAyExBBJBUQVhcSKBkaGx8BMywdEGFELhByNSYvEVcoKSM0NTorLSFv/EABgBAAMBAQAAAAAAAAAAAAAAAAABAgME/8QAJREAAgIBBAICAgMAAAAAAAAAAAECEQMSEyExQVEiYXGRBBSx/9oADAMBAAIRAxEAPwDzfDYZSVGWQCnVwwqWPeIIkYwYf9MtYzFIBuU6CoOUVO8acpeYOCLg3dvbwsbhTMl5UgFW9GYFxeg+aOKOanyRZzvE8d8VaWSlGgCQWfl1Lw2XKXsdiHHMN1iifKXKmAajlR9hGmvCgj4iiAtRcgFhU8+sbSa4GaMvh8yQUTM6Sk6g0fkGcU3jUwmIzgLIucr+jnm4FIBxEkTJLZjajOK/XeJ4aQUJIchBAezuOup+sckna+wN3DlAKnJCqVt0ZmrV3imYSkNLD5ScywaqSSGIFu4QLIUlC1OCtK2GZipstgSKA1jSmICQVB0hqqrSlDo4cnwjF/FjMyTi7hW9SdyfH7RoHjM3soB/l3IegNb3paopGNh8AFpMzMQa00IdzlBNCB7eL+HDOrJ8Qm7E7NV9Grb/ABGjpO0I7PB/iSeFCWlTBsoBqABoKbWi6Ziij5SSWI2cnrGBK4SshIC0pL1INSnaxAPXui2cFS0gllBRYK589rivOMck3OqYynj/ABIM2Vgk363IDMaN4RiyseMoS7u7vye1qswg3F4SbNPZGoFSDQ7alqmAJOASRbKBR/G3eI2hVCNvCzew+fMsMpJqrLrlqKVAq1Obxt4uQma03PlBURlJCWBAfMC3zEJelNY5CQrI+UnKDU1rzL6UeNFONzIyuG0fUHVm3aNY5nFV2gNTC4lSEGU5GU0cigAGhLaEhqxj8WllSWz9kqN+0qnp3/WHGJ7IBahDUrUb9xijFL+KAHCWq+r7vfTrWM3LkDDx2HRmCZagq7ki9mqBW9/OKeEIQJhVMcpBShJsA1S+tQQ1tdo15WEADhwLuA5PUeeXmOkZU1L1eta0zMeZIAPQaxrCQjpMXjFTllSMpSlSQkAMChwlP+2z38YISKEKcKcguC7l2ZNGADRjcEzy+2lP6jlLF0kEsU1Y9eUHZVLSVZWc0c/qJ7TPqwtEzXAGhOm5QSUgkcwEuwCVEF3LP6xGXPJNLvd2Hh4QOsfylBSjmFRQP7pausATpzqdUzKAKC5dtmDbP1jN3KH4KNBM4u76tts7N4QdJVupiRZrivqa2jOlkZc4cp/Umhp10gediytsug6Fut25xjo1dCs6SVNAqKm5GjjXme6CfzZW5QG3ZyS7u2urRz2FxIWSFAhk0ykuCOr0oaQRh15ihuyGqTR9utKV2iNMkuwssx89SSA9T+oGrjTn+8dBw85ZaVJKM2YXLTN+ZAJ+tIwsVgyuyQSKqCACoAJJKn+W2l3pGRwTGrVOABzSgaguFFNdk2o1ul46cOJqKlXLA6T8W4wLUpWdSVsApJT2afKxCbUuf6o894skrJKlpo9tjq56huh7+2/G02XMlpXLUXzZFJylNMpKAp6uHdzcEGkcHiQ9FEANmI32L+7R1TXysYAhNCdBb9/86xSueCHIJBIBbkRQbBumkEYvGCiUpG+/sQCtLAPzp9f3gX2IqnJTTsaf1QoeaSTrCjRMDa4eqjKcEhuo39tBi5S8rsDo+h65bWjPw+I+H2VC+zbWcbQcJ+eoDkVu166V08o5pJ3YiM3AKWUqmAt2nBIBfkQTrVusUTcNlIBZTB2dqnfnT0gnDzTMQRZjUsKeMVYvCq+IMqlFJS7Gtdneg3NNIab6YECvtElRDaVeno0aGGnKa+UUNTQ1gHEzGOUrJNK+ndCJZOZioiwGocAvyq/dC06kM3ZeNSCcpoKqJIpQ+TU8IJl4rMgtlNWLFwxFwHZqtR45JBLjNlKVDK+gLb660akFy5hS7BkEuCRQtz+kQ8KA3PyxCQE2BZQfLQjVhagpSM5AJWlPwy4YOAzAEuSNTztFsjFadp9emr7283i+VigguhwVPW5I58q2iOUmKw+XiFpILjUEGquvuzQX8ahD/M1eYIYu/N4yMHiEZ8xDFrwUZpWWSMxOqSwvrqY59NCsNUrNmOoqnckB2fqOsc4Z5SpQUT69KRsSApAUkkPRn06Gg/zeBOJSU/rIBNaEX0Ja/jGmNqLoZRNFKkkKFTv5bwpEwpHaFrnUK56/55xLDgmX2Ejke6+mrxVOxBDE2qHJDAjU0tp4R0QVuhjmZUgauQ1O7mzQMZpSQ9Hoxv6W6xAqNwAKvUj7+6Rp4bDqL+ebWzh60i3FRViK5U/KCBYuKVDhizQBhMJmJvSoAuene3jGniOFBSCE9knXoaV+0C4aRNQKvaj9Tc1Fz9ImMlTQGxw6WcgSTVPO24A1i7Fo7NSLvqKeLwBw0qzOQ1CSC+++u8F8Xm5JdRQsKUv6Wa+8FNurAARieyovUG4I+8ZMuaalVB5m94vcEHsizXtTn1ikybVDGnO9R6w9vSgskkqUOzqTrS9LdDF8ueZYaYhT/oUcwIY6A01tGjJlS0pVkWAVVDX9bVMV8VCSlLqN9WUSKuWvGW6m0kgLeFT1FTF+gprTpU36xrSkpJtltc6u70bYCjRy+GnJSWetWIOVy3QgCOgw+Lo6mowNag/QRnktU0BbxLGJCVPnWq6UB0hSc1lFNwCN6sLxjYAoCh8TsIJBSw7AqwzAZXIL18dYJxk5DpyKCSASXJdgXLagNV3jDMx1khRyuWSXAY6FzodusdWLLceQOl4pxcTZSJMtBmrdy4TlcH5qEkCpFxbXXi8TNdyGJFzzq/u3hF07FqS4SovYqFOo5wGSGa3fcbxrKbl2BWiS6g27kmldO54vxQK1Elu720UL6gNQRVMn2GsFWNF6ZrWoL0f6Q8VIxFIaCgHQSUgk0PdX2YKwayMuWjDqC5q92PKMeTiSA2mv0pGjgl3VQ75aeWnukEkI2vjuoD65Wr5lgDE8VMTlNDmHeKn3rGSJ6jp2dR6VFYJCwUkq7CQWFCrc30t5CMXCgLZ0hN6KVly/MWdn3rraBJaylRlqFU5i7dkpyqJqOgFWq0d//DjhGGxapqZpJVLAKQhWVKkEsCwS+4fNqKVeOb/E2FOHxU2WtDAlXwyzgylOBc1IFC+0aKEkrfRcY2c9hZyVFuyNS1ubP0O0Fy8Yxy/MBcAGlKHm/hDyJcoFwlIHQ+jxdLTLNSkVLlnTq4iZNFbMi6XMVLUSAUpuXq72uKDf9o0pWIVMBDdkqzGtqaauaUgKXigWd6WrSxcWBevnE5Skp+XNWwvXqCdBtqYwlFv8kvFP0GSMMhJegf8ASf0+Ov0ij4uQqSk8y4109LcosXNzJYEUPMA0sfbWtAqVHYH/AG1fVqF4zUZXyS4SXgvxeMcAV0IUHFaPTesGTML8WWAoP3uTZ3O9XyisD5CUECWHLDY/9TfpFOAxih2UIcBVv1Mb10Ip7aDS/BJXghUiW5Tc5jqRbyiyYEzErSEgklxo51s9NLbRAY5MoBQDFy6Wylnbdn58oqxPF0KU6cwerijuflvU/aNKk3aQyrCycoX8Sg0ykEC9GNXDGLJM5IAZ3oa1N4CLzluoshNAoJc9VVDO2sJeG7bCYC4HO/S/SOhK+2BqSuKFN9zc3DeXWLJ3EcwII0B0ZiKNuIylcGUoZkqCiHdDs3N9adNucTQgPlKszBgzgpLGluQjPTG+ANY4sjLUG5clx06928TnYkLBo7gC96ef7xgcLmFSqh6vc0FtKnf6Rs4lACQQQ5Hy5nqDYEihq78usDSXAGZ8M123ax2ob84HRJUMruAd94PnLBFVjMmuVIY1qCHuQ9odjMT2ia6mkdMPkuiW6GMmZ8iQDq6RYcwah+sD8RRMUASEo/SHVUixUNBveClKWkFgnQODXlQa84islaCtSiSzdntPoxAqHo9I5JJxYyoYZcsEqDiwym/MGxPneDuFskDNd3OZLKB6ipfbaB+G4xUxKizpY0FCGPXyhguYJhWnIAwe1w9dtbfWkS03aYBPG8NmT8VBqpmBL6k9li6amxEYYwkxIJUDQkEa8je1Y6lCpcwKTlAHzHLRju4tAU7D5kkAFQyvcpJ/5ba1eJx5GlQzmJctcwsAff0pBP5PIAWKiQagPXk1dCK+EKdNMpkF3DUJLB9XH0pyhpXEgg5UgrUzBioilgBc9aR1vU+uigPFD4aikmuxvvAszDrWCpKSQ7Pq523vpHSTJE1SSyQoqAdK09l9n7u4wNisAtCc9Oy9mMwPoDZIrdI+8Cyr6sekyPyUwUYeIDcmJFe6FBUglQJWhTkm1e43rDxWtiMsL2DgU2giUpnLEMKt184Bwy4MTUGlxvrvFSQgvCYtyXLBV/va8XieVPkdJGwBBY130ijA4Y3GgrTa3ODvy4Hab+5jcDkereBtrk6sRpfg7jn5XGy5pdIUrJMAIHZUwq9GBAJ6R6H/ABb4YFSROAGZBBzG+U0IDaVB7o8gnS6B3f8Aa/nHuHBCnHcJlZu12PhzBzR2VPzLA98djj8aLTPGj3bwpczRgT1izFYYypipRd0kps3Q98DLSxoI4WvB1p2XSzTQVa/1i0L0gVDvTviwr0p4Qmh2EmZarRNOIA173+8CrX7aGCiIVDs0JeI8Pd2i9OKULE+/pGWmbl08omJvTpUQqC/Zoqyr+dAJtbTuIPfFyZUogjKliKPViRcO4frGX8a/+fYixM9q6RL1CcYvwaeKkhaFJSQnMO0EgMTvpytGfh+DZT21Zg1KVSddGr75yTidRXwf94Lk4hxfxhKUoonZgwThmEmOcxZPJTu4Y2L2e42gbF4FaVFejfKxJc6h2FdtG5Rqk879YkiYR/mHuc2Q/wCOvDM8lGYZldskCzg02Bo+vjFvHcEky0zApikAKAD15G3KtLQZMSlV0pP+4A+ohpqEKcKQkvcBw/ga2hKatOyf679nLnHv2S9mDto+9XaNXATkFHaUwrUDtP0eDJXB5AWF/DNC7Fasp+rdDHacF4vg0kJXhZcutZiEpURzYjMe4vHViywT4ZnL+PI8+4gsJQCVKq1Q1ucQwUxCFD+jU5j2a6gvX3yj6LlDCz0gD4E1JajIUD3NePnXjAQifN7JlIK1gAbZiAALBP274M0V+zPTRYFpdQQAQTUpA82FvKkU8TxCaFB7R7JAUTvsGBfR/B4EkcRShhcJoQe9tA4ilWMljtIRl7R7LnKX1bTTxjJQ56EaMrElKalbtcir8q8/pB8jELKSQsF6KFwC1t9NI5nGcTWU279QOrVELB8ZAzZ05zS4prpA8LasYJj5uaaXc11gvhuKCPkQSo3JNAO6w+8BYzEpWvMlLD+kDKKa0N4IweJmOBmQh3AYOodw6R0SXxKRsysYtQJJID/KQQSOmgJt3QQiatKSWYPvUjv+kVYSSUAOcxuXoDyNXBfrFM+aXrs/vrHHSb4HY8zEkkmneC/exaFAygQwFaQo1oVmBLQRWCDyLFqNCOEIUHJb35RZI+fLoRVjp9+Ubtisu4cubUlXZBqHHiBF4nKsFAh2GW1dR125QPKw6gohSSxYWJevK9xDoksASGCrbtu3jDjTkAUPYb37ePQf4OcYyzpmEURlmjOj/ekVF9U1/wCMcJh5SbMzu2Y66e+sE8Px5w2IlzUjKpCqihH9w3rvHQM6v+J/Cck1E4D5uwsG1B2T4OO4RxoI0bx1j03+IeMkzsKrKrMpgoM3ZarmoI2tHlgfLZg9KHnrHJmj8joxvii5J3v0itQNxWIAkGw+8TXW6aG20Z0aEgzWPrDGbY0MNlcBhDvzPrAAyVnlE0Kpr4xFMKl3+8IC0E6QkqryiBA5QxJ5dH+kIC9JI5iL5U/l6wGlb7dGiQVasJqws1Zcx7eEXSpjRlSpxBgyQX+sZygUmGq84YsKxU55wph8fKM6KHGJ8IITMBZjGapd4ihZHukXosVm1KmkF0ljyvAfEeGpxCeyVGc/yP8AOSp+z/dX5dTatIGGJJvfpEityxvBFOLInFSXJhKwaQhRSwKTq9NGL2L6RXIxJADEIVVrFJB/3dI6DiGGTiBUBM6rLJYTH/8AcOitl62V/UOJxctYUpEx0qQcpSbhve20dcVrRxyg0+S3GrIWoEgmxyhh4Ub7wIqugHOIakPECecbxjQg7AyCtTCnNvFt6RryMJKAd3L7Alu92jDE6pGZhYbc38O+CZeLcp7SiWoAWFH7haM5qTGaypgZv0v392kQmJS1FEe9YoDljqdf0i/nzgWcsvd+frGSiFk1Ky0Z/GFARmmFGukA04lyCBXQCrVtBstIU+chJOwY3tcNGRg5SnzJUQCL/eFNJ1Iua6nwgcVdIk35GJygDMCRsdBs2tuUDTJmbtdxFtfKMiXMylwXjTE7NUgOa0Yd7aRWOFSsdFgd3AJIFyPdG9iLp6kqcFSnOgL6a7N9u5kzCz1Gla2ra+5hnVRgog3uED9uW4jcDtPxTKSnC6uAlzmPe9THETOKS6dqjaPb3pHX/ilDyMmcrISA5lrB9AnvYR5irBqeMp41J8mkZ0bZ4tLcjMSDuPMbQyeIoo6vLqx97mMT8muEcGqJ2YlbjN3/AFKXuO8QvzyTdSfWsYX5JUL8mqFsoN1m6MWjVSR3RI4xH9aY584ZUSGEVBtL2G4zeGORTtJHf5xNWJQaOnvMczMllJY+ohkpJYfWDZXsNxnTpxCB+pI2rC/MpB+ZJ74578sqIKwyhBsr2G4zrkKGnaBsRvBMlXdHHSMTMl2JbxHfGphOPAHtpHUac2jOWFlxyI6ZK9SYkpOx96xif6zJuFN1EESeNS/60+Y8RGDxy9GimjTKYpmywzxSOKI1UGe2YRT+eR/WO4+sJRY20WExNKnMA8RxoEtRSsFQYioJNdtYxU8bmf0g90axxOSM3NI6rPFONwcuc3xBUBgpyC21Lgd7aRzo46sfoHm0Xy+Pkhii5/Sa+EWsc4u0Jzi+y/G8EQhWVQUDcFKgpJG4LFx3wMrhUv8ArWO4GC5mLUtsyFILUKgzh9PExQpRjsirV0YOgSdw0pSSk5z4Ed1XgbCoUkOwAL1Lvs0HLmnnC+Od3HOFKHHAiKAWLE89n9mEkBRHgxPJhYRFID1t5vDISEgh6cjX39oxcWhD4hIBalA1/e8NDISVB6nwhQKhhBl3yOSzAP57HwECLSxZTginWKPzize3pv8AaHnXqc3Q7wKLQiwBNas+9oPwwKkpL366Fg8ZUlycooTRzQCNzDIyJSnUUNN+6saRXIBCUKDXoAQcxrruLW7oioktW+o7V9tTdqmGUaM7kFxrrz1r5CJyCCQxXzSACXA1B+ZxFgeg4n+YgBSlKOUaEA01Sw9YxpnBg9QO8NHUImpZsk1evbQX8CKd0VJlhQdMq++UAeNYKGctM4GNgelfQRBHAgbCOwl8NQf026kerEQQrh0vVHdX0eCgOG/0MbeIiB4INvKOynYJItlA2a3m0ROES1VA91P3goDjRwYbP0Z/WLBwZOobujq/gDm3JwPIiEhKeR5sX8YKEeS/iLCBOKyObJYMGr39YG4JhgpSGcutqhv09TG/+LJr49QEtCilIIUQtw0srAYKAvy1gb8PozKk/wAtMt5iiwCh8qRXtKJ1hFI3F8FG0Z+L4S1o7rEYca/T6iM2dhwaD6Q6EcjL4W+kXy/wklYJAqLge6R0UiQwjb4OLgskUvT6Mf8AEFAeT/iPgasMhKiCylNUFrPGKLWj1L+L60/lJKQoKJnO4VZkKozOb3jy+UmEMN4Nw0z1lIo0bf8A/KFLFRcEt78IM/hnKedMpodo7ziGDOUUN3qA9jTzgB8HlvGMKMOUskdoE1D2I5jeDOE8O+KkkhIY6PGh+NcKc0uqE9ghllIrmTZxb9o0vwrh3EwBj2tLQqEY83gIiOF4CMwNaciY6udLDKdgwN6QOkBSSUu5DOHoalmLVh0hHJfi0kTpaQT8lRY/MYyp0s6KU25P7Rp8fdcxJN8rPzBPdAEtD3jNzHYOpNAcxPKK5xL+7RoIlDWIzZItyaJ3ORWCS1nubvhhLJ91gmTIa94tlyw0S5isACYUHFMKHrQWZ2GmgZiRaIpmKTVId/u7RENEhMItGlFF81JZJIAJDgg1b/MauAcoDqdxer8ub828YwhN0a3usb2DlH4aSwNN/e8OCEXJdiAx538aXqz9Ylh0OAUuFbWfyoxDaxCWUi9OoDP1L+d+US/LpUWssaVBI9LP4DeLA9bmL7IKsyrUIf8A+orEJaySSlID3BWkeVSIikSUAFQcABs+dRA6KJaL3lmxTd/0t4GGUPzWEhuaVEb+wItROSqgVm8P/wAvEJQSKg+Cm8qAdIumMR8yxyzBj/xYwCBJoF+0rllbyoYoWpOjp5KT6OHggFzRajyo3i1IcpIsFN1DdzkVgAEWcrEgNuQb7Wh1S3+Z07Wr/wDH1gkyOZ6EvToxAisSgAzU2JJJ8YBGbO4WVEkT5yBshUtutUkuYol8FQmYmYqbNmKSCEhZBFWsyBWkaiJaAbIB+vVQD90XV0Bbkx9IKK1MCVLB/pB2o/gLwLOl1a//ABNPGNcYdRqEjooU7mrC4ggFICstuemz+kAjBQCIP4MhypySmlHRU9CbjpAKiOfcP3gjhqQ6hmXLoGIUAcv9tMxAtABz/wDGUkYeQnMABMP8txm+UspgkU79RHm+HRQR3n8XZJ+FIXmUtOdSXWBmBKXAdgSCxLWpHE4dNnBsIllHZ/wwSy5qqah/D/EdpxTiDS05mZVUh2IoXdxVy0cZ/DxQSJzu5LCrOSpNOZrYwvxBinQhhlLqepNQ4o5prTVohzpBk7/X+F/FZKMQE9lKyAQ3xCgh1ZnypQdnvF/4dUJKV5yMylkgpcgVchyz0McpJnqBBBILXHgX84JGKUey/Zd2EZPLRGrg38bjWzVDEkUZw70vy1GsZ07HOVZCA71dttvG2sZYRz5+/GIZC3vziHlbESxCsynvSKlywCYtSMvd799YeYA73t78oz1OxWVJY90PMFXiLtziJmQAOaiIjeHB9Ii/v37pDAmlMKB85GrawoNIweZg6P5wNkbSsbKSkWiJmj9QAqA/XeNVNhZiKToS30josFL7CUhQoKGznZoq/wBOTdvsQ+lYJw8lkhIFqDn3iNcc1J8DEZbKDWIcVFqFuYr5ROVhkKIa1HAerXY0Y9ImahLsS5Tlo/J390iEupSB2XPzAvbpQ318axsB6klKEgZZJoGfISrxvBmHSCP/AB5eqW8j9IpkTk0zVOpBZ+ZglAD0Khyo3pAUOhct9joVBj5sYkqaNFEjUU+pBhjjQkgFQB/qcN0d3eGmY4P8wUTZlA+BcPAIkEKIooEd3okiKZl6Md7+lYsouoSX3CygN/xoYrXjCkKFQRbMouf+pMAitTqLBKiN3SB5t71hggszpNaDKkp8Sj6xzvG/xGgN2go0U9LFJalwXjNP46AH/jBe4qwOwIHfWM9yN0B2aZY3QnqlJD8mVAeLxyZBSVLop2IsKZuZYsdTHnGI/Fc1RJ3flQ6d1WjIxfEJi0gEmlBy91iXl9BZ7DK4zJmEBMxqE7OHbUtfviWIxaFJJCkq0+YFqOxIsaiPG8JiVBiCCRvpG7w38RfCSEkAuST2QT3PbSEsrumB10xf91NqfaDeFrABX2lEaJyvXqx82jhMTx02QpqMCQ52c87RqcP4+lKFlAQiYzJUQSQrkACDobxpuIC/+JwVOw0ppcwfzbkpb5FaJUfGOGkSspYg0/f7R0XGPxCqeSGCXSLpDgh6pLuC/iLxjzZ5TQl4yyTvob6DuEYkISqhqX2Gb2IhicTnHatmJ51JJ61PrGcJ9xWJ/FrGDsl8l8pulPqYkjmYHli5dthEpa4loRdmYsffKKkq38oacKkg2rA0pbuzbwJWAW/Knv7wszkecVElrd8RlLc+Qh6QocnxiIoHFoguhO+7xXMmtbX2Iqhl6GJ6xIgN1ilCrcosmqoD4wqAU0B6wogsl7woaQiScQhJv1Gv2iCsajRAI50gRaREQBG23EukFKx1Plbvo3RoPwYeWKXGjBvvGPkEH4GcnspL2Ned/tFwUV0AcVZhY8xvqW5+kWokMqgF0liH67+xFCFX7b9fd4lKmKUU5iUgEdrk7F9SxjUD1tE0HRPQJt76CL5KlOyUtzYDzZ/KBETCEDOpyBViQLcyfFoxMb+J5cvKFdsMc1r6MNBfeJlJLsDrZypoF5fVSiPBwIomLNCSl/7S6PB2Jjhh+NQPlS5fc1DFmrQvXpGWr8WEoYgFZUFuVHuBagAiHlQjtuJ/iASyoUBA3JqHe33jjsX+M15nQ5F2I9nk3SMDHcQmTD21c2A8RvGfOCiQQB3+sZOUpMC7E4hUwkkh1E35l76RSlQcp107vrWEjCTPY9DBSsEC2dnBuTfzfvieF5HQKJYNaUPjF/wqWqbl7feLFACgHc2sV/ELgihG1IKvoKIKw/8Acz6RBMtg1W6ekXFRMMJZPWNYxY0QyaG/WLZKDoPH6/eHTLinFH9Na3aG4IA78wEprlc2Led+6M/iCjme71POvlAyAbXTrq3lBIxATYAnc6C0Q1ySytMzu3ixCmvWBUFzTcwWoAv7MTJCLpS3dt3hIUxr4RWmaDv6+MWGa9CzitIigHWpn5CKC9z60i+YpgWrFVFC7/5gQCSss+/swyFd2v1hwthf3eKpKneKoBlnzD+n3iLCxvpEptBzh0pGUUBJ15fSGA9qbwy5m/vnCURvb05xE1eEA8xfWFECl9u+FFcBRH4hhiRDARICNaLGChDBLnnFiU84cE+zCqhDLUbvGhhccQ1NjWoIsQRAhOwhmraEtQUdLxv8SrXLCEFLMxZBTbRIekc5kUpiT3ekIKO8OT18YNEgommWbWGpej+38YmQGZx4xUE84klMG0/YUM9Xcnm8OknSJpaJZotY0MinNvEvh7+MIqhZoeiID/Dh2iLwxVF0BMQgqKyqHQl4mUkkJhuEwCl1DADU/u3vvgDH4NQmBLVZw1X6co1cJjQlOVSSQ9GvYjXko73jOxmO/mJUE0SGA1b/AAWjHXYrGRImj9NAHAYUHhfQ84abw9ZD/DY/uSNf7T4HYwTP46slKmYg5tLtRVmdwk7OkUiJ48rMktoQ1GqbW5K/7HkypADyMCSpKT2Xe7aX+nlF6+GTAopSM3Nx1Guv2hK4sCsLKXUKCrNRmpsGHQaxLDcXUkoJFksz65SnN4KMJpAUpwUwiictWJLAH9tXtCl8NmdokAMdT9HcUBvtBkzjZYpy0Ort+gJHkAPbRWvjJzlSk/MGZy36n0sc5g4AivAzAlRYPbK4dt78xFErhqybBIOpIu4Fa0qRdmgydxoqfstemYuXSREl8bH6Eu5JJJb/ANTMB3MLc4EogZysHNb5C7uRTeuta0p0iSuGzAT2QQHIIUG9enlvBf8ArLJYpcpZqnnf/srx74YcYcl0VL/q1IYn34Q+KEAYnDqSASksbOz/AH5d0WDh8wNlTcUs/Q1ofsdjF+J4yFkAocpLu+rvQd52iKOLJBzfDNQM3aN00T6aN6uUh0V4fATH+R9LpcUpQnYiKVSilwQAeWx+kGHjKgQWuAwBLUSE+iYExE/OQQwokeAAfrQQpUIDmXufCFBMwjVBUdxQeUKGOwYGJAiFCjoKJUiaekNCgAseGhQoAHywiWhQoYCBhwYeFCAeHEKFDAeE8KFABErhkl4UKJbGGS5Abc8zEBs0KFHHqb7MyuYmKVuKnyhQopAUGY9r/wBwfz0iGV2aFCiwEKN796xEqJI6w0KAYTKm0Z7D6tFRW/e8KFCoQ+egiYoerehMKFABFU29Kg/f7QRJl0LG1/H/ADDwoUuEAOoJcNr16w1AQ+31bwh4UMBykb09OXi8RCsuj17oUKAAoT9g3hChQokD/9k="/>
          <p:cNvSpPr>
            <a:spLocks noChangeAspect="1" noChangeArrowheads="1"/>
          </p:cNvSpPr>
          <p:nvPr/>
        </p:nvSpPr>
        <p:spPr bwMode="auto">
          <a:xfrm>
            <a:off x="155575" y="-830263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58" descr="data:image/jpeg;base64,/9j/4AAQSkZJRgABAQAAAQABAAD/2wCEAAkGBxQTEhUUExQWFRUXGBsYGRcYGB0bGBwYHBgcHBobGhweHiggGholIBcaITEhJikrLi4uGh8zODMsNygtLisBCgoKDg0OGhAQGywkHyQsLCwsLCwsLCwsLCwsLCwsLCwsLCwsLCwsLCwsLCwsLCwsLCwsLCwsLCwsLCwsLCwsLP/AABEIALcBFAMBIgACEQEDEQH/xAAcAAABBQEBAQAAAAAAAAAAAAAEAAECAwUGBwj/xAA/EAABAgQEAwYEBAUEAQUBAAABAhEAAyExBBJBUQVhcSKBkaGx8BMywdEGFELhByNSYvEVcoKSM0NTorLSFv/EABgBAAMBAQAAAAAAAAAAAAAAAAABAgME/8QAJREAAgIBBAICAgMAAAAAAAAAAAECEQMSEyExQVEiYXGRBBSx/9oADAMBAAIRAxEAPwDzfDYZSVGWQCnVwwqWPeIIkYwYf9MtYzFIBuU6CoOUVO8acpeYOCLg3dvbwsbhTMl5UgFW9GYFxeg+aOKOanyRZzvE8d8VaWSlGgCQWfl1Lw2XKXsdiHHMN1iifKXKmAajlR9hGmvCgj4iiAtRcgFhU8+sbSa4GaMvh8yQUTM6Sk6g0fkGcU3jUwmIzgLIucr+jnm4FIBxEkTJLZjajOK/XeJ4aQUJIchBAezuOup+sckna+wN3DlAKnJCqVt0ZmrV3imYSkNLD5ScywaqSSGIFu4QLIUlC1OCtK2GZipstgSKA1jSmICQVB0hqqrSlDo4cnwjF/FjMyTi7hW9SdyfH7RoHjM3soB/l3IegNb3paopGNh8AFpMzMQa00IdzlBNCB7eL+HDOrJ8Qm7E7NV9Grb/ABGjpO0I7PB/iSeFCWlTBsoBqABoKbWi6Ziij5SSWI2cnrGBK4SshIC0pL1INSnaxAPXui2cFS0gllBRYK589rivOMck3OqYynj/ABIM2Vgk363IDMaN4RiyseMoS7u7vye1qswg3F4SbNPZGoFSDQ7alqmAJOASRbKBR/G3eI2hVCNvCzew+fMsMpJqrLrlqKVAq1Obxt4uQma03PlBURlJCWBAfMC3zEJelNY5CQrI+UnKDU1rzL6UeNFONzIyuG0fUHVm3aNY5nFV2gNTC4lSEGU5GU0cigAGhLaEhqxj8WllSWz9kqN+0qnp3/WHGJ7IBahDUrUb9xijFL+KAHCWq+r7vfTrWM3LkDDx2HRmCZagq7ki9mqBW9/OKeEIQJhVMcpBShJsA1S+tQQ1tdo15WEADhwLuA5PUeeXmOkZU1L1eta0zMeZIAPQaxrCQjpMXjFTllSMpSlSQkAMChwlP+2z38YISKEKcKcguC7l2ZNGADRjcEzy+2lP6jlLF0kEsU1Y9eUHZVLSVZWc0c/qJ7TPqwtEzXAGhOm5QSUgkcwEuwCVEF3LP6xGXPJNLvd2Hh4QOsfylBSjmFRQP7pausATpzqdUzKAKC5dtmDbP1jN3KH4KNBM4u76tts7N4QdJVupiRZrivqa2jOlkZc4cp/Umhp10gediytsug6Fut25xjo1dCs6SVNAqKm5GjjXme6CfzZW5QG3ZyS7u2urRz2FxIWSFAhk0ykuCOr0oaQRh15ihuyGqTR9utKV2iNMkuwssx89SSA9T+oGrjTn+8dBw85ZaVJKM2YXLTN+ZAJ+tIwsVgyuyQSKqCACoAJJKn+W2l3pGRwTGrVOABzSgaguFFNdk2o1ul46cOJqKlXLA6T8W4wLUpWdSVsApJT2afKxCbUuf6o894skrJKlpo9tjq56huh7+2/G02XMlpXLUXzZFJylNMpKAp6uHdzcEGkcHiQ9FEANmI32L+7R1TXysYAhNCdBb9/86xSueCHIJBIBbkRQbBumkEYvGCiUpG+/sQCtLAPzp9f3gX2IqnJTTsaf1QoeaSTrCjRMDa4eqjKcEhuo39tBi5S8rsDo+h65bWjPw+I+H2VC+zbWcbQcJ+eoDkVu166V08o5pJ3YiM3AKWUqmAt2nBIBfkQTrVusUTcNlIBZTB2dqnfnT0gnDzTMQRZjUsKeMVYvCq+IMqlFJS7Gtdneg3NNIab6YECvtElRDaVeno0aGGnKa+UUNTQ1gHEzGOUrJNK+ndCJZOZioiwGocAvyq/dC06kM3ZeNSCcpoKqJIpQ+TU8IJl4rMgtlNWLFwxFwHZqtR45JBLjNlKVDK+gLb660akFy5hS7BkEuCRQtz+kQ8KA3PyxCQE2BZQfLQjVhagpSM5AJWlPwy4YOAzAEuSNTztFsjFadp9emr7283i+VigguhwVPW5I58q2iOUmKw+XiFpILjUEGquvuzQX8ahD/M1eYIYu/N4yMHiEZ8xDFrwUZpWWSMxOqSwvrqY59NCsNUrNmOoqnckB2fqOsc4Z5SpQUT69KRsSApAUkkPRn06Gg/zeBOJSU/rIBNaEX0Ja/jGmNqLoZRNFKkkKFTv5bwpEwpHaFrnUK56/55xLDgmX2Ejke6+mrxVOxBDE2qHJDAjU0tp4R0QVuhjmZUgauQ1O7mzQMZpSQ9Hoxv6W6xAqNwAKvUj7+6Rp4bDqL+ebWzh60i3FRViK5U/KCBYuKVDhizQBhMJmJvSoAuene3jGniOFBSCE9knXoaV+0C4aRNQKvaj9Tc1Fz9ImMlTQGxw6WcgSTVPO24A1i7Fo7NSLvqKeLwBw0qzOQ1CSC+++u8F8Xm5JdRQsKUv6Wa+8FNurAARieyovUG4I+8ZMuaalVB5m94vcEHsizXtTn1ikybVDGnO9R6w9vSgskkqUOzqTrS9LdDF8ueZYaYhT/oUcwIY6A01tGjJlS0pVkWAVVDX9bVMV8VCSlLqN9WUSKuWvGW6m0kgLeFT1FTF+gprTpU36xrSkpJtltc6u70bYCjRy+GnJSWetWIOVy3QgCOgw+Lo6mowNag/QRnktU0BbxLGJCVPnWq6UB0hSc1lFNwCN6sLxjYAoCh8TsIJBSw7AqwzAZXIL18dYJxk5DpyKCSASXJdgXLagNV3jDMx1khRyuWSXAY6FzodusdWLLceQOl4pxcTZSJMtBmrdy4TlcH5qEkCpFxbXXi8TNdyGJFzzq/u3hF07FqS4SovYqFOo5wGSGa3fcbxrKbl2BWiS6g27kmldO54vxQK1Elu720UL6gNQRVMn2GsFWNF6ZrWoL0f6Q8VIxFIaCgHQSUgk0PdX2YKwayMuWjDqC5q92PKMeTiSA2mv0pGjgl3VQ75aeWnukEkI2vjuoD65Wr5lgDE8VMTlNDmHeKn3rGSJ6jp2dR6VFYJCwUkq7CQWFCrc30t5CMXCgLZ0hN6KVly/MWdn3rraBJaylRlqFU5i7dkpyqJqOgFWq0d//DjhGGxapqZpJVLAKQhWVKkEsCwS+4fNqKVeOb/E2FOHxU2WtDAlXwyzgylOBc1IFC+0aKEkrfRcY2c9hZyVFuyNS1ubP0O0Fy8Yxy/MBcAGlKHm/hDyJcoFwlIHQ+jxdLTLNSkVLlnTq4iZNFbMi6XMVLUSAUpuXq72uKDf9o0pWIVMBDdkqzGtqaauaUgKXigWd6WrSxcWBevnE5Skp+XNWwvXqCdBtqYwlFv8kvFP0GSMMhJegf8ASf0+Ov0ij4uQqSk8y4109LcosXNzJYEUPMA0sfbWtAqVHYH/AG1fVqF4zUZXyS4SXgvxeMcAV0IUHFaPTesGTML8WWAoP3uTZ3O9XyisD5CUECWHLDY/9TfpFOAxih2UIcBVv1Mb10Ip7aDS/BJXghUiW5Tc5jqRbyiyYEzErSEgklxo51s9NLbRAY5MoBQDFy6Wylnbdn58oqxPF0KU6cwerijuflvU/aNKk3aQyrCycoX8Sg0ykEC9GNXDGLJM5IAZ3oa1N4CLzluoshNAoJc9VVDO2sJeG7bCYC4HO/S/SOhK+2BqSuKFN9zc3DeXWLJ3EcwII0B0ZiKNuIylcGUoZkqCiHdDs3N9adNucTQgPlKszBgzgpLGluQjPTG+ANY4sjLUG5clx06928TnYkLBo7gC96ef7xgcLmFSqh6vc0FtKnf6Rs4lACQQQ5Hy5nqDYEihq78usDSXAGZ8M123ax2ob84HRJUMruAd94PnLBFVjMmuVIY1qCHuQ9odjMT2ia6mkdMPkuiW6GMmZ8iQDq6RYcwah+sD8RRMUASEo/SHVUixUNBveClKWkFgnQODXlQa84islaCtSiSzdntPoxAqHo9I5JJxYyoYZcsEqDiwym/MGxPneDuFskDNd3OZLKB6ipfbaB+G4xUxKizpY0FCGPXyhguYJhWnIAwe1w9dtbfWkS03aYBPG8NmT8VBqpmBL6k9li6amxEYYwkxIJUDQkEa8je1Y6lCpcwKTlAHzHLRju4tAU7D5kkAFQyvcpJ/5ba1eJx5GlQzmJctcwsAff0pBP5PIAWKiQagPXk1dCK+EKdNMpkF3DUJLB9XH0pyhpXEgg5UgrUzBioilgBc9aR1vU+uigPFD4aikmuxvvAszDrWCpKSQ7Pq523vpHSTJE1SSyQoqAdK09l9n7u4wNisAtCc9Oy9mMwPoDZIrdI+8Cyr6sekyPyUwUYeIDcmJFe6FBUglQJWhTkm1e43rDxWtiMsL2DgU2giUpnLEMKt184Bwy4MTUGlxvrvFSQgvCYtyXLBV/va8XieVPkdJGwBBY130ijA4Y3GgrTa3ODvy4Hab+5jcDkereBtrk6sRpfg7jn5XGy5pdIUrJMAIHZUwq9GBAJ6R6H/ABb4YFSROAGZBBzG+U0IDaVB7o8gnS6B3f8Aa/nHuHBCnHcJlZu12PhzBzR2VPzLA98djj8aLTPGj3bwpczRgT1izFYYypipRd0kps3Q98DLSxoI4WvB1p2XSzTQVa/1i0L0gVDvTviwr0p4Qmh2EmZarRNOIA173+8CrX7aGCiIVDs0JeI8Pd2i9OKULE+/pGWmbl08omJvTpUQqC/Zoqyr+dAJtbTuIPfFyZUogjKliKPViRcO4frGX8a/+fYixM9q6RL1CcYvwaeKkhaFJSQnMO0EgMTvpytGfh+DZT21Zg1KVSddGr75yTidRXwf94Lk4hxfxhKUoonZgwThmEmOcxZPJTu4Y2L2e42gbF4FaVFejfKxJc6h2FdtG5Rqk879YkiYR/mHuc2Q/wCOvDM8lGYZldskCzg02Bo+vjFvHcEky0zApikAKAD15G3KtLQZMSlV0pP+4A+ohpqEKcKQkvcBw/ga2hKatOyf679nLnHv2S9mDto+9XaNXATkFHaUwrUDtP0eDJXB5AWF/DNC7Fasp+rdDHacF4vg0kJXhZcutZiEpURzYjMe4vHViywT4ZnL+PI8+4gsJQCVKq1Q1ucQwUxCFD+jU5j2a6gvX3yj6LlDCz0gD4E1JajIUD3NePnXjAQifN7JlIK1gAbZiAALBP274M0V+zPTRYFpdQQAQTUpA82FvKkU8TxCaFB7R7JAUTvsGBfR/B4EkcRShhcJoQe9tA4ilWMljtIRl7R7LnKX1bTTxjJQ56EaMrElKalbtcir8q8/pB8jELKSQsF6KFwC1t9NI5nGcTWU279QOrVELB8ZAzZ05zS4prpA8LasYJj5uaaXc11gvhuKCPkQSo3JNAO6w+8BYzEpWvMlLD+kDKKa0N4IweJmOBmQh3AYOodw6R0SXxKRsysYtQJJID/KQQSOmgJt3QQiatKSWYPvUjv+kVYSSUAOcxuXoDyNXBfrFM+aXrs/vrHHSb4HY8zEkkmneC/exaFAygQwFaQo1oVmBLQRWCDyLFqNCOEIUHJb35RZI+fLoRVjp9+Ubtisu4cubUlXZBqHHiBF4nKsFAh2GW1dR125QPKw6gohSSxYWJevK9xDoksASGCrbtu3jDjTkAUPYb37ePQf4OcYyzpmEURlmjOj/ekVF9U1/wCMcJh5SbMzu2Y66e+sE8Px5w2IlzUjKpCqihH9w3rvHQM6v+J/Cck1E4D5uwsG1B2T4OO4RxoI0bx1j03+IeMkzsKrKrMpgoM3ZarmoI2tHlgfLZg9KHnrHJmj8joxvii5J3v0itQNxWIAkGw+8TXW6aG20Z0aEgzWPrDGbY0MNlcBhDvzPrAAyVnlE0Kpr4xFMKl3+8IC0E6QkqryiBA5QxJ5dH+kIC9JI5iL5U/l6wGlb7dGiQVasJqws1Zcx7eEXSpjRlSpxBgyQX+sZygUmGq84YsKxU55wph8fKM6KHGJ8IITMBZjGapd4ihZHukXosVm1KmkF0ljyvAfEeGpxCeyVGc/yP8AOSp+z/dX5dTatIGGJJvfpEityxvBFOLInFSXJhKwaQhRSwKTq9NGL2L6RXIxJADEIVVrFJB/3dI6DiGGTiBUBM6rLJYTH/8AcOitl62V/UOJxctYUpEx0qQcpSbhve20dcVrRxyg0+S3GrIWoEgmxyhh4Ub7wIqugHOIakPECecbxjQg7AyCtTCnNvFt6RryMJKAd3L7Alu92jDE6pGZhYbc38O+CZeLcp7SiWoAWFH7haM5qTGaypgZv0v392kQmJS1FEe9YoDljqdf0i/nzgWcsvd+frGSiFk1Ky0Z/GFARmmFGukA04lyCBXQCrVtBstIU+chJOwY3tcNGRg5SnzJUQCL/eFNJ1Iua6nwgcVdIk35GJygDMCRsdBs2tuUDTJmbtdxFtfKMiXMylwXjTE7NUgOa0Yd7aRWOFSsdFgd3AJIFyPdG9iLp6kqcFSnOgL6a7N9u5kzCz1Gla2ra+5hnVRgog3uED9uW4jcDtPxTKSnC6uAlzmPe9THETOKS6dqjaPb3pHX/ilDyMmcrISA5lrB9AnvYR5irBqeMp41J8mkZ0bZ4tLcjMSDuPMbQyeIoo6vLqx97mMT8muEcGqJ2YlbjN3/AFKXuO8QvzyTdSfWsYX5JUL8mqFsoN1m6MWjVSR3RI4xH9aY584ZUSGEVBtL2G4zeGORTtJHf5xNWJQaOnvMczMllJY+ohkpJYfWDZXsNxnTpxCB+pI2rC/MpB+ZJ74578sqIKwyhBsr2G4zrkKGnaBsRvBMlXdHHSMTMl2JbxHfGphOPAHtpHUac2jOWFlxyI6ZK9SYkpOx96xif6zJuFN1EESeNS/60+Y8RGDxy9GimjTKYpmywzxSOKI1UGe2YRT+eR/WO4+sJRY20WExNKnMA8RxoEtRSsFQYioJNdtYxU8bmf0g90axxOSM3NI6rPFONwcuc3xBUBgpyC21Lgd7aRzo46sfoHm0Xy+Pkhii5/Sa+EWsc4u0Jzi+y/G8EQhWVQUDcFKgpJG4LFx3wMrhUv8ArWO4GC5mLUtsyFILUKgzh9PExQpRjsirV0YOgSdw0pSSk5z4Ed1XgbCoUkOwAL1Lvs0HLmnnC+Od3HOFKHHAiKAWLE89n9mEkBRHgxPJhYRFID1t5vDISEgh6cjX39oxcWhD4hIBalA1/e8NDISVB6nwhQKhhBl3yOSzAP57HwECLSxZTginWKPzize3pv8AaHnXqc3Q7wKLQiwBNas+9oPwwKkpL366Fg8ZUlycooTRzQCNzDIyJSnUUNN+6saRXIBCUKDXoAQcxrruLW7oioktW+o7V9tTdqmGUaM7kFxrrz1r5CJyCCQxXzSACXA1B+ZxFgeg4n+YgBSlKOUaEA01Sw9YxpnBg9QO8NHUImpZsk1evbQX8CKd0VJlhQdMq++UAeNYKGctM4GNgelfQRBHAgbCOwl8NQf026kerEQQrh0vVHdX0eCgOG/0MbeIiB4INvKOynYJItlA2a3m0ROES1VA91P3goDjRwYbP0Z/WLBwZOobujq/gDm3JwPIiEhKeR5sX8YKEeS/iLCBOKyObJYMGr39YG4JhgpSGcutqhv09TG/+LJr49QEtCilIIUQtw0srAYKAvy1gb8PozKk/wAtMt5iiwCh8qRXtKJ1hFI3F8FG0Z+L4S1o7rEYca/T6iM2dhwaD6Q6EcjL4W+kXy/wklYJAqLge6R0UiQwjb4OLgskUvT6Mf8AEFAeT/iPgasMhKiCylNUFrPGKLWj1L+L60/lJKQoKJnO4VZkKozOb3jy+UmEMN4Nw0z1lIo0bf8A/KFLFRcEt78IM/hnKedMpodo7ziGDOUUN3qA9jTzgB8HlvGMKMOUskdoE1D2I5jeDOE8O+KkkhIY6PGh+NcKc0uqE9ghllIrmTZxb9o0vwrh3EwBj2tLQqEY83gIiOF4CMwNaciY6udLDKdgwN6QOkBSSUu5DOHoalmLVh0hHJfi0kTpaQT8lRY/MYyp0s6KU25P7Rp8fdcxJN8rPzBPdAEtD3jNzHYOpNAcxPKK5xL+7RoIlDWIzZItyaJ3ORWCS1nubvhhLJ91gmTIa94tlyw0S5isACYUHFMKHrQWZ2GmgZiRaIpmKTVId/u7RENEhMItGlFF81JZJIAJDgg1b/MauAcoDqdxer8ub828YwhN0a3usb2DlH4aSwNN/e8OCEXJdiAx538aXqz9Ylh0OAUuFbWfyoxDaxCWUi9OoDP1L+d+US/LpUWssaVBI9LP4DeLA9bmL7IKsyrUIf8A+orEJaySSlID3BWkeVSIikSUAFQcABs+dRA6KJaL3lmxTd/0t4GGUPzWEhuaVEb+wItROSqgVm8P/wAvEJQSKg+Cm8qAdIumMR8yxyzBj/xYwCBJoF+0rllbyoYoWpOjp5KT6OHggFzRajyo3i1IcpIsFN1DdzkVgAEWcrEgNuQb7Wh1S3+Z07Wr/wDH1gkyOZ6EvToxAisSgAzU2JJJ8YBGbO4WVEkT5yBshUtutUkuYol8FQmYmYqbNmKSCEhZBFWsyBWkaiJaAbIB+vVQD90XV0Bbkx9IKK1MCVLB/pB2o/gLwLOl1a//ABNPGNcYdRqEjooU7mrC4ggFICstuemz+kAjBQCIP4MhypySmlHRU9CbjpAKiOfcP3gjhqQ6hmXLoGIUAcv9tMxAtABz/wDGUkYeQnMABMP8txm+UspgkU79RHm+HRQR3n8XZJ+FIXmUtOdSXWBmBKXAdgSCxLWpHE4dNnBsIllHZ/wwSy5qqah/D/EdpxTiDS05mZVUh2IoXdxVy0cZ/DxQSJzu5LCrOSpNOZrYwvxBinQhhlLqepNQ4o5prTVohzpBk7/X+F/FZKMQE9lKyAQ3xCgh1ZnypQdnvF/4dUJKV5yMylkgpcgVchyz0McpJnqBBBILXHgX84JGKUey/Zd2EZPLRGrg38bjWzVDEkUZw70vy1GsZ07HOVZCA71dttvG2sZYRz5+/GIZC3vziHlbESxCsynvSKlywCYtSMvd799YeYA73t78oz1OxWVJY90PMFXiLtziJmQAOaiIjeHB9Ii/v37pDAmlMKB85GrawoNIweZg6P5wNkbSsbKSkWiJmj9QAqA/XeNVNhZiKToS30josFL7CUhQoKGznZoq/wBOTdvsQ+lYJw8lkhIFqDn3iNcc1J8DEZbKDWIcVFqFuYr5ROVhkKIa1HAerXY0Y9ImahLsS5Tlo/J390iEupSB2XPzAvbpQ318axsB6klKEgZZJoGfISrxvBmHSCP/AB5eqW8j9IpkTk0zVOpBZ+ZglAD0Khyo3pAUOhct9joVBj5sYkqaNFEjUU+pBhjjQkgFQB/qcN0d3eGmY4P8wUTZlA+BcPAIkEKIooEd3okiKZl6Md7+lYsouoSX3CygN/xoYrXjCkKFQRbMouf+pMAitTqLBKiN3SB5t71hggszpNaDKkp8Sj6xzvG/xGgN2go0U9LFJalwXjNP46AH/jBe4qwOwIHfWM9yN0B2aZY3QnqlJD8mVAeLxyZBSVLop2IsKZuZYsdTHnGI/Fc1RJ3flQ6d1WjIxfEJi0gEmlBy91iXl9BZ7DK4zJmEBMxqE7OHbUtfviWIxaFJJCkq0+YFqOxIsaiPG8JiVBiCCRvpG7w38RfCSEkAuST2QT3PbSEsrumB10xf91NqfaDeFrABX2lEaJyvXqx82jhMTx02QpqMCQ52c87RqcP4+lKFlAQiYzJUQSQrkACDobxpuIC/+JwVOw0ppcwfzbkpb5FaJUfGOGkSspYg0/f7R0XGPxCqeSGCXSLpDgh6pLuC/iLxjzZ5TQl4yyTvob6DuEYkISqhqX2Gb2IhicTnHatmJ51JJ61PrGcJ9xWJ/FrGDsl8l8pulPqYkjmYHli5dthEpa4loRdmYsffKKkq38oacKkg2rA0pbuzbwJWAW/Knv7wszkecVElrd8RlLc+Qh6QocnxiIoHFoguhO+7xXMmtbX2Iqhl6GJ6xIgN1ilCrcosmqoD4wqAU0B6wogsl7woaQiScQhJv1Gv2iCsajRAI50gRaREQBG23EukFKx1Plbvo3RoPwYeWKXGjBvvGPkEH4GcnspL2Ned/tFwUV0AcVZhY8xvqW5+kWokMqgF0liH67+xFCFX7b9fd4lKmKUU5iUgEdrk7F9SxjUD1tE0HRPQJt76CL5KlOyUtzYDzZ/KBETCEDOpyBViQLcyfFoxMb+J5cvKFdsMc1r6MNBfeJlJLsDrZypoF5fVSiPBwIomLNCSl/7S6PB2Jjhh+NQPlS5fc1DFmrQvXpGWr8WEoYgFZUFuVHuBagAiHlQjtuJ/iASyoUBA3JqHe33jjsX+M15nQ5F2I9nk3SMDHcQmTD21c2A8RvGfOCiQQB3+sZOUpMC7E4hUwkkh1E35l76RSlQcp107vrWEjCTPY9DBSsEC2dnBuTfzfvieF5HQKJYNaUPjF/wqWqbl7feLFACgHc2sV/ELgihG1IKvoKIKw/8Acz6RBMtg1W6ekXFRMMJZPWNYxY0QyaG/WLZKDoPH6/eHTLinFH9Na3aG4IA78wEprlc2Led+6M/iCjme71POvlAyAbXTrq3lBIxATYAnc6C0Q1ySytMzu3ixCmvWBUFzTcwWoAv7MTJCLpS3dt3hIUxr4RWmaDv6+MWGa9CzitIigHWpn5CKC9z60i+YpgWrFVFC7/5gQCSss+/swyFd2v1hwthf3eKpKneKoBlnzD+n3iLCxvpEptBzh0pGUUBJ15fSGA9qbwy5m/vnCURvb05xE1eEA8xfWFECl9u+FFcBRH4hhiRDARICNaLGChDBLnnFiU84cE+zCqhDLUbvGhhccQ1NjWoIsQRAhOwhmraEtQUdLxv8SrXLCEFLMxZBTbRIekc5kUpiT3ekIKO8OT18YNEgommWbWGpej+38YmQGZx4xUE84klMG0/YUM9Xcnm8OknSJpaJZotY0MinNvEvh7+MIqhZoeiID/Dh2iLwxVF0BMQgqKyqHQl4mUkkJhuEwCl1DADU/u3vvgDH4NQmBLVZw1X6co1cJjQlOVSSQ9GvYjXko73jOxmO/mJUE0SGA1b/AAWjHXYrGRImj9NAHAYUHhfQ84abw9ZD/DY/uSNf7T4HYwTP46slKmYg5tLtRVmdwk7OkUiJ48rMktoQ1GqbW5K/7HkypADyMCSpKT2Xe7aX+nlF6+GTAopSM3Nx1Guv2hK4sCsLKXUKCrNRmpsGHQaxLDcXUkoJFksz65SnN4KMJpAUpwUwiictWJLAH9tXtCl8NmdokAMdT9HcUBvtBkzjZYpy0Ort+gJHkAPbRWvjJzlSk/MGZy36n0sc5g4AivAzAlRYPbK4dt78xFErhqybBIOpIu4Fa0qRdmgydxoqfstemYuXSREl8bH6Eu5JJJb/ANTMB3MLc4EogZysHNb5C7uRTeuta0p0iSuGzAT2QQHIIUG9enlvBf8ArLJYpcpZqnnf/srx74YcYcl0VL/q1IYn34Q+KEAYnDqSASksbOz/AH5d0WDh8wNlTcUs/Q1ofsdjF+J4yFkAocpLu+rvQd52iKOLJBzfDNQM3aN00T6aN6uUh0V4fATH+R9LpcUpQnYiKVSilwQAeWx+kGHjKgQWuAwBLUSE+iYExE/OQQwokeAAfrQQpUIDmXufCFBMwjVBUdxQeUKGOwYGJAiFCjoKJUiaekNCgAseGhQoAHywiWhQoYCBhwYeFCAeHEKFDAeE8KFABErhkl4UKJbGGS5Abc8zEBs0KFHHqb7MyuYmKVuKnyhQopAUGY9r/wBwfz0iGV2aFCiwEKN796xEqJI6w0KAYTKm0Z7D6tFRW/e8KFCoQ+egiYoerehMKFABFU29Kg/f7QRJl0LG1/H/ADDwoUuEAOoJcNr16w1AQ+31bwh4UMBykb09OXi8RCsuj17oUKAAoT9g3hChQokD/9k="/>
          <p:cNvSpPr>
            <a:spLocks noChangeAspect="1" noChangeArrowheads="1"/>
          </p:cNvSpPr>
          <p:nvPr/>
        </p:nvSpPr>
        <p:spPr bwMode="auto">
          <a:xfrm>
            <a:off x="544898" y="-529143"/>
            <a:ext cx="2628900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8" name="Zástupný symbol pro text 2"/>
          <p:cNvSpPr txBox="1">
            <a:spLocks/>
          </p:cNvSpPr>
          <p:nvPr/>
        </p:nvSpPr>
        <p:spPr bwMode="auto">
          <a:xfrm>
            <a:off x="0" y="900000"/>
            <a:ext cx="9144000" cy="980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Surviving walled trading towns </a:t>
            </a:r>
            <a:r>
              <a:rPr lang="cs-CZ" sz="14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Normans</a:t>
            </a:r>
            <a:r>
              <a:rPr lang="cs-CZ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</a:t>
            </a: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Drogheda &amp; </a:t>
            </a:r>
            <a:r>
              <a:rPr lang="en-GB" sz="1600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Youghal</a:t>
            </a: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Castles built by Normans</a:t>
            </a:r>
            <a:r>
              <a:rPr lang="cs-CZ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Dublin &amp; Kilkenny</a:t>
            </a:r>
            <a:endParaRPr lang="cs-CZ" sz="1600" kern="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Tower</a:t>
            </a:r>
            <a:r>
              <a:rPr lang="cs-CZ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houses</a:t>
            </a:r>
            <a:r>
              <a:rPr lang="cs-CZ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kern="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Bunratty</a:t>
            </a:r>
            <a:r>
              <a:rPr lang="en-GB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castle</a:t>
            </a:r>
            <a:r>
              <a:rPr lang="cs-CZ" sz="16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Gaelic &amp; Norman aristocracy</a:t>
            </a:r>
            <a:r>
              <a:rPr lang="cs-CZ" sz="1400" kern="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sp>
        <p:nvSpPr>
          <p:cNvPr id="60" name="Zástupný symbol pro text 2"/>
          <p:cNvSpPr txBox="1">
            <a:spLocks/>
          </p:cNvSpPr>
          <p:nvPr/>
        </p:nvSpPr>
        <p:spPr bwMode="auto">
          <a:xfrm>
            <a:off x="3636000" y="1800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Drogheda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61" name="Picture 36" descr="http://www.killure.ie/photogallery/kilkenny-castl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6" r="10708" b="16503"/>
          <a:stretch/>
        </p:blipFill>
        <p:spPr bwMode="auto">
          <a:xfrm>
            <a:off x="179999" y="4320000"/>
            <a:ext cx="3132000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0" descr="http://www.dylan.ie/upload/slide_images/dublin-castl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80" t="14467" r="2988" b="13063"/>
          <a:stretch/>
        </p:blipFill>
        <p:spPr bwMode="auto">
          <a:xfrm>
            <a:off x="5688000" y="1800000"/>
            <a:ext cx="3276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50" descr="http://www.theinnatdromoland.ie/upload/slide_images/bunratt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1" t="10327" r="30982" b="11698"/>
          <a:stretch/>
        </p:blipFill>
        <p:spPr bwMode="auto">
          <a:xfrm>
            <a:off x="3420000" y="4320000"/>
            <a:ext cx="2158526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Zástupný symbol pro text 2"/>
          <p:cNvSpPr txBox="1">
            <a:spLocks/>
          </p:cNvSpPr>
          <p:nvPr/>
        </p:nvSpPr>
        <p:spPr bwMode="auto">
          <a:xfrm>
            <a:off x="432000" y="1800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Youghal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sp>
        <p:nvSpPr>
          <p:cNvPr id="69" name="Zástupný symbol pro text 2"/>
          <p:cNvSpPr txBox="1">
            <a:spLocks/>
          </p:cNvSpPr>
          <p:nvPr/>
        </p:nvSpPr>
        <p:spPr bwMode="auto">
          <a:xfrm>
            <a:off x="8064000" y="1800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Dublin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sp>
        <p:nvSpPr>
          <p:cNvPr id="70" name="Zástupný symbol pro text 2"/>
          <p:cNvSpPr txBox="1">
            <a:spLocks/>
          </p:cNvSpPr>
          <p:nvPr/>
        </p:nvSpPr>
        <p:spPr bwMode="auto">
          <a:xfrm>
            <a:off x="432000" y="4308701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Kilkenny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sp>
        <p:nvSpPr>
          <p:cNvPr id="71" name="Zástupný symbol pro text 2"/>
          <p:cNvSpPr txBox="1">
            <a:spLocks/>
          </p:cNvSpPr>
          <p:nvPr/>
        </p:nvSpPr>
        <p:spPr bwMode="auto">
          <a:xfrm>
            <a:off x="3600000" y="4320000"/>
            <a:ext cx="936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Bunratty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pic>
        <p:nvPicPr>
          <p:cNvPr id="5200" name="Picture 80" descr="https://upload.wikimedia.org/wikipedia/commons/d/de/Aughnanure_Castle_%28pixinn.net%2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3" b="6219"/>
          <a:stretch/>
        </p:blipFill>
        <p:spPr bwMode="auto">
          <a:xfrm>
            <a:off x="5688000" y="4320000"/>
            <a:ext cx="3276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Zástupný symbol pro text 2"/>
          <p:cNvSpPr txBox="1">
            <a:spLocks/>
          </p:cNvSpPr>
          <p:nvPr/>
        </p:nvSpPr>
        <p:spPr bwMode="auto">
          <a:xfrm>
            <a:off x="5832000" y="4320000"/>
            <a:ext cx="108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Aughnanure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588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Dublin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01406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Vikings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– 840s,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gained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by British</a:t>
            </a:r>
            <a:r>
              <a:rPr lang="cs-CZ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1171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f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rom 1800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Irish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strived to gain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independence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won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1922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Christ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Church Cathedral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 century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Cathedral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Saint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Patrick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1191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Dublin Castle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massive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stronghold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1204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Normans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</p:txBody>
      </p:sp>
      <p:pic>
        <p:nvPicPr>
          <p:cNvPr id="10244" name="Picture 4" descr="http://www.simon-tourist.cz/static/uploads/files/Dublin_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5" t="12980" r="14206" b="7941"/>
          <a:stretch/>
        </p:blipFill>
        <p:spPr bwMode="auto">
          <a:xfrm>
            <a:off x="216000" y="1800000"/>
            <a:ext cx="3024336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media-cdn.tripadvisor.com/media/photo-s/00/12/5c/f3/st-patrick-s-cathedra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9" b="13920"/>
          <a:stretch/>
        </p:blipFill>
        <p:spPr bwMode="auto">
          <a:xfrm>
            <a:off x="216000" y="4320000"/>
            <a:ext cx="4617861" cy="2412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https://c2.staticflickr.com/8/7228/7177963744_c2c02b23b6_b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3" t="2481" r="2553" b="12878"/>
          <a:stretch/>
        </p:blipFill>
        <p:spPr bwMode="auto">
          <a:xfrm>
            <a:off x="4993585" y="4320000"/>
            <a:ext cx="396044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0" name="Picture 20" descr="https://upload.wikimedia.org/wikipedia/commons/3/38/%28Ireland%29_Dublin_Castle_Up_Yar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000" y="1800000"/>
            <a:ext cx="5534025" cy="2400301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951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en-GB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Dublin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980824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Trinity College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Book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Kells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illustrated manuscript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Irish monks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a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pp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800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Merrion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Square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Georgian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garden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square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(Oscar Wilde)</a:t>
            </a:r>
            <a:endParaRPr lang="cs-CZ" sz="16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National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Museum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all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archaeological objects found in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Ireland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0266" name="Picture 26" descr="https://upload.wikimedia.org/wikipedia/commons/1/1c/Trinity_College_Dublin_Campanil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91" b="13840"/>
          <a:stretch/>
        </p:blipFill>
        <p:spPr bwMode="auto">
          <a:xfrm>
            <a:off x="324000" y="1800000"/>
            <a:ext cx="2443468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0" name="Picture 40" descr="https://upload.wikimedia.org/wikipedia/commons/3/3b/Merrion_Square_-_Oscar_Wilde_0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5" t="11344" r="659" b="24192"/>
          <a:stretch/>
        </p:blipFill>
        <p:spPr bwMode="auto">
          <a:xfrm>
            <a:off x="5040000" y="4306112"/>
            <a:ext cx="3778573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6" name="Picture 46" descr="https://upload.wikimedia.org/wikipedia/commons/9/96/Dublin_-_Merrion_Square_landscaping_-_geograph.org.uk_-_14942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26"/>
          <a:stretch/>
        </p:blipFill>
        <p:spPr bwMode="auto">
          <a:xfrm>
            <a:off x="5039423" y="1800000"/>
            <a:ext cx="3780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0" name="Picture 50" descr="http://www.discoverdublin.ie/wp-content/gallery/national-museum/National-Museum-of-Ireland-Kildare-Street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86" b="11869"/>
          <a:stretch/>
        </p:blipFill>
        <p:spPr bwMode="auto">
          <a:xfrm>
            <a:off x="323999" y="4320000"/>
            <a:ext cx="4536000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2" descr="http://www.snake.net/people/paul/kells/4evangelists-l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" t="1905" r="3410" b="3837"/>
          <a:stretch/>
        </p:blipFill>
        <p:spPr bwMode="auto">
          <a:xfrm>
            <a:off x="2952000" y="1800000"/>
            <a:ext cx="1919757" cy="2412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670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Aran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islands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sp>
        <p:nvSpPr>
          <p:cNvPr id="7" name="Zástupný symbol pro text 2"/>
          <p:cNvSpPr>
            <a:spLocks noGrp="1"/>
          </p:cNvSpPr>
          <p:nvPr>
            <p:ph type="body" sz="half" idx="2"/>
          </p:nvPr>
        </p:nvSpPr>
        <p:spPr>
          <a:xfrm>
            <a:off x="0" y="864000"/>
            <a:ext cx="9144000" cy="1703933"/>
          </a:xfrm>
        </p:spPr>
        <p:txBody>
          <a:bodyPr/>
          <a:lstStyle/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Archipelago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three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small islands, largest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Inis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Mór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– 12 by 3 kilometres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Unfertile, rocky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Segoe UI Symbol" panose="020B0502040204020203" pitchFamily="34" charset="0"/>
                <a:ea typeface="Segoe UI Symbol" panose="020B0502040204020203" pitchFamily="34" charset="0"/>
              </a:rPr>
              <a:t>→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digging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dirt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from cracks &amp; composting seaweed 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greenery</a:t>
            </a:r>
            <a:r>
              <a:rPr lang="cs-CZ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t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 lifeless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rock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forts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of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Aengus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&amp; of </a:t>
            </a:r>
            <a:r>
              <a:rPr lang="cs-CZ" sz="1600" dirty="0" err="1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Aonghasa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stone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walls crisscross islands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1,600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kilometres</a:t>
            </a:r>
            <a:r>
              <a:rPr lang="cs-CZ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, 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livestock) </a:t>
            </a:r>
            <a:endParaRPr lang="cs-CZ" sz="1400" dirty="0" smtClean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  <a:p>
            <a:pPr marL="342000" indent="-252000">
              <a:buClr>
                <a:srgbClr val="00602B"/>
              </a:buClr>
              <a:buSzPct val="100000"/>
              <a:buFont typeface="Wingdings" panose="05000000000000000000" pitchFamily="2" charset="2"/>
              <a:buChar char="§"/>
            </a:pP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Scattered</a:t>
            </a:r>
            <a:r>
              <a:rPr lang="cs-CZ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6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with 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early </a:t>
            </a:r>
            <a:r>
              <a:rPr lang="en-GB" sz="1600" dirty="0" err="1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clocháns</a:t>
            </a:r>
            <a:r>
              <a:rPr lang="en-GB" sz="16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en-GB" sz="1400" dirty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(dry-stone beehive huts from the early-Christian period</a:t>
            </a:r>
            <a:r>
              <a:rPr lang="en-GB" sz="1400" dirty="0" smtClean="0">
                <a:solidFill>
                  <a:schemeClr val="accent4">
                    <a:lumMod val="10000"/>
                  </a:schemeClr>
                </a:solidFill>
                <a:effectLst/>
                <a:latin typeface="Constantia" panose="02030602050306030303" pitchFamily="18" charset="0"/>
              </a:rPr>
              <a:t>)</a:t>
            </a:r>
            <a:endParaRPr lang="cs-CZ" sz="1400" dirty="0">
              <a:solidFill>
                <a:schemeClr val="accent4">
                  <a:lumMod val="10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  <p:pic>
        <p:nvPicPr>
          <p:cNvPr id="11268" name="Picture 4" descr="http://media-cdn.tripadvisor.com/media/photo-s/02/df/9b/b8/aran-island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t="4017" r="6392" b="9419"/>
          <a:stretch/>
        </p:blipFill>
        <p:spPr bwMode="auto">
          <a:xfrm>
            <a:off x="144000" y="2052000"/>
            <a:ext cx="3113698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s://inserttravelrelatedblognamehere.files.wordpress.com/2012/10/inishmor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58"/>
          <a:stretch/>
        </p:blipFill>
        <p:spPr bwMode="auto">
          <a:xfrm>
            <a:off x="144000" y="4428000"/>
            <a:ext cx="4269939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https://encrypted-tbn3.gstatic.com/images?q=tbn:ANd9GcSTY9V9v-bk6Pk6zYYQSEp-YpTwoqqN_sLGpKW0ncVl8RK7Na_Z"/>
          <p:cNvSpPr>
            <a:spLocks noChangeAspect="1" noChangeArrowheads="1"/>
          </p:cNvSpPr>
          <p:nvPr/>
        </p:nvSpPr>
        <p:spPr bwMode="auto">
          <a:xfrm>
            <a:off x="155575" y="-884238"/>
            <a:ext cx="2466975" cy="184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78" name="Picture 14" descr="http://www.freisk.com/Ireland/Galway/Islands/Islands_Co_Galway_1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4" b="18137"/>
          <a:stretch/>
        </p:blipFill>
        <p:spPr bwMode="auto">
          <a:xfrm>
            <a:off x="3348186" y="2452733"/>
            <a:ext cx="2232000" cy="1498418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2" name="Picture 18" descr="http://www.liamblakephotographer.com/index.php/ireland/image?view=image&amp;format=raw&amp;type=img&amp;id=46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9" t="16188" r="7084" b="10713"/>
          <a:stretch/>
        </p:blipFill>
        <p:spPr bwMode="auto">
          <a:xfrm>
            <a:off x="5688000" y="2052000"/>
            <a:ext cx="3312368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90" name="Picture 26" descr="https://upload.wikimedia.org/wikipedia/commons/thumb/6/6a/Dun_Aonghasa-cheval_de_frise.jpg/1280px-Dun_Aonghasa-cheval_de_fris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4" b="32627"/>
          <a:stretch/>
        </p:blipFill>
        <p:spPr bwMode="auto">
          <a:xfrm>
            <a:off x="4550638" y="4428000"/>
            <a:ext cx="4464488" cy="2268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Zástupný symbol pro text 2"/>
          <p:cNvSpPr txBox="1">
            <a:spLocks/>
          </p:cNvSpPr>
          <p:nvPr/>
        </p:nvSpPr>
        <p:spPr bwMode="auto">
          <a:xfrm>
            <a:off x="7668000" y="2057295"/>
            <a:ext cx="1260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Fort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of</a:t>
            </a:r>
            <a:r>
              <a:rPr lang="cs-CZ" sz="1200" b="1" kern="0" dirty="0" smtClean="0"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effectLst/>
                <a:latin typeface="Constantia" panose="02030602050306030303" pitchFamily="18" charset="0"/>
              </a:rPr>
              <a:t>Aengus</a:t>
            </a:r>
            <a:endParaRPr lang="cs-CZ" sz="1000" b="1" kern="0" dirty="0" smtClean="0">
              <a:effectLst/>
              <a:latin typeface="Constantia" panose="02030602050306030303" pitchFamily="18" charset="0"/>
            </a:endParaRPr>
          </a:p>
        </p:txBody>
      </p:sp>
      <p:sp>
        <p:nvSpPr>
          <p:cNvPr id="19" name="Zástupný symbol pro text 2"/>
          <p:cNvSpPr txBox="1">
            <a:spLocks/>
          </p:cNvSpPr>
          <p:nvPr/>
        </p:nvSpPr>
        <p:spPr bwMode="auto">
          <a:xfrm>
            <a:off x="7452000" y="4428000"/>
            <a:ext cx="1404000" cy="2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>
                <a:srgbClr val="00602B"/>
              </a:buClr>
              <a:buSzPct val="100000"/>
              <a:buNone/>
            </a:pPr>
            <a:r>
              <a:rPr lang="cs-CZ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Fort</a:t>
            </a: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of</a:t>
            </a:r>
            <a:r>
              <a:rPr lang="cs-CZ" sz="1200" b="1" kern="0" dirty="0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 </a:t>
            </a:r>
            <a:r>
              <a:rPr lang="cs-CZ" sz="1200" b="1" kern="0" dirty="0" err="1" smtClean="0">
                <a:solidFill>
                  <a:schemeClr val="accent4">
                    <a:lumMod val="25000"/>
                  </a:schemeClr>
                </a:solidFill>
                <a:effectLst/>
                <a:latin typeface="Constantia" panose="02030602050306030303" pitchFamily="18" charset="0"/>
              </a:rPr>
              <a:t>Aonghasa</a:t>
            </a:r>
            <a:endParaRPr lang="cs-CZ" sz="1000" b="1" kern="0" dirty="0" smtClean="0">
              <a:solidFill>
                <a:schemeClr val="accent4">
                  <a:lumMod val="25000"/>
                </a:schemeClr>
              </a:solidFill>
              <a:effectLst/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3931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se zakulacenými rohy na opačné straně 1"/>
          <p:cNvSpPr/>
          <p:nvPr/>
        </p:nvSpPr>
        <p:spPr>
          <a:xfrm>
            <a:off x="0" y="0"/>
            <a:ext cx="9144000" cy="900000"/>
          </a:xfrm>
          <a:prstGeom prst="round2DiagRect">
            <a:avLst>
              <a:gd name="adj1" fmla="val 16667"/>
              <a:gd name="adj2" fmla="val 49524"/>
            </a:avLst>
          </a:prstGeom>
          <a:solidFill>
            <a:srgbClr val="00602B"/>
          </a:solidFill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 smtClean="0">
              <a:solidFill>
                <a:srgbClr val="FFFFFF"/>
              </a:solidFill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0" y="108000"/>
            <a:ext cx="9144000" cy="6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  <a:cs typeface="Arial" charset="0"/>
              </a:defRPr>
            </a:lvl9pPr>
          </a:lstStyle>
          <a:p>
            <a:pPr eaLnBrk="1" hangingPunct="1"/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Cliffs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of</a:t>
            </a:r>
            <a:r>
              <a:rPr lang="cs-CZ" sz="2800" b="1" dirty="0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 </a:t>
            </a:r>
            <a:r>
              <a:rPr lang="cs-CZ" sz="2800" b="1" dirty="0" err="1" smtClean="0">
                <a:solidFill>
                  <a:schemeClr val="tx1"/>
                </a:solidFill>
                <a:effectLst/>
                <a:latin typeface="Algerian" panose="04020705040A02060702" pitchFamily="82" charset="0"/>
              </a:rPr>
              <a:t>moher</a:t>
            </a:r>
            <a:endParaRPr lang="en-GB" sz="2800" b="1" dirty="0">
              <a:solidFill>
                <a:schemeClr val="tx1"/>
              </a:solidFill>
              <a:effectLst/>
              <a:latin typeface="Algerian" panose="04020705040A02060702" pitchFamily="82" charset="0"/>
            </a:endParaRPr>
          </a:p>
        </p:txBody>
      </p:sp>
      <p:pic>
        <p:nvPicPr>
          <p:cNvPr id="14344" name="Picture 8" descr="https://upload.wikimedia.org/wikipedia/commons/thumb/0/0a/Branaunmore-Moher-2012.JPG/1280px-Branaunmore-Moher-201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13" t="11222" b="9776"/>
          <a:stretch/>
        </p:blipFill>
        <p:spPr bwMode="auto">
          <a:xfrm>
            <a:off x="6299770" y="3979693"/>
            <a:ext cx="2388715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http://d5qsyj6vaeh11.cloudfront.net/images/destinations/wild-atlantic-way/signature-destination-points/cliffs-of-moher/sdp10_cliffs-of-moher_b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1188000"/>
            <a:ext cx="4195190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2" name="Picture 16" descr="http://www.cliffs-of-moher-cruises.com/wp-content/uploads/2015/05/Cliffs-of-Moher-from-se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" y="4163368"/>
            <a:ext cx="5534025" cy="215265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1" t="19242"/>
          <a:stretch/>
        </p:blipFill>
        <p:spPr>
          <a:xfrm>
            <a:off x="5004000" y="1188000"/>
            <a:ext cx="3692885" cy="2520000"/>
          </a:xfrm>
          <a:prstGeom prst="roundRect">
            <a:avLst>
              <a:gd name="adj" fmla="val 16667"/>
            </a:avLst>
          </a:prstGeom>
          <a:ln>
            <a:solidFill>
              <a:srgbClr val="00602B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963663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Štěrbina">
  <a:themeElements>
    <a:clrScheme name="Štěrbina 1">
      <a:dk1>
        <a:srgbClr val="8C0000"/>
      </a:dk1>
      <a:lt1>
        <a:srgbClr val="FFFFFF"/>
      </a:lt1>
      <a:dk2>
        <a:srgbClr val="720000"/>
      </a:dk2>
      <a:lt2>
        <a:srgbClr val="FFFFCC"/>
      </a:lt2>
      <a:accent1>
        <a:srgbClr val="FF3300"/>
      </a:accent1>
      <a:accent2>
        <a:srgbClr val="BE7960"/>
      </a:accent2>
      <a:accent3>
        <a:srgbClr val="BCAAAA"/>
      </a:accent3>
      <a:accent4>
        <a:srgbClr val="DADADA"/>
      </a:accent4>
      <a:accent5>
        <a:srgbClr val="FFADAA"/>
      </a:accent5>
      <a:accent6>
        <a:srgbClr val="AC6D56"/>
      </a:accent6>
      <a:hlink>
        <a:srgbClr val="FFCC66"/>
      </a:hlink>
      <a:folHlink>
        <a:srgbClr val="FF9900"/>
      </a:folHlink>
    </a:clrScheme>
    <a:fontScheme name="Štěrbina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Štěrbina 1">
        <a:dk1>
          <a:srgbClr val="8C0000"/>
        </a:dk1>
        <a:lt1>
          <a:srgbClr val="FFFFFF"/>
        </a:lt1>
        <a:dk2>
          <a:srgbClr val="720000"/>
        </a:dk2>
        <a:lt2>
          <a:srgbClr val="FFFFCC"/>
        </a:lt2>
        <a:accent1>
          <a:srgbClr val="FF3300"/>
        </a:accent1>
        <a:accent2>
          <a:srgbClr val="BE7960"/>
        </a:accent2>
        <a:accent3>
          <a:srgbClr val="BCAAAA"/>
        </a:accent3>
        <a:accent4>
          <a:srgbClr val="DADADA"/>
        </a:accent4>
        <a:accent5>
          <a:srgbClr val="FFADAA"/>
        </a:accent5>
        <a:accent6>
          <a:srgbClr val="AC6D56"/>
        </a:accent6>
        <a:hlink>
          <a:srgbClr val="FFCC66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2">
        <a:dk1>
          <a:srgbClr val="674E2F"/>
        </a:dk1>
        <a:lt1>
          <a:srgbClr val="FFFFFF"/>
        </a:lt1>
        <a:dk2>
          <a:srgbClr val="533F27"/>
        </a:dk2>
        <a:lt2>
          <a:srgbClr val="D8B274"/>
        </a:lt2>
        <a:accent1>
          <a:srgbClr val="CC990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E2CAAA"/>
        </a:accent5>
        <a:accent6>
          <a:srgbClr val="81552A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3">
        <a:dk1>
          <a:srgbClr val="646464"/>
        </a:dk1>
        <a:lt1>
          <a:srgbClr val="FFFFFF"/>
        </a:lt1>
        <a:dk2>
          <a:srgbClr val="545454"/>
        </a:dk2>
        <a:lt2>
          <a:srgbClr val="D4D4CE"/>
        </a:lt2>
        <a:accent1>
          <a:srgbClr val="49747D"/>
        </a:accent1>
        <a:accent2>
          <a:srgbClr val="8F9699"/>
        </a:accent2>
        <a:accent3>
          <a:srgbClr val="B3B3B3"/>
        </a:accent3>
        <a:accent4>
          <a:srgbClr val="DADADA"/>
        </a:accent4>
        <a:accent5>
          <a:srgbClr val="B1BCBF"/>
        </a:accent5>
        <a:accent6>
          <a:srgbClr val="81878A"/>
        </a:accent6>
        <a:hlink>
          <a:srgbClr val="8DC4D7"/>
        </a:hlink>
        <a:folHlink>
          <a:srgbClr val="7FB97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4">
        <a:dk1>
          <a:srgbClr val="3A7400"/>
        </a:dk1>
        <a:lt1>
          <a:srgbClr val="FFFFFF"/>
        </a:lt1>
        <a:dk2>
          <a:srgbClr val="2E5C00"/>
        </a:dk2>
        <a:lt2>
          <a:srgbClr val="FFFFFF"/>
        </a:lt2>
        <a:accent1>
          <a:srgbClr val="79CA02"/>
        </a:accent1>
        <a:accent2>
          <a:srgbClr val="008080"/>
        </a:accent2>
        <a:accent3>
          <a:srgbClr val="ADB5AA"/>
        </a:accent3>
        <a:accent4>
          <a:srgbClr val="DADADA"/>
        </a:accent4>
        <a:accent5>
          <a:srgbClr val="BEE1AA"/>
        </a:accent5>
        <a:accent6>
          <a:srgbClr val="007373"/>
        </a:accent6>
        <a:hlink>
          <a:srgbClr val="A8DE0E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5">
        <a:dk1>
          <a:srgbClr val="008885"/>
        </a:dk1>
        <a:lt1>
          <a:srgbClr val="FFFFFF"/>
        </a:lt1>
        <a:dk2>
          <a:srgbClr val="007572"/>
        </a:dk2>
        <a:lt2>
          <a:srgbClr val="FFFF99"/>
        </a:lt2>
        <a:accent1>
          <a:srgbClr val="33CCCC"/>
        </a:accent1>
        <a:accent2>
          <a:srgbClr val="6D6FC7"/>
        </a:accent2>
        <a:accent3>
          <a:srgbClr val="AABDBC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FFFFCC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6">
        <a:dk1>
          <a:srgbClr val="0000AC"/>
        </a:dk1>
        <a:lt1>
          <a:srgbClr val="FFFFFF"/>
        </a:lt1>
        <a:dk2>
          <a:srgbClr val="000086"/>
        </a:dk2>
        <a:lt2>
          <a:srgbClr val="CCFFFF"/>
        </a:lt2>
        <a:accent1>
          <a:srgbClr val="0099FF"/>
        </a:accent1>
        <a:accent2>
          <a:srgbClr val="00B000"/>
        </a:accent2>
        <a:accent3>
          <a:srgbClr val="AAAAC3"/>
        </a:accent3>
        <a:accent4>
          <a:srgbClr val="DADADA"/>
        </a:accent4>
        <a:accent5>
          <a:srgbClr val="AACAFF"/>
        </a:accent5>
        <a:accent6>
          <a:srgbClr val="009F00"/>
        </a:accent6>
        <a:hlink>
          <a:srgbClr val="FFE701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7">
        <a:dk1>
          <a:srgbClr val="7474A2"/>
        </a:dk1>
        <a:lt1>
          <a:srgbClr val="FFFFFF"/>
        </a:lt1>
        <a:dk2>
          <a:srgbClr val="5E5E8E"/>
        </a:dk2>
        <a:lt2>
          <a:srgbClr val="D1D1DF"/>
        </a:lt2>
        <a:accent1>
          <a:srgbClr val="CC66FF"/>
        </a:accent1>
        <a:accent2>
          <a:srgbClr val="6666FF"/>
        </a:accent2>
        <a:accent3>
          <a:srgbClr val="B6B6C6"/>
        </a:accent3>
        <a:accent4>
          <a:srgbClr val="DADADA"/>
        </a:accent4>
        <a:accent5>
          <a:srgbClr val="E2B8FF"/>
        </a:accent5>
        <a:accent6>
          <a:srgbClr val="5C5CE7"/>
        </a:accent6>
        <a:hlink>
          <a:srgbClr val="FFCC99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Štěrbina 8">
        <a:dk1>
          <a:srgbClr val="000000"/>
        </a:dk1>
        <a:lt1>
          <a:srgbClr val="D0DAE2"/>
        </a:lt1>
        <a:dk2>
          <a:srgbClr val="000000"/>
        </a:dk2>
        <a:lt2>
          <a:srgbClr val="E7EDF1"/>
        </a:lt2>
        <a:accent1>
          <a:srgbClr val="33CCCC"/>
        </a:accent1>
        <a:accent2>
          <a:srgbClr val="0099CC"/>
        </a:accent2>
        <a:accent3>
          <a:srgbClr val="E4EAEE"/>
        </a:accent3>
        <a:accent4>
          <a:srgbClr val="000000"/>
        </a:accent4>
        <a:accent5>
          <a:srgbClr val="ADE2E2"/>
        </a:accent5>
        <a:accent6>
          <a:srgbClr val="008AB9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Štěrbina 9">
        <a:dk1>
          <a:srgbClr val="000000"/>
        </a:dk1>
        <a:lt1>
          <a:srgbClr val="FFFFFF"/>
        </a:lt1>
        <a:dk2>
          <a:srgbClr val="000000"/>
        </a:dk2>
        <a:lt2>
          <a:srgbClr val="E6E6E6"/>
        </a:lt2>
        <a:accent1>
          <a:srgbClr val="66CCFF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8A8AE7"/>
        </a:accent6>
        <a:hlink>
          <a:srgbClr val="3333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14098</TotalTime>
  <Words>577</Words>
  <Application>Microsoft Office PowerPoint</Application>
  <PresentationFormat>Předvádění na obrazovce (4:3)</PresentationFormat>
  <Paragraphs>73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23" baseType="lpstr">
      <vt:lpstr>Algerian</vt:lpstr>
      <vt:lpstr>Arial</vt:lpstr>
      <vt:lpstr>Calibri</vt:lpstr>
      <vt:lpstr>Constantia</vt:lpstr>
      <vt:lpstr>Segoe UI Symbol</vt:lpstr>
      <vt:lpstr>Tahoma</vt:lpstr>
      <vt:lpstr>Wingdings</vt:lpstr>
      <vt:lpstr>Štěrbina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France</dc:title>
  <dc:creator>PC</dc:creator>
  <cp:lastModifiedBy>dlu0001</cp:lastModifiedBy>
  <cp:revision>397</cp:revision>
  <dcterms:created xsi:type="dcterms:W3CDTF">2014-10-19T12:29:13Z</dcterms:created>
  <dcterms:modified xsi:type="dcterms:W3CDTF">2023-10-16T10:43:33Z</dcterms:modified>
</cp:coreProperties>
</file>