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0" r:id="rId4"/>
  </p:sldMasterIdLst>
  <p:sldIdLst>
    <p:sldId id="281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83" r:id="rId16"/>
    <p:sldId id="278" r:id="rId17"/>
    <p:sldId id="279" r:id="rId18"/>
    <p:sldId id="28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C5BBF7-B2C8-43CA-80C9-D26010187DA9}" v="9" dt="2021-01-07T14:45:46.19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Vysoka" userId="425938b78162f078" providerId="LiveId" clId="{541AE956-E680-48AC-B403-F965DBA18D8D}"/>
    <pc:docChg chg="undo custSel mod addSld delSld modSld sldOrd">
      <pc:chgData name="Eva Vysoka" userId="425938b78162f078" providerId="LiveId" clId="{541AE956-E680-48AC-B403-F965DBA18D8D}" dt="2020-12-09T09:39:44.589" v="620" actId="14100"/>
      <pc:docMkLst>
        <pc:docMk/>
      </pc:docMkLst>
      <pc:sldChg chg="addSp delSp modSp mod setBg setClrOvrMap">
        <pc:chgData name="Eva Vysoka" userId="425938b78162f078" providerId="LiveId" clId="{541AE956-E680-48AC-B403-F965DBA18D8D}" dt="2020-12-09T09:38:52.440" v="612" actId="26606"/>
        <pc:sldMkLst>
          <pc:docMk/>
          <pc:sldMk cId="0" sldId="268"/>
        </pc:sldMkLst>
        <pc:spChg chg="mod">
          <ac:chgData name="Eva Vysoka" userId="425938b78162f078" providerId="LiveId" clId="{541AE956-E680-48AC-B403-F965DBA18D8D}" dt="2020-12-09T09:38:52.440" v="612" actId="26606"/>
          <ac:spMkLst>
            <pc:docMk/>
            <pc:sldMk cId="0" sldId="268"/>
            <ac:spMk id="2" creationId="{00000000-0000-0000-0000-000000000000}"/>
          </ac:spMkLst>
        </pc:spChg>
        <pc:spChg chg="mod">
          <ac:chgData name="Eva Vysoka" userId="425938b78162f078" providerId="LiveId" clId="{541AE956-E680-48AC-B403-F965DBA18D8D}" dt="2020-12-09T09:38:52.440" v="612" actId="26606"/>
          <ac:spMkLst>
            <pc:docMk/>
            <pc:sldMk cId="0" sldId="268"/>
            <ac:spMk id="3" creationId="{00000000-0000-0000-0000-000000000000}"/>
          </ac:spMkLst>
        </pc:spChg>
        <pc:spChg chg="add del">
          <ac:chgData name="Eva Vysoka" userId="425938b78162f078" providerId="LiveId" clId="{541AE956-E680-48AC-B403-F965DBA18D8D}" dt="2020-12-09T09:38:52.440" v="612" actId="26606"/>
          <ac:spMkLst>
            <pc:docMk/>
            <pc:sldMk cId="0" sldId="268"/>
            <ac:spMk id="8" creationId="{603AE127-802C-459A-A612-DB85B67F0DC0}"/>
          </ac:spMkLst>
        </pc:spChg>
        <pc:spChg chg="add del">
          <ac:chgData name="Eva Vysoka" userId="425938b78162f078" providerId="LiveId" clId="{541AE956-E680-48AC-B403-F965DBA18D8D}" dt="2020-12-09T09:38:52.440" v="612" actId="26606"/>
          <ac:spMkLst>
            <pc:docMk/>
            <pc:sldMk cId="0" sldId="268"/>
            <ac:spMk id="10" creationId="{9323D83D-50D6-4040-A58B-FCEA340F886A}"/>
          </ac:spMkLst>
        </pc:spChg>
        <pc:spChg chg="add del">
          <ac:chgData name="Eva Vysoka" userId="425938b78162f078" providerId="LiveId" clId="{541AE956-E680-48AC-B403-F965DBA18D8D}" dt="2020-12-09T09:38:52.440" v="612" actId="26606"/>
          <ac:spMkLst>
            <pc:docMk/>
            <pc:sldMk cId="0" sldId="268"/>
            <ac:spMk id="14" creationId="{F10FD715-4DCE-4779-B634-EC78315EA213}"/>
          </ac:spMkLst>
        </pc:spChg>
        <pc:spChg chg="add del">
          <ac:chgData name="Eva Vysoka" userId="425938b78162f078" providerId="LiveId" clId="{541AE956-E680-48AC-B403-F965DBA18D8D}" dt="2020-12-09T09:38:45.572" v="607" actId="26606"/>
          <ac:spMkLst>
            <pc:docMk/>
            <pc:sldMk cId="0" sldId="268"/>
            <ac:spMk id="19" creationId="{A65AC7D1-EAA9-48F5-B509-60A7F50BF703}"/>
          </ac:spMkLst>
        </pc:spChg>
        <pc:spChg chg="add del">
          <ac:chgData name="Eva Vysoka" userId="425938b78162f078" providerId="LiveId" clId="{541AE956-E680-48AC-B403-F965DBA18D8D}" dt="2020-12-09T09:38:45.572" v="607" actId="26606"/>
          <ac:spMkLst>
            <pc:docMk/>
            <pc:sldMk cId="0" sldId="268"/>
            <ac:spMk id="21" creationId="{D6320AF9-619A-4175-865B-5663E1AEF4C5}"/>
          </ac:spMkLst>
        </pc:spChg>
        <pc:spChg chg="add del">
          <ac:chgData name="Eva Vysoka" userId="425938b78162f078" providerId="LiveId" clId="{541AE956-E680-48AC-B403-F965DBA18D8D}" dt="2020-12-09T09:38:45.572" v="607" actId="26606"/>
          <ac:spMkLst>
            <pc:docMk/>
            <pc:sldMk cId="0" sldId="268"/>
            <ac:spMk id="27" creationId="{7E018740-5C2B-4A41-AC1A-7E68D1EC1954}"/>
          </ac:spMkLst>
        </pc:spChg>
        <pc:spChg chg="add del">
          <ac:chgData name="Eva Vysoka" userId="425938b78162f078" providerId="LiveId" clId="{541AE956-E680-48AC-B403-F965DBA18D8D}" dt="2020-12-09T09:38:45.572" v="607" actId="26606"/>
          <ac:spMkLst>
            <pc:docMk/>
            <pc:sldMk cId="0" sldId="268"/>
            <ac:spMk id="29" creationId="{166F75A4-C475-4941-8EE2-B80A06A2C1BB}"/>
          </ac:spMkLst>
        </pc:spChg>
        <pc:spChg chg="add del">
          <ac:chgData name="Eva Vysoka" userId="425938b78162f078" providerId="LiveId" clId="{541AE956-E680-48AC-B403-F965DBA18D8D}" dt="2020-12-09T09:38:45.572" v="607" actId="26606"/>
          <ac:spMkLst>
            <pc:docMk/>
            <pc:sldMk cId="0" sldId="268"/>
            <ac:spMk id="31" creationId="{A032553A-72E8-4B0D-8405-FF9771C9AF05}"/>
          </ac:spMkLst>
        </pc:spChg>
        <pc:spChg chg="add del">
          <ac:chgData name="Eva Vysoka" userId="425938b78162f078" providerId="LiveId" clId="{541AE956-E680-48AC-B403-F965DBA18D8D}" dt="2020-12-09T09:38:45.572" v="607" actId="26606"/>
          <ac:spMkLst>
            <pc:docMk/>
            <pc:sldMk cId="0" sldId="268"/>
            <ac:spMk id="33" creationId="{765800AC-C3B9-498E-87BC-29FAE4C76B21}"/>
          </ac:spMkLst>
        </pc:spChg>
        <pc:spChg chg="add del">
          <ac:chgData name="Eva Vysoka" userId="425938b78162f078" providerId="LiveId" clId="{541AE956-E680-48AC-B403-F965DBA18D8D}" dt="2020-12-09T09:38:45.572" v="607" actId="26606"/>
          <ac:spMkLst>
            <pc:docMk/>
            <pc:sldMk cId="0" sldId="268"/>
            <ac:spMk id="35" creationId="{1F9D6ACB-2FF4-49F9-978A-E0D5327FC635}"/>
          </ac:spMkLst>
        </pc:spChg>
        <pc:spChg chg="add del">
          <ac:chgData name="Eva Vysoka" userId="425938b78162f078" providerId="LiveId" clId="{541AE956-E680-48AC-B403-F965DBA18D8D}" dt="2020-12-09T09:38:45.572" v="607" actId="26606"/>
          <ac:spMkLst>
            <pc:docMk/>
            <pc:sldMk cId="0" sldId="268"/>
            <ac:spMk id="37" creationId="{142BFA2A-77A0-4F60-A32A-685681C84889}"/>
          </ac:spMkLst>
        </pc:spChg>
        <pc:spChg chg="add del">
          <ac:chgData name="Eva Vysoka" userId="425938b78162f078" providerId="LiveId" clId="{541AE956-E680-48AC-B403-F965DBA18D8D}" dt="2020-12-09T09:38:52.440" v="611" actId="26606"/>
          <ac:spMkLst>
            <pc:docMk/>
            <pc:sldMk cId="0" sldId="268"/>
            <ac:spMk id="41" creationId="{A65AC7D1-EAA9-48F5-B509-60A7F50BF703}"/>
          </ac:spMkLst>
        </pc:spChg>
        <pc:spChg chg="add del">
          <ac:chgData name="Eva Vysoka" userId="425938b78162f078" providerId="LiveId" clId="{541AE956-E680-48AC-B403-F965DBA18D8D}" dt="2020-12-09T09:38:52.440" v="611" actId="26606"/>
          <ac:spMkLst>
            <pc:docMk/>
            <pc:sldMk cId="0" sldId="268"/>
            <ac:spMk id="42" creationId="{D6320AF9-619A-4175-865B-5663E1AEF4C5}"/>
          </ac:spMkLst>
        </pc:spChg>
        <pc:spChg chg="add del">
          <ac:chgData name="Eva Vysoka" userId="425938b78162f078" providerId="LiveId" clId="{541AE956-E680-48AC-B403-F965DBA18D8D}" dt="2020-12-09T09:38:52.440" v="611" actId="26606"/>
          <ac:spMkLst>
            <pc:docMk/>
            <pc:sldMk cId="0" sldId="268"/>
            <ac:spMk id="45" creationId="{7E018740-5C2B-4A41-AC1A-7E68D1EC1954}"/>
          </ac:spMkLst>
        </pc:spChg>
        <pc:spChg chg="add del">
          <ac:chgData name="Eva Vysoka" userId="425938b78162f078" providerId="LiveId" clId="{541AE956-E680-48AC-B403-F965DBA18D8D}" dt="2020-12-09T09:38:52.440" v="611" actId="26606"/>
          <ac:spMkLst>
            <pc:docMk/>
            <pc:sldMk cId="0" sldId="268"/>
            <ac:spMk id="46" creationId="{166F75A4-C475-4941-8EE2-B80A06A2C1BB}"/>
          </ac:spMkLst>
        </pc:spChg>
        <pc:spChg chg="add del">
          <ac:chgData name="Eva Vysoka" userId="425938b78162f078" providerId="LiveId" clId="{541AE956-E680-48AC-B403-F965DBA18D8D}" dt="2020-12-09T09:38:52.440" v="611" actId="26606"/>
          <ac:spMkLst>
            <pc:docMk/>
            <pc:sldMk cId="0" sldId="268"/>
            <ac:spMk id="47" creationId="{A032553A-72E8-4B0D-8405-FF9771C9AF05}"/>
          </ac:spMkLst>
        </pc:spChg>
        <pc:spChg chg="add del">
          <ac:chgData name="Eva Vysoka" userId="425938b78162f078" providerId="LiveId" clId="{541AE956-E680-48AC-B403-F965DBA18D8D}" dt="2020-12-09T09:38:52.440" v="611" actId="26606"/>
          <ac:spMkLst>
            <pc:docMk/>
            <pc:sldMk cId="0" sldId="268"/>
            <ac:spMk id="48" creationId="{765800AC-C3B9-498E-87BC-29FAE4C76B21}"/>
          </ac:spMkLst>
        </pc:spChg>
        <pc:spChg chg="add del">
          <ac:chgData name="Eva Vysoka" userId="425938b78162f078" providerId="LiveId" clId="{541AE956-E680-48AC-B403-F965DBA18D8D}" dt="2020-12-09T09:38:52.440" v="611" actId="26606"/>
          <ac:spMkLst>
            <pc:docMk/>
            <pc:sldMk cId="0" sldId="268"/>
            <ac:spMk id="49" creationId="{1F9D6ACB-2FF4-49F9-978A-E0D5327FC635}"/>
          </ac:spMkLst>
        </pc:spChg>
        <pc:spChg chg="add del">
          <ac:chgData name="Eva Vysoka" userId="425938b78162f078" providerId="LiveId" clId="{541AE956-E680-48AC-B403-F965DBA18D8D}" dt="2020-12-09T09:38:52.440" v="611" actId="26606"/>
          <ac:spMkLst>
            <pc:docMk/>
            <pc:sldMk cId="0" sldId="268"/>
            <ac:spMk id="50" creationId="{142BFA2A-77A0-4F60-A32A-685681C84889}"/>
          </ac:spMkLst>
        </pc:spChg>
        <pc:cxnChg chg="add del">
          <ac:chgData name="Eva Vysoka" userId="425938b78162f078" providerId="LiveId" clId="{541AE956-E680-48AC-B403-F965DBA18D8D}" dt="2020-12-09T09:38:52.440" v="612" actId="26606"/>
          <ac:cxnSpMkLst>
            <pc:docMk/>
            <pc:sldMk cId="0" sldId="268"/>
            <ac:cxnSpMk id="12" creationId="{1A1FE6BB-DFB2-4080-9B5E-076EF5DDE67B}"/>
          </ac:cxnSpMkLst>
        </pc:cxnChg>
        <pc:cxnChg chg="add del">
          <ac:chgData name="Eva Vysoka" userId="425938b78162f078" providerId="LiveId" clId="{541AE956-E680-48AC-B403-F965DBA18D8D}" dt="2020-12-09T09:38:45.572" v="607" actId="26606"/>
          <ac:cxnSpMkLst>
            <pc:docMk/>
            <pc:sldMk cId="0" sldId="268"/>
            <ac:cxnSpMk id="23" creationId="{063B6EC6-D752-4EE7-908B-F8F19E8C7FEA}"/>
          </ac:cxnSpMkLst>
        </pc:cxnChg>
        <pc:cxnChg chg="add del">
          <ac:chgData name="Eva Vysoka" userId="425938b78162f078" providerId="LiveId" clId="{541AE956-E680-48AC-B403-F965DBA18D8D}" dt="2020-12-09T09:38:45.572" v="607" actId="26606"/>
          <ac:cxnSpMkLst>
            <pc:docMk/>
            <pc:sldMk cId="0" sldId="268"/>
            <ac:cxnSpMk id="25" creationId="{EFECD4E8-AD3E-4228-82A2-9461958EA94D}"/>
          </ac:cxnSpMkLst>
        </pc:cxnChg>
        <pc:cxnChg chg="add del">
          <ac:chgData name="Eva Vysoka" userId="425938b78162f078" providerId="LiveId" clId="{541AE956-E680-48AC-B403-F965DBA18D8D}" dt="2020-12-09T09:38:48.113" v="609" actId="26606"/>
          <ac:cxnSpMkLst>
            <pc:docMk/>
            <pc:sldMk cId="0" sldId="268"/>
            <ac:cxnSpMk id="39" creationId="{0B5F7E3B-C5F1-40E0-A491-558BAFBC1127}"/>
          </ac:cxnSpMkLst>
        </pc:cxnChg>
        <pc:cxnChg chg="add del">
          <ac:chgData name="Eva Vysoka" userId="425938b78162f078" providerId="LiveId" clId="{541AE956-E680-48AC-B403-F965DBA18D8D}" dt="2020-12-09T09:38:52.440" v="611" actId="26606"/>
          <ac:cxnSpMkLst>
            <pc:docMk/>
            <pc:sldMk cId="0" sldId="268"/>
            <ac:cxnSpMk id="43" creationId="{063B6EC6-D752-4EE7-908B-F8F19E8C7FEA}"/>
          </ac:cxnSpMkLst>
        </pc:cxnChg>
        <pc:cxnChg chg="add del">
          <ac:chgData name="Eva Vysoka" userId="425938b78162f078" providerId="LiveId" clId="{541AE956-E680-48AC-B403-F965DBA18D8D}" dt="2020-12-09T09:38:52.440" v="611" actId="26606"/>
          <ac:cxnSpMkLst>
            <pc:docMk/>
            <pc:sldMk cId="0" sldId="268"/>
            <ac:cxnSpMk id="44" creationId="{EFECD4E8-AD3E-4228-82A2-9461958EA94D}"/>
          </ac:cxnSpMkLst>
        </pc:cxnChg>
        <pc:cxnChg chg="add">
          <ac:chgData name="Eva Vysoka" userId="425938b78162f078" providerId="LiveId" clId="{541AE956-E680-48AC-B403-F965DBA18D8D}" dt="2020-12-09T09:38:52.440" v="612" actId="26606"/>
          <ac:cxnSpMkLst>
            <pc:docMk/>
            <pc:sldMk cId="0" sldId="268"/>
            <ac:cxnSpMk id="52" creationId="{0B5F7E3B-C5F1-40E0-A491-558BAFBC1127}"/>
          </ac:cxnSpMkLst>
        </pc:cxnChg>
      </pc:sldChg>
      <pc:sldChg chg="addSp delSp modSp mod setBg setClrOvrMap">
        <pc:chgData name="Eva Vysoka" userId="425938b78162f078" providerId="LiveId" clId="{541AE956-E680-48AC-B403-F965DBA18D8D}" dt="2020-12-09T09:39:44.589" v="620" actId="14100"/>
        <pc:sldMkLst>
          <pc:docMk/>
          <pc:sldMk cId="0" sldId="269"/>
        </pc:sldMkLst>
        <pc:spChg chg="mod ord">
          <ac:chgData name="Eva Vysoka" userId="425938b78162f078" providerId="LiveId" clId="{541AE956-E680-48AC-B403-F965DBA18D8D}" dt="2020-12-09T09:10:16.974" v="65" actId="26606"/>
          <ac:spMkLst>
            <pc:docMk/>
            <pc:sldMk cId="0" sldId="269"/>
            <ac:spMk id="2" creationId="{00000000-0000-0000-0000-000000000000}"/>
          </ac:spMkLst>
        </pc:spChg>
        <pc:spChg chg="mod">
          <ac:chgData name="Eva Vysoka" userId="425938b78162f078" providerId="LiveId" clId="{541AE956-E680-48AC-B403-F965DBA18D8D}" dt="2020-12-09T09:39:44.589" v="620" actId="14100"/>
          <ac:spMkLst>
            <pc:docMk/>
            <pc:sldMk cId="0" sldId="269"/>
            <ac:spMk id="3" creationId="{00000000-0000-0000-0000-000000000000}"/>
          </ac:spMkLst>
        </pc:spChg>
        <pc:spChg chg="add del">
          <ac:chgData name="Eva Vysoka" userId="425938b78162f078" providerId="LiveId" clId="{541AE956-E680-48AC-B403-F965DBA18D8D}" dt="2020-12-09T09:10:00.992" v="62" actId="26606"/>
          <ac:spMkLst>
            <pc:docMk/>
            <pc:sldMk cId="0" sldId="269"/>
            <ac:spMk id="8" creationId="{C52ED567-06B3-4107-9773-BBB6BD78673C}"/>
          </ac:spMkLst>
        </pc:spChg>
        <pc:spChg chg="add del">
          <ac:chgData name="Eva Vysoka" userId="425938b78162f078" providerId="LiveId" clId="{541AE956-E680-48AC-B403-F965DBA18D8D}" dt="2020-12-09T09:10:00.992" v="62" actId="26606"/>
          <ac:spMkLst>
            <pc:docMk/>
            <pc:sldMk cId="0" sldId="269"/>
            <ac:spMk id="10" creationId="{AF551D8B-3775-4477-88B7-7B7C350D34E4}"/>
          </ac:spMkLst>
        </pc:spChg>
        <pc:spChg chg="add del">
          <ac:chgData name="Eva Vysoka" userId="425938b78162f078" providerId="LiveId" clId="{541AE956-E680-48AC-B403-F965DBA18D8D}" dt="2020-12-09T09:10:00.992" v="62" actId="26606"/>
          <ac:spMkLst>
            <pc:docMk/>
            <pc:sldMk cId="0" sldId="269"/>
            <ac:spMk id="16" creationId="{BB934D2B-85E2-4375-94EE-B66C16BF7999}"/>
          </ac:spMkLst>
        </pc:spChg>
        <pc:spChg chg="add del">
          <ac:chgData name="Eva Vysoka" userId="425938b78162f078" providerId="LiveId" clId="{541AE956-E680-48AC-B403-F965DBA18D8D}" dt="2020-12-09T09:10:00.992" v="62" actId="26606"/>
          <ac:spMkLst>
            <pc:docMk/>
            <pc:sldMk cId="0" sldId="269"/>
            <ac:spMk id="18" creationId="{9B445E02-D785-4565-B842-9567BBC09508}"/>
          </ac:spMkLst>
        </pc:spChg>
        <pc:spChg chg="add del">
          <ac:chgData name="Eva Vysoka" userId="425938b78162f078" providerId="LiveId" clId="{541AE956-E680-48AC-B403-F965DBA18D8D}" dt="2020-12-09T09:10:00.992" v="62" actId="26606"/>
          <ac:spMkLst>
            <pc:docMk/>
            <pc:sldMk cId="0" sldId="269"/>
            <ac:spMk id="20" creationId="{2C153736-D102-4F57-9DE7-615AFC02B0AC}"/>
          </ac:spMkLst>
        </pc:spChg>
        <pc:spChg chg="add del">
          <ac:chgData name="Eva Vysoka" userId="425938b78162f078" providerId="LiveId" clId="{541AE956-E680-48AC-B403-F965DBA18D8D}" dt="2020-12-09T09:10:00.992" v="62" actId="26606"/>
          <ac:spMkLst>
            <pc:docMk/>
            <pc:sldMk cId="0" sldId="269"/>
            <ac:spMk id="22" creationId="{BA407A52-66F4-4CDE-A726-FF79F3EC342D}"/>
          </ac:spMkLst>
        </pc:spChg>
        <pc:spChg chg="add del">
          <ac:chgData name="Eva Vysoka" userId="425938b78162f078" providerId="LiveId" clId="{541AE956-E680-48AC-B403-F965DBA18D8D}" dt="2020-12-09T09:10:00.992" v="62" actId="26606"/>
          <ac:spMkLst>
            <pc:docMk/>
            <pc:sldMk cId="0" sldId="269"/>
            <ac:spMk id="24" creationId="{D28FFB34-4FC3-46F5-B900-D3B774FD0BE6}"/>
          </ac:spMkLst>
        </pc:spChg>
        <pc:spChg chg="add del">
          <ac:chgData name="Eva Vysoka" userId="425938b78162f078" providerId="LiveId" clId="{541AE956-E680-48AC-B403-F965DBA18D8D}" dt="2020-12-09T09:10:00.992" v="62" actId="26606"/>
          <ac:spMkLst>
            <pc:docMk/>
            <pc:sldMk cId="0" sldId="269"/>
            <ac:spMk id="26" creationId="{205F7B13-ACB5-46BE-8070-0431266B183B}"/>
          </ac:spMkLst>
        </pc:spChg>
        <pc:spChg chg="add del">
          <ac:chgData name="Eva Vysoka" userId="425938b78162f078" providerId="LiveId" clId="{541AE956-E680-48AC-B403-F965DBA18D8D}" dt="2020-12-09T09:10:00.992" v="62" actId="26606"/>
          <ac:spMkLst>
            <pc:docMk/>
            <pc:sldMk cId="0" sldId="269"/>
            <ac:spMk id="28" creationId="{D52A0D23-45DD-4DF4-ADE6-A81F409BB9FB}"/>
          </ac:spMkLst>
        </pc:spChg>
        <pc:spChg chg="add del">
          <ac:chgData name="Eva Vysoka" userId="425938b78162f078" providerId="LiveId" clId="{541AE956-E680-48AC-B403-F965DBA18D8D}" dt="2020-12-09T09:10:16.958" v="64" actId="26606"/>
          <ac:spMkLst>
            <pc:docMk/>
            <pc:sldMk cId="0" sldId="269"/>
            <ac:spMk id="30" creationId="{A65AC7D1-EAA9-48F5-B509-60A7F50BF703}"/>
          </ac:spMkLst>
        </pc:spChg>
        <pc:spChg chg="add del">
          <ac:chgData name="Eva Vysoka" userId="425938b78162f078" providerId="LiveId" clId="{541AE956-E680-48AC-B403-F965DBA18D8D}" dt="2020-12-09T09:10:16.958" v="64" actId="26606"/>
          <ac:spMkLst>
            <pc:docMk/>
            <pc:sldMk cId="0" sldId="269"/>
            <ac:spMk id="31" creationId="{D6320AF9-619A-4175-865B-5663E1AEF4C5}"/>
          </ac:spMkLst>
        </pc:spChg>
        <pc:spChg chg="add del">
          <ac:chgData name="Eva Vysoka" userId="425938b78162f078" providerId="LiveId" clId="{541AE956-E680-48AC-B403-F965DBA18D8D}" dt="2020-12-09T09:10:16.958" v="64" actId="26606"/>
          <ac:spMkLst>
            <pc:docMk/>
            <pc:sldMk cId="0" sldId="269"/>
            <ac:spMk id="34" creationId="{7E018740-5C2B-4A41-AC1A-7E68D1EC1954}"/>
          </ac:spMkLst>
        </pc:spChg>
        <pc:spChg chg="add del">
          <ac:chgData name="Eva Vysoka" userId="425938b78162f078" providerId="LiveId" clId="{541AE956-E680-48AC-B403-F965DBA18D8D}" dt="2020-12-09T09:10:16.958" v="64" actId="26606"/>
          <ac:spMkLst>
            <pc:docMk/>
            <pc:sldMk cId="0" sldId="269"/>
            <ac:spMk id="35" creationId="{166F75A4-C475-4941-8EE2-B80A06A2C1BB}"/>
          </ac:spMkLst>
        </pc:spChg>
        <pc:spChg chg="add del">
          <ac:chgData name="Eva Vysoka" userId="425938b78162f078" providerId="LiveId" clId="{541AE956-E680-48AC-B403-F965DBA18D8D}" dt="2020-12-09T09:10:16.958" v="64" actId="26606"/>
          <ac:spMkLst>
            <pc:docMk/>
            <pc:sldMk cId="0" sldId="269"/>
            <ac:spMk id="36" creationId="{A032553A-72E8-4B0D-8405-FF9771C9AF05}"/>
          </ac:spMkLst>
        </pc:spChg>
        <pc:spChg chg="add del">
          <ac:chgData name="Eva Vysoka" userId="425938b78162f078" providerId="LiveId" clId="{541AE956-E680-48AC-B403-F965DBA18D8D}" dt="2020-12-09T09:10:16.958" v="64" actId="26606"/>
          <ac:spMkLst>
            <pc:docMk/>
            <pc:sldMk cId="0" sldId="269"/>
            <ac:spMk id="37" creationId="{765800AC-C3B9-498E-87BC-29FAE4C76B21}"/>
          </ac:spMkLst>
        </pc:spChg>
        <pc:spChg chg="add del">
          <ac:chgData name="Eva Vysoka" userId="425938b78162f078" providerId="LiveId" clId="{541AE956-E680-48AC-B403-F965DBA18D8D}" dt="2020-12-09T09:10:16.958" v="64" actId="26606"/>
          <ac:spMkLst>
            <pc:docMk/>
            <pc:sldMk cId="0" sldId="269"/>
            <ac:spMk id="38" creationId="{1F9D6ACB-2FF4-49F9-978A-E0D5327FC635}"/>
          </ac:spMkLst>
        </pc:spChg>
        <pc:spChg chg="add del">
          <ac:chgData name="Eva Vysoka" userId="425938b78162f078" providerId="LiveId" clId="{541AE956-E680-48AC-B403-F965DBA18D8D}" dt="2020-12-09T09:10:16.958" v="64" actId="26606"/>
          <ac:spMkLst>
            <pc:docMk/>
            <pc:sldMk cId="0" sldId="269"/>
            <ac:spMk id="39" creationId="{142BFA2A-77A0-4F60-A32A-685681C84889}"/>
          </ac:spMkLst>
        </pc:spChg>
        <pc:spChg chg="add">
          <ac:chgData name="Eva Vysoka" userId="425938b78162f078" providerId="LiveId" clId="{541AE956-E680-48AC-B403-F965DBA18D8D}" dt="2020-12-09T09:10:16.974" v="65" actId="26606"/>
          <ac:spMkLst>
            <pc:docMk/>
            <pc:sldMk cId="0" sldId="269"/>
            <ac:spMk id="41" creationId="{603AE127-802C-459A-A612-DB85B67F0DC0}"/>
          </ac:spMkLst>
        </pc:spChg>
        <pc:spChg chg="add">
          <ac:chgData name="Eva Vysoka" userId="425938b78162f078" providerId="LiveId" clId="{541AE956-E680-48AC-B403-F965DBA18D8D}" dt="2020-12-09T09:10:16.974" v="65" actId="26606"/>
          <ac:spMkLst>
            <pc:docMk/>
            <pc:sldMk cId="0" sldId="269"/>
            <ac:spMk id="42" creationId="{9323D83D-50D6-4040-A58B-FCEA340F886A}"/>
          </ac:spMkLst>
        </pc:spChg>
        <pc:spChg chg="add">
          <ac:chgData name="Eva Vysoka" userId="425938b78162f078" providerId="LiveId" clId="{541AE956-E680-48AC-B403-F965DBA18D8D}" dt="2020-12-09T09:10:16.974" v="65" actId="26606"/>
          <ac:spMkLst>
            <pc:docMk/>
            <pc:sldMk cId="0" sldId="269"/>
            <ac:spMk id="44" creationId="{F10FD715-4DCE-4779-B634-EC78315EA213}"/>
          </ac:spMkLst>
        </pc:spChg>
        <pc:cxnChg chg="add del">
          <ac:chgData name="Eva Vysoka" userId="425938b78162f078" providerId="LiveId" clId="{541AE956-E680-48AC-B403-F965DBA18D8D}" dt="2020-12-09T09:10:00.992" v="62" actId="26606"/>
          <ac:cxnSpMkLst>
            <pc:docMk/>
            <pc:sldMk cId="0" sldId="269"/>
            <ac:cxnSpMk id="12" creationId="{1A901C3D-CFAE-460D-BD0E-7D22164D7DFB}"/>
          </ac:cxnSpMkLst>
        </pc:cxnChg>
        <pc:cxnChg chg="add del">
          <ac:chgData name="Eva Vysoka" userId="425938b78162f078" providerId="LiveId" clId="{541AE956-E680-48AC-B403-F965DBA18D8D}" dt="2020-12-09T09:10:00.992" v="62" actId="26606"/>
          <ac:cxnSpMkLst>
            <pc:docMk/>
            <pc:sldMk cId="0" sldId="269"/>
            <ac:cxnSpMk id="14" creationId="{837C0EA9-1437-4437-9D20-2BBDA1AA9FF8}"/>
          </ac:cxnSpMkLst>
        </pc:cxnChg>
        <pc:cxnChg chg="add del">
          <ac:chgData name="Eva Vysoka" userId="425938b78162f078" providerId="LiveId" clId="{541AE956-E680-48AC-B403-F965DBA18D8D}" dt="2020-12-09T09:10:16.958" v="64" actId="26606"/>
          <ac:cxnSpMkLst>
            <pc:docMk/>
            <pc:sldMk cId="0" sldId="269"/>
            <ac:cxnSpMk id="32" creationId="{063B6EC6-D752-4EE7-908B-F8F19E8C7FEA}"/>
          </ac:cxnSpMkLst>
        </pc:cxnChg>
        <pc:cxnChg chg="add del">
          <ac:chgData name="Eva Vysoka" userId="425938b78162f078" providerId="LiveId" clId="{541AE956-E680-48AC-B403-F965DBA18D8D}" dt="2020-12-09T09:10:16.958" v="64" actId="26606"/>
          <ac:cxnSpMkLst>
            <pc:docMk/>
            <pc:sldMk cId="0" sldId="269"/>
            <ac:cxnSpMk id="33" creationId="{EFECD4E8-AD3E-4228-82A2-9461958EA94D}"/>
          </ac:cxnSpMkLst>
        </pc:cxnChg>
        <pc:cxnChg chg="add">
          <ac:chgData name="Eva Vysoka" userId="425938b78162f078" providerId="LiveId" clId="{541AE956-E680-48AC-B403-F965DBA18D8D}" dt="2020-12-09T09:10:16.974" v="65" actId="26606"/>
          <ac:cxnSpMkLst>
            <pc:docMk/>
            <pc:sldMk cId="0" sldId="269"/>
            <ac:cxnSpMk id="43" creationId="{1A1FE6BB-DFB2-4080-9B5E-076EF5DDE67B}"/>
          </ac:cxnSpMkLst>
        </pc:cxnChg>
      </pc:sldChg>
      <pc:sldChg chg="addSp delSp modSp mod setBg">
        <pc:chgData name="Eva Vysoka" userId="425938b78162f078" providerId="LiveId" clId="{541AE956-E680-48AC-B403-F965DBA18D8D}" dt="2020-12-09T09:10:35.119" v="66" actId="26606"/>
        <pc:sldMkLst>
          <pc:docMk/>
          <pc:sldMk cId="0" sldId="270"/>
        </pc:sldMkLst>
        <pc:spChg chg="mod">
          <ac:chgData name="Eva Vysoka" userId="425938b78162f078" providerId="LiveId" clId="{541AE956-E680-48AC-B403-F965DBA18D8D}" dt="2020-12-09T09:10:35.119" v="66" actId="26606"/>
          <ac:spMkLst>
            <pc:docMk/>
            <pc:sldMk cId="0" sldId="270"/>
            <ac:spMk id="2" creationId="{00000000-0000-0000-0000-000000000000}"/>
          </ac:spMkLst>
        </pc:spChg>
        <pc:spChg chg="del mod">
          <ac:chgData name="Eva Vysoka" userId="425938b78162f078" providerId="LiveId" clId="{541AE956-E680-48AC-B403-F965DBA18D8D}" dt="2020-12-09T09:10:35.119" v="66" actId="26606"/>
          <ac:spMkLst>
            <pc:docMk/>
            <pc:sldMk cId="0" sldId="270"/>
            <ac:spMk id="3" creationId="{00000000-0000-0000-0000-000000000000}"/>
          </ac:spMkLst>
        </pc:spChg>
        <pc:spChg chg="add">
          <ac:chgData name="Eva Vysoka" userId="425938b78162f078" providerId="LiveId" clId="{541AE956-E680-48AC-B403-F965DBA18D8D}" dt="2020-12-09T09:10:35.119" v="66" actId="26606"/>
          <ac:spMkLst>
            <pc:docMk/>
            <pc:sldMk cId="0" sldId="270"/>
            <ac:spMk id="9" creationId="{655AE6B0-AC9E-4167-806F-E9DB135FC46B}"/>
          </ac:spMkLst>
        </pc:spChg>
        <pc:spChg chg="add">
          <ac:chgData name="Eva Vysoka" userId="425938b78162f078" providerId="LiveId" clId="{541AE956-E680-48AC-B403-F965DBA18D8D}" dt="2020-12-09T09:10:35.119" v="66" actId="26606"/>
          <ac:spMkLst>
            <pc:docMk/>
            <pc:sldMk cId="0" sldId="270"/>
            <ac:spMk id="22" creationId="{87BD1F4E-A66D-4C06-86DA-8D56CA7A3B41}"/>
          </ac:spMkLst>
        </pc:spChg>
        <pc:grpChg chg="add">
          <ac:chgData name="Eva Vysoka" userId="425938b78162f078" providerId="LiveId" clId="{541AE956-E680-48AC-B403-F965DBA18D8D}" dt="2020-12-09T09:10:35.119" v="66" actId="26606"/>
          <ac:grpSpMkLst>
            <pc:docMk/>
            <pc:sldMk cId="0" sldId="270"/>
            <ac:grpSpMk id="11" creationId="{3523416A-383B-4FDC-B4C9-D8EDDFE9C043}"/>
          </ac:grpSpMkLst>
        </pc:grpChg>
        <pc:graphicFrameChg chg="add">
          <ac:chgData name="Eva Vysoka" userId="425938b78162f078" providerId="LiveId" clId="{541AE956-E680-48AC-B403-F965DBA18D8D}" dt="2020-12-09T09:10:35.119" v="66" actId="26606"/>
          <ac:graphicFrameMkLst>
            <pc:docMk/>
            <pc:sldMk cId="0" sldId="270"/>
            <ac:graphicFrameMk id="5" creationId="{B96562CE-F3B0-4333-8778-B9CE69C57C2C}"/>
          </ac:graphicFrameMkLst>
        </pc:graphicFrameChg>
      </pc:sldChg>
      <pc:sldChg chg="addSp delSp modSp mod setBg">
        <pc:chgData name="Eva Vysoka" userId="425938b78162f078" providerId="LiveId" clId="{541AE956-E680-48AC-B403-F965DBA18D8D}" dt="2020-12-09T09:11:02.724" v="67" actId="26606"/>
        <pc:sldMkLst>
          <pc:docMk/>
          <pc:sldMk cId="0" sldId="271"/>
        </pc:sldMkLst>
        <pc:spChg chg="mod">
          <ac:chgData name="Eva Vysoka" userId="425938b78162f078" providerId="LiveId" clId="{541AE956-E680-48AC-B403-F965DBA18D8D}" dt="2020-12-09T09:11:02.724" v="67" actId="26606"/>
          <ac:spMkLst>
            <pc:docMk/>
            <pc:sldMk cId="0" sldId="271"/>
            <ac:spMk id="2" creationId="{00000000-0000-0000-0000-000000000000}"/>
          </ac:spMkLst>
        </pc:spChg>
        <pc:spChg chg="del mod">
          <ac:chgData name="Eva Vysoka" userId="425938b78162f078" providerId="LiveId" clId="{541AE956-E680-48AC-B403-F965DBA18D8D}" dt="2020-12-09T09:11:02.724" v="67" actId="26606"/>
          <ac:spMkLst>
            <pc:docMk/>
            <pc:sldMk cId="0" sldId="271"/>
            <ac:spMk id="3" creationId="{00000000-0000-0000-0000-000000000000}"/>
          </ac:spMkLst>
        </pc:spChg>
        <pc:spChg chg="add">
          <ac:chgData name="Eva Vysoka" userId="425938b78162f078" providerId="LiveId" clId="{541AE956-E680-48AC-B403-F965DBA18D8D}" dt="2020-12-09T09:11:02.724" v="67" actId="26606"/>
          <ac:spMkLst>
            <pc:docMk/>
            <pc:sldMk cId="0" sldId="271"/>
            <ac:spMk id="9" creationId="{655AE6B0-AC9E-4167-806F-E9DB135FC46B}"/>
          </ac:spMkLst>
        </pc:spChg>
        <pc:spChg chg="add">
          <ac:chgData name="Eva Vysoka" userId="425938b78162f078" providerId="LiveId" clId="{541AE956-E680-48AC-B403-F965DBA18D8D}" dt="2020-12-09T09:11:02.724" v="67" actId="26606"/>
          <ac:spMkLst>
            <pc:docMk/>
            <pc:sldMk cId="0" sldId="271"/>
            <ac:spMk id="22" creationId="{87BD1F4E-A66D-4C06-86DA-8D56CA7A3B41}"/>
          </ac:spMkLst>
        </pc:spChg>
        <pc:grpChg chg="add">
          <ac:chgData name="Eva Vysoka" userId="425938b78162f078" providerId="LiveId" clId="{541AE956-E680-48AC-B403-F965DBA18D8D}" dt="2020-12-09T09:11:02.724" v="67" actId="26606"/>
          <ac:grpSpMkLst>
            <pc:docMk/>
            <pc:sldMk cId="0" sldId="271"/>
            <ac:grpSpMk id="11" creationId="{3523416A-383B-4FDC-B4C9-D8EDDFE9C043}"/>
          </ac:grpSpMkLst>
        </pc:grpChg>
        <pc:graphicFrameChg chg="add">
          <ac:chgData name="Eva Vysoka" userId="425938b78162f078" providerId="LiveId" clId="{541AE956-E680-48AC-B403-F965DBA18D8D}" dt="2020-12-09T09:11:02.724" v="67" actId="26606"/>
          <ac:graphicFrameMkLst>
            <pc:docMk/>
            <pc:sldMk cId="0" sldId="271"/>
            <ac:graphicFrameMk id="5" creationId="{0BA70DCA-5D1B-49FF-909C-F5916C51BE7A}"/>
          </ac:graphicFrameMkLst>
        </pc:graphicFrameChg>
      </pc:sldChg>
      <pc:sldChg chg="addSp delSp modSp mod setBg">
        <pc:chgData name="Eva Vysoka" userId="425938b78162f078" providerId="LiveId" clId="{541AE956-E680-48AC-B403-F965DBA18D8D}" dt="2020-12-09T09:11:32.208" v="68" actId="26606"/>
        <pc:sldMkLst>
          <pc:docMk/>
          <pc:sldMk cId="0" sldId="272"/>
        </pc:sldMkLst>
        <pc:spChg chg="mod">
          <ac:chgData name="Eva Vysoka" userId="425938b78162f078" providerId="LiveId" clId="{541AE956-E680-48AC-B403-F965DBA18D8D}" dt="2020-12-09T09:11:32.208" v="68" actId="26606"/>
          <ac:spMkLst>
            <pc:docMk/>
            <pc:sldMk cId="0" sldId="272"/>
            <ac:spMk id="2" creationId="{00000000-0000-0000-0000-000000000000}"/>
          </ac:spMkLst>
        </pc:spChg>
        <pc:spChg chg="del mod">
          <ac:chgData name="Eva Vysoka" userId="425938b78162f078" providerId="LiveId" clId="{541AE956-E680-48AC-B403-F965DBA18D8D}" dt="2020-12-09T09:11:32.208" v="68" actId="26606"/>
          <ac:spMkLst>
            <pc:docMk/>
            <pc:sldMk cId="0" sldId="272"/>
            <ac:spMk id="3" creationId="{00000000-0000-0000-0000-000000000000}"/>
          </ac:spMkLst>
        </pc:spChg>
        <pc:spChg chg="add">
          <ac:chgData name="Eva Vysoka" userId="425938b78162f078" providerId="LiveId" clId="{541AE956-E680-48AC-B403-F965DBA18D8D}" dt="2020-12-09T09:11:32.208" v="68" actId="26606"/>
          <ac:spMkLst>
            <pc:docMk/>
            <pc:sldMk cId="0" sldId="272"/>
            <ac:spMk id="9" creationId="{9F4444CE-BC8D-4D61-B303-4C05614E62AB}"/>
          </ac:spMkLst>
        </pc:spChg>
        <pc:spChg chg="add">
          <ac:chgData name="Eva Vysoka" userId="425938b78162f078" providerId="LiveId" clId="{541AE956-E680-48AC-B403-F965DBA18D8D}" dt="2020-12-09T09:11:32.208" v="68" actId="26606"/>
          <ac:spMkLst>
            <pc:docMk/>
            <pc:sldMk cId="0" sldId="272"/>
            <ac:spMk id="11" creationId="{73772B81-181F-48B7-8826-4D9686D15DF5}"/>
          </ac:spMkLst>
        </pc:spChg>
        <pc:spChg chg="add">
          <ac:chgData name="Eva Vysoka" userId="425938b78162f078" providerId="LiveId" clId="{541AE956-E680-48AC-B403-F965DBA18D8D}" dt="2020-12-09T09:11:32.208" v="68" actId="26606"/>
          <ac:spMkLst>
            <pc:docMk/>
            <pc:sldMk cId="0" sldId="272"/>
            <ac:spMk id="13" creationId="{B2205F6E-03C6-4E92-877C-E2482F6599AA}"/>
          </ac:spMkLst>
        </pc:spChg>
        <pc:graphicFrameChg chg="add">
          <ac:chgData name="Eva Vysoka" userId="425938b78162f078" providerId="LiveId" clId="{541AE956-E680-48AC-B403-F965DBA18D8D}" dt="2020-12-09T09:11:32.208" v="68" actId="26606"/>
          <ac:graphicFrameMkLst>
            <pc:docMk/>
            <pc:sldMk cId="0" sldId="272"/>
            <ac:graphicFrameMk id="5" creationId="{AFBAF209-3902-4330-BC72-8537BAED6211}"/>
          </ac:graphicFrameMkLst>
        </pc:graphicFrameChg>
      </pc:sldChg>
      <pc:sldChg chg="addSp delSp modSp mod setBg">
        <pc:chgData name="Eva Vysoka" userId="425938b78162f078" providerId="LiveId" clId="{541AE956-E680-48AC-B403-F965DBA18D8D}" dt="2020-12-09T09:11:48.210" v="69" actId="26606"/>
        <pc:sldMkLst>
          <pc:docMk/>
          <pc:sldMk cId="0" sldId="273"/>
        </pc:sldMkLst>
        <pc:spChg chg="mod">
          <ac:chgData name="Eva Vysoka" userId="425938b78162f078" providerId="LiveId" clId="{541AE956-E680-48AC-B403-F965DBA18D8D}" dt="2020-12-09T09:11:48.210" v="69" actId="26606"/>
          <ac:spMkLst>
            <pc:docMk/>
            <pc:sldMk cId="0" sldId="273"/>
            <ac:spMk id="2" creationId="{00000000-0000-0000-0000-000000000000}"/>
          </ac:spMkLst>
        </pc:spChg>
        <pc:spChg chg="del mod">
          <ac:chgData name="Eva Vysoka" userId="425938b78162f078" providerId="LiveId" clId="{541AE956-E680-48AC-B403-F965DBA18D8D}" dt="2020-12-09T09:11:48.210" v="69" actId="26606"/>
          <ac:spMkLst>
            <pc:docMk/>
            <pc:sldMk cId="0" sldId="273"/>
            <ac:spMk id="3" creationId="{00000000-0000-0000-0000-000000000000}"/>
          </ac:spMkLst>
        </pc:spChg>
        <pc:spChg chg="add">
          <ac:chgData name="Eva Vysoka" userId="425938b78162f078" providerId="LiveId" clId="{541AE956-E680-48AC-B403-F965DBA18D8D}" dt="2020-12-09T09:11:48.210" v="69" actId="26606"/>
          <ac:spMkLst>
            <pc:docMk/>
            <pc:sldMk cId="0" sldId="273"/>
            <ac:spMk id="9" creationId="{9F4444CE-BC8D-4D61-B303-4C05614E62AB}"/>
          </ac:spMkLst>
        </pc:spChg>
        <pc:spChg chg="add">
          <ac:chgData name="Eva Vysoka" userId="425938b78162f078" providerId="LiveId" clId="{541AE956-E680-48AC-B403-F965DBA18D8D}" dt="2020-12-09T09:11:48.210" v="69" actId="26606"/>
          <ac:spMkLst>
            <pc:docMk/>
            <pc:sldMk cId="0" sldId="273"/>
            <ac:spMk id="11" creationId="{73772B81-181F-48B7-8826-4D9686D15DF5}"/>
          </ac:spMkLst>
        </pc:spChg>
        <pc:spChg chg="add">
          <ac:chgData name="Eva Vysoka" userId="425938b78162f078" providerId="LiveId" clId="{541AE956-E680-48AC-B403-F965DBA18D8D}" dt="2020-12-09T09:11:48.210" v="69" actId="26606"/>
          <ac:spMkLst>
            <pc:docMk/>
            <pc:sldMk cId="0" sldId="273"/>
            <ac:spMk id="13" creationId="{B2205F6E-03C6-4E92-877C-E2482F6599AA}"/>
          </ac:spMkLst>
        </pc:spChg>
        <pc:graphicFrameChg chg="add">
          <ac:chgData name="Eva Vysoka" userId="425938b78162f078" providerId="LiveId" clId="{541AE956-E680-48AC-B403-F965DBA18D8D}" dt="2020-12-09T09:11:48.210" v="69" actId="26606"/>
          <ac:graphicFrameMkLst>
            <pc:docMk/>
            <pc:sldMk cId="0" sldId="273"/>
            <ac:graphicFrameMk id="5" creationId="{0AE3EE97-807D-423F-A23E-60F935F80938}"/>
          </ac:graphicFrameMkLst>
        </pc:graphicFrameChg>
      </pc:sldChg>
      <pc:sldChg chg="addSp delSp modSp mod setBg">
        <pc:chgData name="Eva Vysoka" userId="425938b78162f078" providerId="LiveId" clId="{541AE956-E680-48AC-B403-F965DBA18D8D}" dt="2020-12-09T09:12:16.822" v="70" actId="26606"/>
        <pc:sldMkLst>
          <pc:docMk/>
          <pc:sldMk cId="0" sldId="274"/>
        </pc:sldMkLst>
        <pc:spChg chg="mod">
          <ac:chgData name="Eva Vysoka" userId="425938b78162f078" providerId="LiveId" clId="{541AE956-E680-48AC-B403-F965DBA18D8D}" dt="2020-12-09T09:12:16.822" v="70" actId="26606"/>
          <ac:spMkLst>
            <pc:docMk/>
            <pc:sldMk cId="0" sldId="274"/>
            <ac:spMk id="2" creationId="{00000000-0000-0000-0000-000000000000}"/>
          </ac:spMkLst>
        </pc:spChg>
        <pc:spChg chg="del mod">
          <ac:chgData name="Eva Vysoka" userId="425938b78162f078" providerId="LiveId" clId="{541AE956-E680-48AC-B403-F965DBA18D8D}" dt="2020-12-09T09:12:16.822" v="70" actId="26606"/>
          <ac:spMkLst>
            <pc:docMk/>
            <pc:sldMk cId="0" sldId="274"/>
            <ac:spMk id="3" creationId="{00000000-0000-0000-0000-000000000000}"/>
          </ac:spMkLst>
        </pc:spChg>
        <pc:spChg chg="add">
          <ac:chgData name="Eva Vysoka" userId="425938b78162f078" providerId="LiveId" clId="{541AE956-E680-48AC-B403-F965DBA18D8D}" dt="2020-12-09T09:12:16.822" v="70" actId="26606"/>
          <ac:spMkLst>
            <pc:docMk/>
            <pc:sldMk cId="0" sldId="274"/>
            <ac:spMk id="9" creationId="{655AE6B0-AC9E-4167-806F-E9DB135FC46B}"/>
          </ac:spMkLst>
        </pc:spChg>
        <pc:spChg chg="add">
          <ac:chgData name="Eva Vysoka" userId="425938b78162f078" providerId="LiveId" clId="{541AE956-E680-48AC-B403-F965DBA18D8D}" dt="2020-12-09T09:12:16.822" v="70" actId="26606"/>
          <ac:spMkLst>
            <pc:docMk/>
            <pc:sldMk cId="0" sldId="274"/>
            <ac:spMk id="22" creationId="{87BD1F4E-A66D-4C06-86DA-8D56CA7A3B41}"/>
          </ac:spMkLst>
        </pc:spChg>
        <pc:grpChg chg="add">
          <ac:chgData name="Eva Vysoka" userId="425938b78162f078" providerId="LiveId" clId="{541AE956-E680-48AC-B403-F965DBA18D8D}" dt="2020-12-09T09:12:16.822" v="70" actId="26606"/>
          <ac:grpSpMkLst>
            <pc:docMk/>
            <pc:sldMk cId="0" sldId="274"/>
            <ac:grpSpMk id="11" creationId="{3523416A-383B-4FDC-B4C9-D8EDDFE9C043}"/>
          </ac:grpSpMkLst>
        </pc:grpChg>
        <pc:graphicFrameChg chg="add">
          <ac:chgData name="Eva Vysoka" userId="425938b78162f078" providerId="LiveId" clId="{541AE956-E680-48AC-B403-F965DBA18D8D}" dt="2020-12-09T09:12:16.822" v="70" actId="26606"/>
          <ac:graphicFrameMkLst>
            <pc:docMk/>
            <pc:sldMk cId="0" sldId="274"/>
            <ac:graphicFrameMk id="5" creationId="{4CB04A90-08D9-41C0-B501-08DE0F1F9090}"/>
          </ac:graphicFrameMkLst>
        </pc:graphicFrameChg>
      </pc:sldChg>
      <pc:sldChg chg="addSp delSp modSp mod setBg">
        <pc:chgData name="Eva Vysoka" userId="425938b78162f078" providerId="LiveId" clId="{541AE956-E680-48AC-B403-F965DBA18D8D}" dt="2020-12-09T09:12:28.508" v="71" actId="26606"/>
        <pc:sldMkLst>
          <pc:docMk/>
          <pc:sldMk cId="0" sldId="275"/>
        </pc:sldMkLst>
        <pc:spChg chg="mod">
          <ac:chgData name="Eva Vysoka" userId="425938b78162f078" providerId="LiveId" clId="{541AE956-E680-48AC-B403-F965DBA18D8D}" dt="2020-12-09T09:12:28.508" v="71" actId="26606"/>
          <ac:spMkLst>
            <pc:docMk/>
            <pc:sldMk cId="0" sldId="275"/>
            <ac:spMk id="2" creationId="{00000000-0000-0000-0000-000000000000}"/>
          </ac:spMkLst>
        </pc:spChg>
        <pc:spChg chg="del mod">
          <ac:chgData name="Eva Vysoka" userId="425938b78162f078" providerId="LiveId" clId="{541AE956-E680-48AC-B403-F965DBA18D8D}" dt="2020-12-09T09:12:28.508" v="71" actId="26606"/>
          <ac:spMkLst>
            <pc:docMk/>
            <pc:sldMk cId="0" sldId="275"/>
            <ac:spMk id="3" creationId="{00000000-0000-0000-0000-000000000000}"/>
          </ac:spMkLst>
        </pc:spChg>
        <pc:spChg chg="add">
          <ac:chgData name="Eva Vysoka" userId="425938b78162f078" providerId="LiveId" clId="{541AE956-E680-48AC-B403-F965DBA18D8D}" dt="2020-12-09T09:12:28.508" v="71" actId="26606"/>
          <ac:spMkLst>
            <pc:docMk/>
            <pc:sldMk cId="0" sldId="275"/>
            <ac:spMk id="9" creationId="{9F4444CE-BC8D-4D61-B303-4C05614E62AB}"/>
          </ac:spMkLst>
        </pc:spChg>
        <pc:spChg chg="add">
          <ac:chgData name="Eva Vysoka" userId="425938b78162f078" providerId="LiveId" clId="{541AE956-E680-48AC-B403-F965DBA18D8D}" dt="2020-12-09T09:12:28.508" v="71" actId="26606"/>
          <ac:spMkLst>
            <pc:docMk/>
            <pc:sldMk cId="0" sldId="275"/>
            <ac:spMk id="11" creationId="{73772B81-181F-48B7-8826-4D9686D15DF5}"/>
          </ac:spMkLst>
        </pc:spChg>
        <pc:spChg chg="add">
          <ac:chgData name="Eva Vysoka" userId="425938b78162f078" providerId="LiveId" clId="{541AE956-E680-48AC-B403-F965DBA18D8D}" dt="2020-12-09T09:12:28.508" v="71" actId="26606"/>
          <ac:spMkLst>
            <pc:docMk/>
            <pc:sldMk cId="0" sldId="275"/>
            <ac:spMk id="13" creationId="{B2205F6E-03C6-4E92-877C-E2482F6599AA}"/>
          </ac:spMkLst>
        </pc:spChg>
        <pc:graphicFrameChg chg="add">
          <ac:chgData name="Eva Vysoka" userId="425938b78162f078" providerId="LiveId" clId="{541AE956-E680-48AC-B403-F965DBA18D8D}" dt="2020-12-09T09:12:28.508" v="71" actId="26606"/>
          <ac:graphicFrameMkLst>
            <pc:docMk/>
            <pc:sldMk cId="0" sldId="275"/>
            <ac:graphicFrameMk id="5" creationId="{4E70F48F-40D6-4140-A2EF-EED6EAB46DF2}"/>
          </ac:graphicFrameMkLst>
        </pc:graphicFrameChg>
      </pc:sldChg>
      <pc:sldChg chg="addSp delSp modSp mod setBg">
        <pc:chgData name="Eva Vysoka" userId="425938b78162f078" providerId="LiveId" clId="{541AE956-E680-48AC-B403-F965DBA18D8D}" dt="2020-12-09T09:12:52.972" v="72" actId="26606"/>
        <pc:sldMkLst>
          <pc:docMk/>
          <pc:sldMk cId="0" sldId="276"/>
        </pc:sldMkLst>
        <pc:spChg chg="mod">
          <ac:chgData name="Eva Vysoka" userId="425938b78162f078" providerId="LiveId" clId="{541AE956-E680-48AC-B403-F965DBA18D8D}" dt="2020-12-09T09:12:52.972" v="72" actId="26606"/>
          <ac:spMkLst>
            <pc:docMk/>
            <pc:sldMk cId="0" sldId="276"/>
            <ac:spMk id="2" creationId="{00000000-0000-0000-0000-000000000000}"/>
          </ac:spMkLst>
        </pc:spChg>
        <pc:spChg chg="del mod">
          <ac:chgData name="Eva Vysoka" userId="425938b78162f078" providerId="LiveId" clId="{541AE956-E680-48AC-B403-F965DBA18D8D}" dt="2020-12-09T09:12:52.972" v="72" actId="26606"/>
          <ac:spMkLst>
            <pc:docMk/>
            <pc:sldMk cId="0" sldId="276"/>
            <ac:spMk id="3" creationId="{00000000-0000-0000-0000-000000000000}"/>
          </ac:spMkLst>
        </pc:spChg>
        <pc:graphicFrameChg chg="add">
          <ac:chgData name="Eva Vysoka" userId="425938b78162f078" providerId="LiveId" clId="{541AE956-E680-48AC-B403-F965DBA18D8D}" dt="2020-12-09T09:12:52.972" v="72" actId="26606"/>
          <ac:graphicFrameMkLst>
            <pc:docMk/>
            <pc:sldMk cId="0" sldId="276"/>
            <ac:graphicFrameMk id="5" creationId="{035F0FE7-0662-4BCB-82C0-A80F7A9BB54C}"/>
          </ac:graphicFrameMkLst>
        </pc:graphicFrameChg>
      </pc:sldChg>
      <pc:sldChg chg="modSp mod">
        <pc:chgData name="Eva Vysoka" userId="425938b78162f078" providerId="LiveId" clId="{541AE956-E680-48AC-B403-F965DBA18D8D}" dt="2020-12-09T09:18:51.173" v="93" actId="27636"/>
        <pc:sldMkLst>
          <pc:docMk/>
          <pc:sldMk cId="0" sldId="277"/>
        </pc:sldMkLst>
        <pc:spChg chg="mod">
          <ac:chgData name="Eva Vysoka" userId="425938b78162f078" providerId="LiveId" clId="{541AE956-E680-48AC-B403-F965DBA18D8D}" dt="2020-12-09T09:07:21.975" v="44"/>
          <ac:spMkLst>
            <pc:docMk/>
            <pc:sldMk cId="0" sldId="277"/>
            <ac:spMk id="2" creationId="{00000000-0000-0000-0000-000000000000}"/>
          </ac:spMkLst>
        </pc:spChg>
        <pc:spChg chg="mod">
          <ac:chgData name="Eva Vysoka" userId="425938b78162f078" providerId="LiveId" clId="{541AE956-E680-48AC-B403-F965DBA18D8D}" dt="2020-12-09T09:18:51.173" v="93" actId="27636"/>
          <ac:spMkLst>
            <pc:docMk/>
            <pc:sldMk cId="0" sldId="277"/>
            <ac:spMk id="3" creationId="{00000000-0000-0000-0000-000000000000}"/>
          </ac:spMkLst>
        </pc:spChg>
      </pc:sldChg>
      <pc:sldChg chg="addSp delSp modSp mod setBg setClrOvrMap">
        <pc:chgData name="Eva Vysoka" userId="425938b78162f078" providerId="LiveId" clId="{541AE956-E680-48AC-B403-F965DBA18D8D}" dt="2020-12-09T09:32:04.809" v="510" actId="26606"/>
        <pc:sldMkLst>
          <pc:docMk/>
          <pc:sldMk cId="0" sldId="278"/>
        </pc:sldMkLst>
        <pc:spChg chg="mod">
          <ac:chgData name="Eva Vysoka" userId="425938b78162f078" providerId="LiveId" clId="{541AE956-E680-48AC-B403-F965DBA18D8D}" dt="2020-12-09T09:32:04.809" v="510" actId="26606"/>
          <ac:spMkLst>
            <pc:docMk/>
            <pc:sldMk cId="0" sldId="278"/>
            <ac:spMk id="2" creationId="{00000000-0000-0000-0000-000000000000}"/>
          </ac:spMkLst>
        </pc:spChg>
        <pc:spChg chg="mod">
          <ac:chgData name="Eva Vysoka" userId="425938b78162f078" providerId="LiveId" clId="{541AE956-E680-48AC-B403-F965DBA18D8D}" dt="2020-12-09T09:32:04.809" v="510" actId="26606"/>
          <ac:spMkLst>
            <pc:docMk/>
            <pc:sldMk cId="0" sldId="278"/>
            <ac:spMk id="3" creationId="{00000000-0000-0000-0000-000000000000}"/>
          </ac:spMkLst>
        </pc:spChg>
        <pc:spChg chg="add del">
          <ac:chgData name="Eva Vysoka" userId="425938b78162f078" providerId="LiveId" clId="{541AE956-E680-48AC-B403-F965DBA18D8D}" dt="2020-12-09T09:32:04.809" v="510" actId="26606"/>
          <ac:spMkLst>
            <pc:docMk/>
            <pc:sldMk cId="0" sldId="278"/>
            <ac:spMk id="13" creationId="{A65AC7D1-EAA9-48F5-B509-60A7F50BF703}"/>
          </ac:spMkLst>
        </pc:spChg>
        <pc:spChg chg="add del">
          <ac:chgData name="Eva Vysoka" userId="425938b78162f078" providerId="LiveId" clId="{541AE956-E680-48AC-B403-F965DBA18D8D}" dt="2020-12-09T09:32:04.809" v="510" actId="26606"/>
          <ac:spMkLst>
            <pc:docMk/>
            <pc:sldMk cId="0" sldId="278"/>
            <ac:spMk id="15" creationId="{D6320AF9-619A-4175-865B-5663E1AEF4C5}"/>
          </ac:spMkLst>
        </pc:spChg>
        <pc:spChg chg="add del">
          <ac:chgData name="Eva Vysoka" userId="425938b78162f078" providerId="LiveId" clId="{541AE956-E680-48AC-B403-F965DBA18D8D}" dt="2020-12-09T09:32:04.809" v="510" actId="26606"/>
          <ac:spMkLst>
            <pc:docMk/>
            <pc:sldMk cId="0" sldId="278"/>
            <ac:spMk id="21" creationId="{7E018740-5C2B-4A41-AC1A-7E68D1EC1954}"/>
          </ac:spMkLst>
        </pc:spChg>
        <pc:spChg chg="add del">
          <ac:chgData name="Eva Vysoka" userId="425938b78162f078" providerId="LiveId" clId="{541AE956-E680-48AC-B403-F965DBA18D8D}" dt="2020-12-09T09:32:04.809" v="510" actId="26606"/>
          <ac:spMkLst>
            <pc:docMk/>
            <pc:sldMk cId="0" sldId="278"/>
            <ac:spMk id="23" creationId="{166F75A4-C475-4941-8EE2-B80A06A2C1BB}"/>
          </ac:spMkLst>
        </pc:spChg>
        <pc:spChg chg="add del">
          <ac:chgData name="Eva Vysoka" userId="425938b78162f078" providerId="LiveId" clId="{541AE956-E680-48AC-B403-F965DBA18D8D}" dt="2020-12-09T09:32:04.809" v="510" actId="26606"/>
          <ac:spMkLst>
            <pc:docMk/>
            <pc:sldMk cId="0" sldId="278"/>
            <ac:spMk id="25" creationId="{A032553A-72E8-4B0D-8405-FF9771C9AF05}"/>
          </ac:spMkLst>
        </pc:spChg>
        <pc:spChg chg="add del">
          <ac:chgData name="Eva Vysoka" userId="425938b78162f078" providerId="LiveId" clId="{541AE956-E680-48AC-B403-F965DBA18D8D}" dt="2020-12-09T09:32:04.809" v="510" actId="26606"/>
          <ac:spMkLst>
            <pc:docMk/>
            <pc:sldMk cId="0" sldId="278"/>
            <ac:spMk id="27" creationId="{765800AC-C3B9-498E-87BC-29FAE4C76B21}"/>
          </ac:spMkLst>
        </pc:spChg>
        <pc:spChg chg="add del">
          <ac:chgData name="Eva Vysoka" userId="425938b78162f078" providerId="LiveId" clId="{541AE956-E680-48AC-B403-F965DBA18D8D}" dt="2020-12-09T09:32:04.809" v="510" actId="26606"/>
          <ac:spMkLst>
            <pc:docMk/>
            <pc:sldMk cId="0" sldId="278"/>
            <ac:spMk id="29" creationId="{1F9D6ACB-2FF4-49F9-978A-E0D5327FC635}"/>
          </ac:spMkLst>
        </pc:spChg>
        <pc:spChg chg="add del">
          <ac:chgData name="Eva Vysoka" userId="425938b78162f078" providerId="LiveId" clId="{541AE956-E680-48AC-B403-F965DBA18D8D}" dt="2020-12-09T09:32:04.809" v="510" actId="26606"/>
          <ac:spMkLst>
            <pc:docMk/>
            <pc:sldMk cId="0" sldId="278"/>
            <ac:spMk id="31" creationId="{142BFA2A-77A0-4F60-A32A-685681C84889}"/>
          </ac:spMkLst>
        </pc:spChg>
        <pc:spChg chg="add">
          <ac:chgData name="Eva Vysoka" userId="425938b78162f078" providerId="LiveId" clId="{541AE956-E680-48AC-B403-F965DBA18D8D}" dt="2020-12-09T09:32:04.809" v="510" actId="26606"/>
          <ac:spMkLst>
            <pc:docMk/>
            <pc:sldMk cId="0" sldId="278"/>
            <ac:spMk id="36" creationId="{603AE127-802C-459A-A612-DB85B67F0DC0}"/>
          </ac:spMkLst>
        </pc:spChg>
        <pc:spChg chg="add">
          <ac:chgData name="Eva Vysoka" userId="425938b78162f078" providerId="LiveId" clId="{541AE956-E680-48AC-B403-F965DBA18D8D}" dt="2020-12-09T09:32:04.809" v="510" actId="26606"/>
          <ac:spMkLst>
            <pc:docMk/>
            <pc:sldMk cId="0" sldId="278"/>
            <ac:spMk id="38" creationId="{9323D83D-50D6-4040-A58B-FCEA340F886A}"/>
          </ac:spMkLst>
        </pc:spChg>
        <pc:spChg chg="add">
          <ac:chgData name="Eva Vysoka" userId="425938b78162f078" providerId="LiveId" clId="{541AE956-E680-48AC-B403-F965DBA18D8D}" dt="2020-12-09T09:32:04.809" v="510" actId="26606"/>
          <ac:spMkLst>
            <pc:docMk/>
            <pc:sldMk cId="0" sldId="278"/>
            <ac:spMk id="42" creationId="{F10FD715-4DCE-4779-B634-EC78315EA213}"/>
          </ac:spMkLst>
        </pc:spChg>
        <pc:cxnChg chg="add del">
          <ac:chgData name="Eva Vysoka" userId="425938b78162f078" providerId="LiveId" clId="{541AE956-E680-48AC-B403-F965DBA18D8D}" dt="2020-12-09T09:31:45.711" v="509" actId="26606"/>
          <ac:cxnSpMkLst>
            <pc:docMk/>
            <pc:sldMk cId="0" sldId="278"/>
            <ac:cxnSpMk id="8" creationId="{0B5F7E3B-C5F1-40E0-A491-558BAFBC1127}"/>
          </ac:cxnSpMkLst>
        </pc:cxnChg>
        <pc:cxnChg chg="add del">
          <ac:chgData name="Eva Vysoka" userId="425938b78162f078" providerId="LiveId" clId="{541AE956-E680-48AC-B403-F965DBA18D8D}" dt="2020-12-09T09:32:04.809" v="510" actId="26606"/>
          <ac:cxnSpMkLst>
            <pc:docMk/>
            <pc:sldMk cId="0" sldId="278"/>
            <ac:cxnSpMk id="17" creationId="{063B6EC6-D752-4EE7-908B-F8F19E8C7FEA}"/>
          </ac:cxnSpMkLst>
        </pc:cxnChg>
        <pc:cxnChg chg="add del">
          <ac:chgData name="Eva Vysoka" userId="425938b78162f078" providerId="LiveId" clId="{541AE956-E680-48AC-B403-F965DBA18D8D}" dt="2020-12-09T09:32:04.809" v="510" actId="26606"/>
          <ac:cxnSpMkLst>
            <pc:docMk/>
            <pc:sldMk cId="0" sldId="278"/>
            <ac:cxnSpMk id="19" creationId="{EFECD4E8-AD3E-4228-82A2-9461958EA94D}"/>
          </ac:cxnSpMkLst>
        </pc:cxnChg>
        <pc:cxnChg chg="add">
          <ac:chgData name="Eva Vysoka" userId="425938b78162f078" providerId="LiveId" clId="{541AE956-E680-48AC-B403-F965DBA18D8D}" dt="2020-12-09T09:32:04.809" v="510" actId="26606"/>
          <ac:cxnSpMkLst>
            <pc:docMk/>
            <pc:sldMk cId="0" sldId="278"/>
            <ac:cxnSpMk id="40" creationId="{1A1FE6BB-DFB2-4080-9B5E-076EF5DDE67B}"/>
          </ac:cxnSpMkLst>
        </pc:cxnChg>
      </pc:sldChg>
      <pc:sldChg chg="addSp modSp mod setBg">
        <pc:chgData name="Eva Vysoka" userId="425938b78162f078" providerId="LiveId" clId="{541AE956-E680-48AC-B403-F965DBA18D8D}" dt="2020-12-09T09:29:59.086" v="508" actId="26606"/>
        <pc:sldMkLst>
          <pc:docMk/>
          <pc:sldMk cId="0" sldId="279"/>
        </pc:sldMkLst>
        <pc:spChg chg="mod">
          <ac:chgData name="Eva Vysoka" userId="425938b78162f078" providerId="LiveId" clId="{541AE956-E680-48AC-B403-F965DBA18D8D}" dt="2020-12-09T09:29:59.086" v="508" actId="26606"/>
          <ac:spMkLst>
            <pc:docMk/>
            <pc:sldMk cId="0" sldId="279"/>
            <ac:spMk id="2" creationId="{00000000-0000-0000-0000-000000000000}"/>
          </ac:spMkLst>
        </pc:spChg>
        <pc:spChg chg="mod">
          <ac:chgData name="Eva Vysoka" userId="425938b78162f078" providerId="LiveId" clId="{541AE956-E680-48AC-B403-F965DBA18D8D}" dt="2020-12-09T09:29:59.086" v="508" actId="26606"/>
          <ac:spMkLst>
            <pc:docMk/>
            <pc:sldMk cId="0" sldId="279"/>
            <ac:spMk id="3" creationId="{00000000-0000-0000-0000-000000000000}"/>
          </ac:spMkLst>
        </pc:spChg>
        <pc:cxnChg chg="add">
          <ac:chgData name="Eva Vysoka" userId="425938b78162f078" providerId="LiveId" clId="{541AE956-E680-48AC-B403-F965DBA18D8D}" dt="2020-12-09T09:29:59.086" v="508" actId="26606"/>
          <ac:cxnSpMkLst>
            <pc:docMk/>
            <pc:sldMk cId="0" sldId="279"/>
            <ac:cxnSpMk id="8" creationId="{0B5F7E3B-C5F1-40E0-A491-558BAFBC1127}"/>
          </ac:cxnSpMkLst>
        </pc:cxnChg>
      </pc:sldChg>
      <pc:sldChg chg="addSp delSp modSp mod setBg">
        <pc:chgData name="Eva Vysoka" userId="425938b78162f078" providerId="LiveId" clId="{541AE956-E680-48AC-B403-F965DBA18D8D}" dt="2020-12-09T09:35:30.670" v="536" actId="26606"/>
        <pc:sldMkLst>
          <pc:docMk/>
          <pc:sldMk cId="0" sldId="280"/>
        </pc:sldMkLst>
        <pc:spChg chg="mod">
          <ac:chgData name="Eva Vysoka" userId="425938b78162f078" providerId="LiveId" clId="{541AE956-E680-48AC-B403-F965DBA18D8D}" dt="2020-12-09T09:35:30.670" v="536" actId="26606"/>
          <ac:spMkLst>
            <pc:docMk/>
            <pc:sldMk cId="0" sldId="280"/>
            <ac:spMk id="2" creationId="{00000000-0000-0000-0000-000000000000}"/>
          </ac:spMkLst>
        </pc:spChg>
        <pc:spChg chg="del mod">
          <ac:chgData name="Eva Vysoka" userId="425938b78162f078" providerId="LiveId" clId="{541AE956-E680-48AC-B403-F965DBA18D8D}" dt="2020-12-09T09:35:30.670" v="536" actId="26606"/>
          <ac:spMkLst>
            <pc:docMk/>
            <pc:sldMk cId="0" sldId="280"/>
            <ac:spMk id="3" creationId="{00000000-0000-0000-0000-000000000000}"/>
          </ac:spMkLst>
        </pc:spChg>
        <pc:spChg chg="add">
          <ac:chgData name="Eva Vysoka" userId="425938b78162f078" providerId="LiveId" clId="{541AE956-E680-48AC-B403-F965DBA18D8D}" dt="2020-12-09T09:35:30.670" v="536" actId="26606"/>
          <ac:spMkLst>
            <pc:docMk/>
            <pc:sldMk cId="0" sldId="280"/>
            <ac:spMk id="9" creationId="{655AE6B0-AC9E-4167-806F-E9DB135FC46B}"/>
          </ac:spMkLst>
        </pc:spChg>
        <pc:spChg chg="add">
          <ac:chgData name="Eva Vysoka" userId="425938b78162f078" providerId="LiveId" clId="{541AE956-E680-48AC-B403-F965DBA18D8D}" dt="2020-12-09T09:35:30.670" v="536" actId="26606"/>
          <ac:spMkLst>
            <pc:docMk/>
            <pc:sldMk cId="0" sldId="280"/>
            <ac:spMk id="22" creationId="{87BD1F4E-A66D-4C06-86DA-8D56CA7A3B41}"/>
          </ac:spMkLst>
        </pc:spChg>
        <pc:grpChg chg="add">
          <ac:chgData name="Eva Vysoka" userId="425938b78162f078" providerId="LiveId" clId="{541AE956-E680-48AC-B403-F965DBA18D8D}" dt="2020-12-09T09:35:30.670" v="536" actId="26606"/>
          <ac:grpSpMkLst>
            <pc:docMk/>
            <pc:sldMk cId="0" sldId="280"/>
            <ac:grpSpMk id="11" creationId="{3523416A-383B-4FDC-B4C9-D8EDDFE9C043}"/>
          </ac:grpSpMkLst>
        </pc:grpChg>
        <pc:graphicFrameChg chg="add">
          <ac:chgData name="Eva Vysoka" userId="425938b78162f078" providerId="LiveId" clId="{541AE956-E680-48AC-B403-F965DBA18D8D}" dt="2020-12-09T09:35:30.670" v="536" actId="26606"/>
          <ac:graphicFrameMkLst>
            <pc:docMk/>
            <pc:sldMk cId="0" sldId="280"/>
            <ac:graphicFrameMk id="5" creationId="{5E4EBDB8-B723-4E87-8B35-C48797E73F78}"/>
          </ac:graphicFrameMkLst>
        </pc:graphicFrameChg>
      </pc:sldChg>
      <pc:sldChg chg="addSp delSp modSp new mod ord setBg delDesignElem">
        <pc:chgData name="Eva Vysoka" userId="425938b78162f078" providerId="LiveId" clId="{541AE956-E680-48AC-B403-F965DBA18D8D}" dt="2020-12-09T09:38:06.186" v="605" actId="14100"/>
        <pc:sldMkLst>
          <pc:docMk/>
          <pc:sldMk cId="1479465476" sldId="281"/>
        </pc:sldMkLst>
        <pc:spChg chg="mod">
          <ac:chgData name="Eva Vysoka" userId="425938b78162f078" providerId="LiveId" clId="{541AE956-E680-48AC-B403-F965DBA18D8D}" dt="2020-12-09T09:38:06.186" v="605" actId="14100"/>
          <ac:spMkLst>
            <pc:docMk/>
            <pc:sldMk cId="1479465476" sldId="281"/>
            <ac:spMk id="2" creationId="{AFF85C59-EF5B-40BE-88C2-3147DF29719E}"/>
          </ac:spMkLst>
        </pc:spChg>
        <pc:spChg chg="add del">
          <ac:chgData name="Eva Vysoka" userId="425938b78162f078" providerId="LiveId" clId="{541AE956-E680-48AC-B403-F965DBA18D8D}" dt="2020-12-09T09:05:58.732" v="42" actId="26606"/>
          <ac:spMkLst>
            <pc:docMk/>
            <pc:sldMk cId="1479465476" sldId="281"/>
            <ac:spMk id="3" creationId="{E857B6B8-BE73-4A2F-B8F5-764A32A509FF}"/>
          </ac:spMkLst>
        </pc:spChg>
        <pc:spChg chg="add del">
          <ac:chgData name="Eva Vysoka" userId="425938b78162f078" providerId="LiveId" clId="{541AE956-E680-48AC-B403-F965DBA18D8D}" dt="2020-12-09T09:05:58.625" v="41" actId="26606"/>
          <ac:spMkLst>
            <pc:docMk/>
            <pc:sldMk cId="1479465476" sldId="281"/>
            <ac:spMk id="14" creationId="{317B8CA8-958D-40D5-A620-2A70EBEADE1E}"/>
          </ac:spMkLst>
        </pc:spChg>
        <pc:spChg chg="add del">
          <ac:chgData name="Eva Vysoka" userId="425938b78162f078" providerId="LiveId" clId="{541AE956-E680-48AC-B403-F965DBA18D8D}" dt="2020-12-09T09:07:21.975" v="44"/>
          <ac:spMkLst>
            <pc:docMk/>
            <pc:sldMk cId="1479465476" sldId="281"/>
            <ac:spMk id="22" creationId="{4E50CAEE-CAC0-4F18-9593-F09A3338C1A8}"/>
          </ac:spMkLst>
        </pc:spChg>
        <pc:spChg chg="add">
          <ac:chgData name="Eva Vysoka" userId="425938b78162f078" providerId="LiveId" clId="{541AE956-E680-48AC-B403-F965DBA18D8D}" dt="2020-12-09T09:37:24.878" v="597" actId="26606"/>
          <ac:spMkLst>
            <pc:docMk/>
            <pc:sldMk cId="1479465476" sldId="281"/>
            <ac:spMk id="26" creationId="{FC55298F-0AE5-478E-AD2B-03C2614C5833}"/>
          </ac:spMkLst>
        </pc:spChg>
        <pc:spChg chg="add">
          <ac:chgData name="Eva Vysoka" userId="425938b78162f078" providerId="LiveId" clId="{541AE956-E680-48AC-B403-F965DBA18D8D}" dt="2020-12-09T09:37:24.878" v="597" actId="26606"/>
          <ac:spMkLst>
            <pc:docMk/>
            <pc:sldMk cId="1479465476" sldId="281"/>
            <ac:spMk id="28" creationId="{C180E4EA-0B63-4779-A895-7E90E71088F3}"/>
          </ac:spMkLst>
        </pc:spChg>
        <pc:spChg chg="add">
          <ac:chgData name="Eva Vysoka" userId="425938b78162f078" providerId="LiveId" clId="{541AE956-E680-48AC-B403-F965DBA18D8D}" dt="2020-12-09T09:37:24.878" v="597" actId="26606"/>
          <ac:spMkLst>
            <pc:docMk/>
            <pc:sldMk cId="1479465476" sldId="281"/>
            <ac:spMk id="30" creationId="{CEE01D9D-3DE8-4EED-B0D3-8F3C79CC7673}"/>
          </ac:spMkLst>
        </pc:spChg>
        <pc:spChg chg="add">
          <ac:chgData name="Eva Vysoka" userId="425938b78162f078" providerId="LiveId" clId="{541AE956-E680-48AC-B403-F965DBA18D8D}" dt="2020-12-09T09:37:24.878" v="597" actId="26606"/>
          <ac:spMkLst>
            <pc:docMk/>
            <pc:sldMk cId="1479465476" sldId="281"/>
            <ac:spMk id="32" creationId="{89AF5CE9-607F-43F4-8983-DCD6DA4051FD}"/>
          </ac:spMkLst>
        </pc:spChg>
        <pc:spChg chg="add">
          <ac:chgData name="Eva Vysoka" userId="425938b78162f078" providerId="LiveId" clId="{541AE956-E680-48AC-B403-F965DBA18D8D}" dt="2020-12-09T09:37:24.878" v="597" actId="26606"/>
          <ac:spMkLst>
            <pc:docMk/>
            <pc:sldMk cId="1479465476" sldId="281"/>
            <ac:spMk id="34" creationId="{6EEA2DBD-9E1E-4521-8C01-F32AD18A89E3}"/>
          </ac:spMkLst>
        </pc:spChg>
        <pc:spChg chg="add">
          <ac:chgData name="Eva Vysoka" userId="425938b78162f078" providerId="LiveId" clId="{541AE956-E680-48AC-B403-F965DBA18D8D}" dt="2020-12-09T09:37:24.878" v="597" actId="26606"/>
          <ac:spMkLst>
            <pc:docMk/>
            <pc:sldMk cId="1479465476" sldId="281"/>
            <ac:spMk id="36" creationId="{15BBD2C1-BA9B-46A9-A27A-33498B169272}"/>
          </ac:spMkLst>
        </pc:spChg>
        <pc:spChg chg="add">
          <ac:chgData name="Eva Vysoka" userId="425938b78162f078" providerId="LiveId" clId="{541AE956-E680-48AC-B403-F965DBA18D8D}" dt="2020-12-09T09:37:24.878" v="597" actId="26606"/>
          <ac:spMkLst>
            <pc:docMk/>
            <pc:sldMk cId="1479465476" sldId="281"/>
            <ac:spMk id="37" creationId="{66D61E08-70C3-48D8-BEA0-787111DC30DA}"/>
          </ac:spMkLst>
        </pc:spChg>
        <pc:grpChg chg="add">
          <ac:chgData name="Eva Vysoka" userId="425938b78162f078" providerId="LiveId" clId="{541AE956-E680-48AC-B403-F965DBA18D8D}" dt="2020-12-09T09:37:24.878" v="597" actId="26606"/>
          <ac:grpSpMkLst>
            <pc:docMk/>
            <pc:sldMk cId="1479465476" sldId="281"/>
            <ac:grpSpMk id="5" creationId="{88C9B83F-64CD-41C1-925F-A08801FFD0BD}"/>
          </ac:grpSpMkLst>
        </pc:grpChg>
        <pc:picChg chg="add">
          <ac:chgData name="Eva Vysoka" userId="425938b78162f078" providerId="LiveId" clId="{541AE956-E680-48AC-B403-F965DBA18D8D}" dt="2020-12-09T09:37:24.878" v="597" actId="26606"/>
          <ac:picMkLst>
            <pc:docMk/>
            <pc:sldMk cId="1479465476" sldId="281"/>
            <ac:picMk id="4" creationId="{FB8E5239-A92B-46BB-9F2F-910D5036D4DE}"/>
          </ac:picMkLst>
        </pc:picChg>
        <pc:picChg chg="add del">
          <ac:chgData name="Eva Vysoka" userId="425938b78162f078" providerId="LiveId" clId="{541AE956-E680-48AC-B403-F965DBA18D8D}" dt="2020-12-09T09:05:58.625" v="41" actId="26606"/>
          <ac:picMkLst>
            <pc:docMk/>
            <pc:sldMk cId="1479465476" sldId="281"/>
            <ac:picMk id="7" creationId="{69FC4F4F-6089-481A-9D9A-0F5242A42E5E}"/>
          </ac:picMkLst>
        </pc:picChg>
        <pc:picChg chg="add del">
          <ac:chgData name="Eva Vysoka" userId="425938b78162f078" providerId="LiveId" clId="{541AE956-E680-48AC-B403-F965DBA18D8D}" dt="2020-12-09T09:07:21.975" v="44"/>
          <ac:picMkLst>
            <pc:docMk/>
            <pc:sldMk cId="1479465476" sldId="281"/>
            <ac:picMk id="8" creationId="{9A0F0AC6-A89F-416B-9FA4-48E664065E73}"/>
          </ac:picMkLst>
        </pc:picChg>
        <pc:picChg chg="add del">
          <ac:chgData name="Eva Vysoka" userId="425938b78162f078" providerId="LiveId" clId="{541AE956-E680-48AC-B403-F965DBA18D8D}" dt="2020-12-09T09:05:58.625" v="41" actId="26606"/>
          <ac:picMkLst>
            <pc:docMk/>
            <pc:sldMk cId="1479465476" sldId="281"/>
            <ac:picMk id="10" creationId="{E77D5960-B3B3-4AE1-8BBD-3C55D906A615}"/>
          </ac:picMkLst>
        </pc:picChg>
        <pc:picChg chg="add del">
          <ac:chgData name="Eva Vysoka" userId="425938b78162f078" providerId="LiveId" clId="{541AE956-E680-48AC-B403-F965DBA18D8D}" dt="2020-12-09T09:05:58.625" v="41" actId="26606"/>
          <ac:picMkLst>
            <pc:docMk/>
            <pc:sldMk cId="1479465476" sldId="281"/>
            <ac:picMk id="12" creationId="{9CB45896-DF82-4158-8135-BB4EF2219878}"/>
          </ac:picMkLst>
        </pc:picChg>
        <pc:picChg chg="add del">
          <ac:chgData name="Eva Vysoka" userId="425938b78162f078" providerId="LiveId" clId="{541AE956-E680-48AC-B403-F965DBA18D8D}" dt="2020-12-09T09:05:58.625" v="41" actId="26606"/>
          <ac:picMkLst>
            <pc:docMk/>
            <pc:sldMk cId="1479465476" sldId="281"/>
            <ac:picMk id="16" creationId="{A210B7D1-BCB5-430D-B55E-9C83A437595A}"/>
          </ac:picMkLst>
        </pc:picChg>
        <pc:picChg chg="add del">
          <ac:chgData name="Eva Vysoka" userId="425938b78162f078" providerId="LiveId" clId="{541AE956-E680-48AC-B403-F965DBA18D8D}" dt="2020-12-09T09:05:58.625" v="41" actId="26606"/>
          <ac:picMkLst>
            <pc:docMk/>
            <pc:sldMk cId="1479465476" sldId="281"/>
            <ac:picMk id="18" creationId="{E46FB406-684D-4F7E-A453-2498C7432E60}"/>
          </ac:picMkLst>
        </pc:picChg>
        <pc:picChg chg="add del">
          <ac:chgData name="Eva Vysoka" userId="425938b78162f078" providerId="LiveId" clId="{541AE956-E680-48AC-B403-F965DBA18D8D}" dt="2020-12-09T09:07:21.975" v="44"/>
          <ac:picMkLst>
            <pc:docMk/>
            <pc:sldMk cId="1479465476" sldId="281"/>
            <ac:picMk id="20" creationId="{6164F387-6750-4AFF-8A10-65C64D31ECA3}"/>
          </ac:picMkLst>
        </pc:picChg>
        <pc:picChg chg="add del">
          <ac:chgData name="Eva Vysoka" userId="425938b78162f078" providerId="LiveId" clId="{541AE956-E680-48AC-B403-F965DBA18D8D}" dt="2020-12-09T09:07:21.975" v="44"/>
          <ac:picMkLst>
            <pc:docMk/>
            <pc:sldMk cId="1479465476" sldId="281"/>
            <ac:picMk id="21" creationId="{C31AA009-40AD-4098-8AE7-680CA35C6EAA}"/>
          </ac:picMkLst>
        </pc:picChg>
        <pc:picChg chg="add del">
          <ac:chgData name="Eva Vysoka" userId="425938b78162f078" providerId="LiveId" clId="{541AE956-E680-48AC-B403-F965DBA18D8D}" dt="2020-12-09T09:07:21.975" v="44"/>
          <ac:picMkLst>
            <pc:docMk/>
            <pc:sldMk cId="1479465476" sldId="281"/>
            <ac:picMk id="23" creationId="{D2DA77D5-12C4-446D-AC72-A514960A553E}"/>
          </ac:picMkLst>
        </pc:picChg>
        <pc:picChg chg="add del">
          <ac:chgData name="Eva Vysoka" userId="425938b78162f078" providerId="LiveId" clId="{541AE956-E680-48AC-B403-F965DBA18D8D}" dt="2020-12-09T09:07:21.975" v="44"/>
          <ac:picMkLst>
            <pc:docMk/>
            <pc:sldMk cId="1479465476" sldId="281"/>
            <ac:picMk id="24" creationId="{19E04E4F-6B32-4651-ACE0-DACABF1FC254}"/>
          </ac:picMkLst>
        </pc:picChg>
        <pc:picChg chg="add del">
          <ac:chgData name="Eva Vysoka" userId="425938b78162f078" providerId="LiveId" clId="{541AE956-E680-48AC-B403-F965DBA18D8D}" dt="2020-12-09T09:07:21.975" v="44"/>
          <ac:picMkLst>
            <pc:docMk/>
            <pc:sldMk cId="1479465476" sldId="281"/>
            <ac:picMk id="25" creationId="{13D4F2B0-7771-46FC-9763-240E8F55F14D}"/>
          </ac:picMkLst>
        </pc:picChg>
        <pc:cxnChg chg="add">
          <ac:chgData name="Eva Vysoka" userId="425938b78162f078" providerId="LiveId" clId="{541AE956-E680-48AC-B403-F965DBA18D8D}" dt="2020-12-09T09:37:24.878" v="597" actId="26606"/>
          <ac:cxnSpMkLst>
            <pc:docMk/>
            <pc:sldMk cId="1479465476" sldId="281"/>
            <ac:cxnSpMk id="33" creationId="{A57C1A16-B8AB-4D99-A195-A38F556A6486}"/>
          </ac:cxnSpMkLst>
        </pc:cxnChg>
        <pc:cxnChg chg="add">
          <ac:chgData name="Eva Vysoka" userId="425938b78162f078" providerId="LiveId" clId="{541AE956-E680-48AC-B403-F965DBA18D8D}" dt="2020-12-09T09:37:24.878" v="597" actId="26606"/>
          <ac:cxnSpMkLst>
            <pc:docMk/>
            <pc:sldMk cId="1479465476" sldId="281"/>
            <ac:cxnSpMk id="35" creationId="{F8A9B20B-D1DD-4573-B5EC-558029519236}"/>
          </ac:cxnSpMkLst>
        </pc:cxnChg>
      </pc:sldChg>
      <pc:sldChg chg="addSp modSp new del mod">
        <pc:chgData name="Eva Vysoka" userId="425938b78162f078" providerId="LiveId" clId="{541AE956-E680-48AC-B403-F965DBA18D8D}" dt="2020-12-09T09:20:06.074" v="114" actId="47"/>
        <pc:sldMkLst>
          <pc:docMk/>
          <pc:sldMk cId="1292073890" sldId="282"/>
        </pc:sldMkLst>
        <pc:spChg chg="mod">
          <ac:chgData name="Eva Vysoka" userId="425938b78162f078" providerId="LiveId" clId="{541AE956-E680-48AC-B403-F965DBA18D8D}" dt="2020-12-09T09:19:35.568" v="108" actId="20577"/>
          <ac:spMkLst>
            <pc:docMk/>
            <pc:sldMk cId="1292073890" sldId="282"/>
            <ac:spMk id="2" creationId="{C85AD7CD-2A6F-4AD8-AA48-2F8DCACBAB28}"/>
          </ac:spMkLst>
        </pc:spChg>
        <pc:spChg chg="add mod">
          <ac:chgData name="Eva Vysoka" userId="425938b78162f078" providerId="LiveId" clId="{541AE956-E680-48AC-B403-F965DBA18D8D}" dt="2020-12-09T09:19:44.859" v="110" actId="14100"/>
          <ac:spMkLst>
            <pc:docMk/>
            <pc:sldMk cId="1292073890" sldId="282"/>
            <ac:spMk id="4" creationId="{D5FEF468-567E-48C6-AF28-4A067364C1E3}"/>
          </ac:spMkLst>
        </pc:spChg>
      </pc:sldChg>
      <pc:sldChg chg="addSp delSp modSp new mod ord setBg">
        <pc:chgData name="Eva Vysoka" userId="425938b78162f078" providerId="LiveId" clId="{541AE956-E680-48AC-B403-F965DBA18D8D}" dt="2020-12-09T09:32:38.539" v="512" actId="26606"/>
        <pc:sldMkLst>
          <pc:docMk/>
          <pc:sldMk cId="1847060764" sldId="283"/>
        </pc:sldMkLst>
        <pc:spChg chg="mod">
          <ac:chgData name="Eva Vysoka" userId="425938b78162f078" providerId="LiveId" clId="{541AE956-E680-48AC-B403-F965DBA18D8D}" dt="2020-12-09T09:32:38.539" v="512" actId="26606"/>
          <ac:spMkLst>
            <pc:docMk/>
            <pc:sldMk cId="1847060764" sldId="283"/>
            <ac:spMk id="2" creationId="{682F73A7-2FC2-42A7-93B0-3716FA04CED7}"/>
          </ac:spMkLst>
        </pc:spChg>
        <pc:spChg chg="del mod">
          <ac:chgData name="Eva Vysoka" userId="425938b78162f078" providerId="LiveId" clId="{541AE956-E680-48AC-B403-F965DBA18D8D}" dt="2020-12-09T09:28:59.268" v="506" actId="26606"/>
          <ac:spMkLst>
            <pc:docMk/>
            <pc:sldMk cId="1847060764" sldId="283"/>
            <ac:spMk id="3" creationId="{3B6A97E4-223C-475C-B15C-E18424D22948}"/>
          </ac:spMkLst>
        </pc:spChg>
        <pc:spChg chg="add del">
          <ac:chgData name="Eva Vysoka" userId="425938b78162f078" providerId="LiveId" clId="{541AE956-E680-48AC-B403-F965DBA18D8D}" dt="2020-12-09T09:32:38.539" v="512" actId="26606"/>
          <ac:spMkLst>
            <pc:docMk/>
            <pc:sldMk cId="1847060764" sldId="283"/>
            <ac:spMk id="9" creationId="{655AE6B0-AC9E-4167-806F-E9DB135FC46B}"/>
          </ac:spMkLst>
        </pc:spChg>
        <pc:spChg chg="add del">
          <ac:chgData name="Eva Vysoka" userId="425938b78162f078" providerId="LiveId" clId="{541AE956-E680-48AC-B403-F965DBA18D8D}" dt="2020-12-09T09:32:38.539" v="512" actId="26606"/>
          <ac:spMkLst>
            <pc:docMk/>
            <pc:sldMk cId="1847060764" sldId="283"/>
            <ac:spMk id="22" creationId="{87BD1F4E-A66D-4C06-86DA-8D56CA7A3B41}"/>
          </ac:spMkLst>
        </pc:spChg>
        <pc:spChg chg="add del">
          <ac:chgData name="Eva Vysoka" userId="425938b78162f078" providerId="LiveId" clId="{541AE956-E680-48AC-B403-F965DBA18D8D}" dt="2020-12-09T09:32:38.539" v="512" actId="26606"/>
          <ac:spMkLst>
            <pc:docMk/>
            <pc:sldMk cId="1847060764" sldId="283"/>
            <ac:spMk id="27" creationId="{A65AC7D1-EAA9-48F5-B509-60A7F50BF703}"/>
          </ac:spMkLst>
        </pc:spChg>
        <pc:spChg chg="add del">
          <ac:chgData name="Eva Vysoka" userId="425938b78162f078" providerId="LiveId" clId="{541AE956-E680-48AC-B403-F965DBA18D8D}" dt="2020-12-09T09:32:38.539" v="512" actId="26606"/>
          <ac:spMkLst>
            <pc:docMk/>
            <pc:sldMk cId="1847060764" sldId="283"/>
            <ac:spMk id="29" creationId="{D6320AF9-619A-4175-865B-5663E1AEF4C5}"/>
          </ac:spMkLst>
        </pc:spChg>
        <pc:spChg chg="add del">
          <ac:chgData name="Eva Vysoka" userId="425938b78162f078" providerId="LiveId" clId="{541AE956-E680-48AC-B403-F965DBA18D8D}" dt="2020-12-09T09:32:38.539" v="512" actId="26606"/>
          <ac:spMkLst>
            <pc:docMk/>
            <pc:sldMk cId="1847060764" sldId="283"/>
            <ac:spMk id="35" creationId="{7E018740-5C2B-4A41-AC1A-7E68D1EC1954}"/>
          </ac:spMkLst>
        </pc:spChg>
        <pc:spChg chg="add del">
          <ac:chgData name="Eva Vysoka" userId="425938b78162f078" providerId="LiveId" clId="{541AE956-E680-48AC-B403-F965DBA18D8D}" dt="2020-12-09T09:32:38.539" v="512" actId="26606"/>
          <ac:spMkLst>
            <pc:docMk/>
            <pc:sldMk cId="1847060764" sldId="283"/>
            <ac:spMk id="37" creationId="{166F75A4-C475-4941-8EE2-B80A06A2C1BB}"/>
          </ac:spMkLst>
        </pc:spChg>
        <pc:spChg chg="add del">
          <ac:chgData name="Eva Vysoka" userId="425938b78162f078" providerId="LiveId" clId="{541AE956-E680-48AC-B403-F965DBA18D8D}" dt="2020-12-09T09:32:38.539" v="512" actId="26606"/>
          <ac:spMkLst>
            <pc:docMk/>
            <pc:sldMk cId="1847060764" sldId="283"/>
            <ac:spMk id="39" creationId="{A032553A-72E8-4B0D-8405-FF9771C9AF05}"/>
          </ac:spMkLst>
        </pc:spChg>
        <pc:spChg chg="add del">
          <ac:chgData name="Eva Vysoka" userId="425938b78162f078" providerId="LiveId" clId="{541AE956-E680-48AC-B403-F965DBA18D8D}" dt="2020-12-09T09:32:38.539" v="512" actId="26606"/>
          <ac:spMkLst>
            <pc:docMk/>
            <pc:sldMk cId="1847060764" sldId="283"/>
            <ac:spMk id="41" creationId="{765800AC-C3B9-498E-87BC-29FAE4C76B21}"/>
          </ac:spMkLst>
        </pc:spChg>
        <pc:spChg chg="add del">
          <ac:chgData name="Eva Vysoka" userId="425938b78162f078" providerId="LiveId" clId="{541AE956-E680-48AC-B403-F965DBA18D8D}" dt="2020-12-09T09:32:38.539" v="512" actId="26606"/>
          <ac:spMkLst>
            <pc:docMk/>
            <pc:sldMk cId="1847060764" sldId="283"/>
            <ac:spMk id="43" creationId="{1F9D6ACB-2FF4-49F9-978A-E0D5327FC635}"/>
          </ac:spMkLst>
        </pc:spChg>
        <pc:spChg chg="add del">
          <ac:chgData name="Eva Vysoka" userId="425938b78162f078" providerId="LiveId" clId="{541AE956-E680-48AC-B403-F965DBA18D8D}" dt="2020-12-09T09:32:38.539" v="512" actId="26606"/>
          <ac:spMkLst>
            <pc:docMk/>
            <pc:sldMk cId="1847060764" sldId="283"/>
            <ac:spMk id="45" creationId="{A5EC319D-0FEA-4B95-A3EA-01E35672C95B}"/>
          </ac:spMkLst>
        </pc:spChg>
        <pc:grpChg chg="add del">
          <ac:chgData name="Eva Vysoka" userId="425938b78162f078" providerId="LiveId" clId="{541AE956-E680-48AC-B403-F965DBA18D8D}" dt="2020-12-09T09:32:38.539" v="512" actId="26606"/>
          <ac:grpSpMkLst>
            <pc:docMk/>
            <pc:sldMk cId="1847060764" sldId="283"/>
            <ac:grpSpMk id="11" creationId="{3523416A-383B-4FDC-B4C9-D8EDDFE9C043}"/>
          </ac:grpSpMkLst>
        </pc:grpChg>
        <pc:graphicFrameChg chg="add mod modGraphic">
          <ac:chgData name="Eva Vysoka" userId="425938b78162f078" providerId="LiveId" clId="{541AE956-E680-48AC-B403-F965DBA18D8D}" dt="2020-12-09T09:32:38.539" v="512" actId="26606"/>
          <ac:graphicFrameMkLst>
            <pc:docMk/>
            <pc:sldMk cId="1847060764" sldId="283"/>
            <ac:graphicFrameMk id="5" creationId="{9B50A549-37BD-4E9D-9854-3349BFB9692D}"/>
          </ac:graphicFrameMkLst>
        </pc:graphicFrameChg>
        <pc:cxnChg chg="add del">
          <ac:chgData name="Eva Vysoka" userId="425938b78162f078" providerId="LiveId" clId="{541AE956-E680-48AC-B403-F965DBA18D8D}" dt="2020-12-09T09:32:38.539" v="512" actId="26606"/>
          <ac:cxnSpMkLst>
            <pc:docMk/>
            <pc:sldMk cId="1847060764" sldId="283"/>
            <ac:cxnSpMk id="31" creationId="{063B6EC6-D752-4EE7-908B-F8F19E8C7FEA}"/>
          </ac:cxnSpMkLst>
        </pc:cxnChg>
        <pc:cxnChg chg="add del">
          <ac:chgData name="Eva Vysoka" userId="425938b78162f078" providerId="LiveId" clId="{541AE956-E680-48AC-B403-F965DBA18D8D}" dt="2020-12-09T09:32:38.539" v="512" actId="26606"/>
          <ac:cxnSpMkLst>
            <pc:docMk/>
            <pc:sldMk cId="1847060764" sldId="283"/>
            <ac:cxnSpMk id="33" creationId="{EFECD4E8-AD3E-4228-82A2-9461958EA94D}"/>
          </ac:cxnSpMkLst>
        </pc:cxnChg>
      </pc:sldChg>
    </pc:docChg>
  </pc:docChgLst>
  <pc:docChgLst>
    <pc:chgData name="Dušan Katuščák" userId="3ca79f4c-ef4e-4153-8039-ff96e7655e1a" providerId="ADAL" clId="{43C5BBF7-B2C8-43CA-80C9-D26010187DA9}"/>
    <pc:docChg chg="modSld">
      <pc:chgData name="Dušan Katuščák" userId="3ca79f4c-ef4e-4153-8039-ff96e7655e1a" providerId="ADAL" clId="{43C5BBF7-B2C8-43CA-80C9-D26010187DA9}" dt="2021-01-07T14:45:46.197" v="8" actId="20577"/>
      <pc:docMkLst>
        <pc:docMk/>
      </pc:docMkLst>
      <pc:sldChg chg="modSp">
        <pc:chgData name="Dušan Katuščák" userId="3ca79f4c-ef4e-4153-8039-ff96e7655e1a" providerId="ADAL" clId="{43C5BBF7-B2C8-43CA-80C9-D26010187DA9}" dt="2021-01-07T14:45:46.197" v="8" actId="20577"/>
        <pc:sldMkLst>
          <pc:docMk/>
          <pc:sldMk cId="0" sldId="276"/>
        </pc:sldMkLst>
        <pc:graphicFrameChg chg="mod">
          <ac:chgData name="Dušan Katuščák" userId="3ca79f4c-ef4e-4153-8039-ff96e7655e1a" providerId="ADAL" clId="{43C5BBF7-B2C8-43CA-80C9-D26010187DA9}" dt="2021-01-07T14:45:46.197" v="8" actId="20577"/>
          <ac:graphicFrameMkLst>
            <pc:docMk/>
            <pc:sldMk cId="0" sldId="276"/>
            <ac:graphicFrameMk id="5" creationId="{035F0FE7-0662-4BCB-82C0-A80F7A9BB54C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897724-77BE-4234-9068-8A0A7527259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7C4D825-EC34-4976-9A49-189B6716A5EE}">
      <dgm:prSet/>
      <dgm:spPr/>
      <dgm:t>
        <a:bodyPr/>
        <a:lstStyle/>
        <a:p>
          <a:r>
            <a:rPr lang="sk-SK"/>
            <a:t>Národná agentúra pre vydávanie publikácií prideľuje medzinárodné štandardné číslo knihy (ISBN) každej monografickej publikácii </a:t>
          </a:r>
        </a:p>
      </dgm:t>
    </dgm:pt>
    <dgm:pt modelId="{7F47F930-1A73-4589-9D31-40681EB40308}" type="parTrans" cxnId="{555F048C-8CB1-4C3C-B86D-6B7C92B93745}">
      <dgm:prSet/>
      <dgm:spPr/>
      <dgm:t>
        <a:bodyPr/>
        <a:lstStyle/>
        <a:p>
          <a:endParaRPr lang="en-US"/>
        </a:p>
      </dgm:t>
    </dgm:pt>
    <dgm:pt modelId="{708EFF9F-C007-4033-B35B-DDF576C5ECCD}" type="sibTrans" cxnId="{555F048C-8CB1-4C3C-B86D-6B7C92B93745}">
      <dgm:prSet/>
      <dgm:spPr/>
      <dgm:t>
        <a:bodyPr/>
        <a:lstStyle/>
        <a:p>
          <a:endParaRPr lang="en-US"/>
        </a:p>
      </dgm:t>
    </dgm:pt>
    <dgm:pt modelId="{EFF57B81-15AC-4B7C-A882-525F48693A67}">
      <dgm:prSet/>
      <dgm:spPr/>
      <dgm:t>
        <a:bodyPr/>
        <a:lstStyle/>
        <a:p>
          <a:r>
            <a:rPr lang="sk-SK"/>
            <a:t>Pridelenie ISBN nemá žiadny význam ani akúkoľvek právnu hodnotu vo vzťahu k vlastníctvu práv na dané dielo ani vo vzťahu k jeho obsahu.</a:t>
          </a:r>
        </a:p>
      </dgm:t>
    </dgm:pt>
    <dgm:pt modelId="{DC6B2B2B-B531-44D0-8EB0-9FEDA293B52A}" type="parTrans" cxnId="{1B5C5AB2-628C-4BA4-92CB-0549396D4C51}">
      <dgm:prSet/>
      <dgm:spPr/>
      <dgm:t>
        <a:bodyPr/>
        <a:lstStyle/>
        <a:p>
          <a:endParaRPr lang="en-US"/>
        </a:p>
      </dgm:t>
    </dgm:pt>
    <dgm:pt modelId="{CECF9271-0030-47DB-8FD6-34DC5037F5BE}" type="sibTrans" cxnId="{1B5C5AB2-628C-4BA4-92CB-0549396D4C51}">
      <dgm:prSet/>
      <dgm:spPr/>
      <dgm:t>
        <a:bodyPr/>
        <a:lstStyle/>
        <a:p>
          <a:endParaRPr lang="en-US"/>
        </a:p>
      </dgm:t>
    </dgm:pt>
    <dgm:pt modelId="{84D6BE15-B9FD-4FD6-A0A6-2890A6212E17}">
      <dgm:prSet/>
      <dgm:spPr/>
      <dgm:t>
        <a:bodyPr/>
        <a:lstStyle/>
        <a:p>
          <a:r>
            <a:rPr lang="sk-SK"/>
            <a:t>ISBN, ktoré sa už raz produktu pridelilo, sa nemôže zmeniť, nahradiť ani opätovne použiť.</a:t>
          </a:r>
        </a:p>
      </dgm:t>
    </dgm:pt>
    <dgm:pt modelId="{2E00CFF7-1D61-4013-A1F4-926EACE636D1}" type="parTrans" cxnId="{191843E0-11AF-4FF7-AE32-7FB50E768C38}">
      <dgm:prSet/>
      <dgm:spPr/>
      <dgm:t>
        <a:bodyPr/>
        <a:lstStyle/>
        <a:p>
          <a:endParaRPr lang="en-US"/>
        </a:p>
      </dgm:t>
    </dgm:pt>
    <dgm:pt modelId="{6B9BBB4C-CE1B-4AAB-A24E-0050DF78022B}" type="sibTrans" cxnId="{191843E0-11AF-4FF7-AE32-7FB50E768C38}">
      <dgm:prSet/>
      <dgm:spPr/>
      <dgm:t>
        <a:bodyPr/>
        <a:lstStyle/>
        <a:p>
          <a:endParaRPr lang="en-US"/>
        </a:p>
      </dgm:t>
    </dgm:pt>
    <dgm:pt modelId="{D330144F-9F90-40AC-8139-B813D959BD88}" type="pres">
      <dgm:prSet presAssocID="{27897724-77BE-4234-9068-8A0A75272591}" presName="linear" presStyleCnt="0">
        <dgm:presLayoutVars>
          <dgm:animLvl val="lvl"/>
          <dgm:resizeHandles val="exact"/>
        </dgm:presLayoutVars>
      </dgm:prSet>
      <dgm:spPr/>
    </dgm:pt>
    <dgm:pt modelId="{B59F392E-66C0-4299-B7B9-B491683653A8}" type="pres">
      <dgm:prSet presAssocID="{37C4D825-EC34-4976-9A49-189B6716A5E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A8AFFCC-CCA9-449B-B9F9-4F8AD5AF1535}" type="pres">
      <dgm:prSet presAssocID="{708EFF9F-C007-4033-B35B-DDF576C5ECCD}" presName="spacer" presStyleCnt="0"/>
      <dgm:spPr/>
    </dgm:pt>
    <dgm:pt modelId="{9C61B6EB-D098-41C8-8B34-A1489ADD1744}" type="pres">
      <dgm:prSet presAssocID="{EFF57B81-15AC-4B7C-A882-525F48693A67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40C0606-B5F0-4B17-8E57-495E310ABFE6}" type="pres">
      <dgm:prSet presAssocID="{CECF9271-0030-47DB-8FD6-34DC5037F5BE}" presName="spacer" presStyleCnt="0"/>
      <dgm:spPr/>
    </dgm:pt>
    <dgm:pt modelId="{AEEDE39B-18AB-4BB5-B59C-DC250584662B}" type="pres">
      <dgm:prSet presAssocID="{84D6BE15-B9FD-4FD6-A0A6-2890A6212E17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B96D0328-E78A-47CA-BDAE-1A107206F33E}" type="presOf" srcId="{84D6BE15-B9FD-4FD6-A0A6-2890A6212E17}" destId="{AEEDE39B-18AB-4BB5-B59C-DC250584662B}" srcOrd="0" destOrd="0" presId="urn:microsoft.com/office/officeart/2005/8/layout/vList2"/>
    <dgm:cxn modelId="{8A96FD29-98D9-4D0A-98C8-3B89FDBF392F}" type="presOf" srcId="{37C4D825-EC34-4976-9A49-189B6716A5EE}" destId="{B59F392E-66C0-4299-B7B9-B491683653A8}" srcOrd="0" destOrd="0" presId="urn:microsoft.com/office/officeart/2005/8/layout/vList2"/>
    <dgm:cxn modelId="{C0615951-8D59-4DBB-A1DF-B38DC984761A}" type="presOf" srcId="{27897724-77BE-4234-9068-8A0A75272591}" destId="{D330144F-9F90-40AC-8139-B813D959BD88}" srcOrd="0" destOrd="0" presId="urn:microsoft.com/office/officeart/2005/8/layout/vList2"/>
    <dgm:cxn modelId="{555F048C-8CB1-4C3C-B86D-6B7C92B93745}" srcId="{27897724-77BE-4234-9068-8A0A75272591}" destId="{37C4D825-EC34-4976-9A49-189B6716A5EE}" srcOrd="0" destOrd="0" parTransId="{7F47F930-1A73-4589-9D31-40681EB40308}" sibTransId="{708EFF9F-C007-4033-B35B-DDF576C5ECCD}"/>
    <dgm:cxn modelId="{DBBB5396-B43E-4D2C-8425-7D64485AF408}" type="presOf" srcId="{EFF57B81-15AC-4B7C-A882-525F48693A67}" destId="{9C61B6EB-D098-41C8-8B34-A1489ADD1744}" srcOrd="0" destOrd="0" presId="urn:microsoft.com/office/officeart/2005/8/layout/vList2"/>
    <dgm:cxn modelId="{1B5C5AB2-628C-4BA4-92CB-0549396D4C51}" srcId="{27897724-77BE-4234-9068-8A0A75272591}" destId="{EFF57B81-15AC-4B7C-A882-525F48693A67}" srcOrd="1" destOrd="0" parTransId="{DC6B2B2B-B531-44D0-8EB0-9FEDA293B52A}" sibTransId="{CECF9271-0030-47DB-8FD6-34DC5037F5BE}"/>
    <dgm:cxn modelId="{191843E0-11AF-4FF7-AE32-7FB50E768C38}" srcId="{27897724-77BE-4234-9068-8A0A75272591}" destId="{84D6BE15-B9FD-4FD6-A0A6-2890A6212E17}" srcOrd="2" destOrd="0" parTransId="{2E00CFF7-1D61-4013-A1F4-926EACE636D1}" sibTransId="{6B9BBB4C-CE1B-4AAB-A24E-0050DF78022B}"/>
    <dgm:cxn modelId="{7F18C261-C97D-4CDC-8B2B-B7BE5417ED7B}" type="presParOf" srcId="{D330144F-9F90-40AC-8139-B813D959BD88}" destId="{B59F392E-66C0-4299-B7B9-B491683653A8}" srcOrd="0" destOrd="0" presId="urn:microsoft.com/office/officeart/2005/8/layout/vList2"/>
    <dgm:cxn modelId="{511E58C7-FA09-49FC-AE12-42D1E10AE03D}" type="presParOf" srcId="{D330144F-9F90-40AC-8139-B813D959BD88}" destId="{AA8AFFCC-CCA9-449B-B9F9-4F8AD5AF1535}" srcOrd="1" destOrd="0" presId="urn:microsoft.com/office/officeart/2005/8/layout/vList2"/>
    <dgm:cxn modelId="{633F3209-3164-46FB-BF78-0E7B3DD98F73}" type="presParOf" srcId="{D330144F-9F90-40AC-8139-B813D959BD88}" destId="{9C61B6EB-D098-41C8-8B34-A1489ADD1744}" srcOrd="2" destOrd="0" presId="urn:microsoft.com/office/officeart/2005/8/layout/vList2"/>
    <dgm:cxn modelId="{D8500C9B-BE02-4F78-B546-FC956BE922CE}" type="presParOf" srcId="{D330144F-9F90-40AC-8139-B813D959BD88}" destId="{140C0606-B5F0-4B17-8E57-495E310ABFE6}" srcOrd="3" destOrd="0" presId="urn:microsoft.com/office/officeart/2005/8/layout/vList2"/>
    <dgm:cxn modelId="{A7004F60-3860-4DA2-A113-B5B3BD0F76B5}" type="presParOf" srcId="{D330144F-9F90-40AC-8139-B813D959BD88}" destId="{AEEDE39B-18AB-4BB5-B59C-DC250584662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969091E-DA56-4E60-8040-FD4CB967062C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97BE941-95DF-482E-A214-EC352A1BFEB2}">
      <dgm:prSet/>
      <dgm:spPr/>
      <dgm:t>
        <a:bodyPr/>
        <a:lstStyle/>
        <a:p>
          <a:r>
            <a:rPr lang="sk-SK"/>
            <a:t>každej </a:t>
          </a:r>
          <a:r>
            <a:rPr lang="sk-SK" u="sng"/>
            <a:t>jazykovej verzii </a:t>
          </a:r>
          <a:r>
            <a:rPr lang="sk-SK"/>
            <a:t>publikácie,</a:t>
          </a:r>
        </a:p>
      </dgm:t>
    </dgm:pt>
    <dgm:pt modelId="{F41B0A58-075D-4313-AB9F-B91CE3B60913}" type="parTrans" cxnId="{4F90986F-CC64-4F2E-9121-1DDA0269F64C}">
      <dgm:prSet/>
      <dgm:spPr/>
      <dgm:t>
        <a:bodyPr/>
        <a:lstStyle/>
        <a:p>
          <a:endParaRPr lang="en-US"/>
        </a:p>
      </dgm:t>
    </dgm:pt>
    <dgm:pt modelId="{252E0DEB-AE2D-4820-A9DC-13C94C06F148}" type="sibTrans" cxnId="{4F90986F-CC64-4F2E-9121-1DDA0269F64C}">
      <dgm:prSet/>
      <dgm:spPr/>
      <dgm:t>
        <a:bodyPr/>
        <a:lstStyle/>
        <a:p>
          <a:endParaRPr lang="en-US"/>
        </a:p>
      </dgm:t>
    </dgm:pt>
    <dgm:pt modelId="{A58FF3B2-4FFF-4D6C-8D69-390C940212D7}">
      <dgm:prSet/>
      <dgm:spPr/>
      <dgm:t>
        <a:bodyPr/>
        <a:lstStyle/>
        <a:p>
          <a:r>
            <a:rPr lang="sk-SK"/>
            <a:t>pre </a:t>
          </a:r>
          <a:r>
            <a:rPr lang="sk-SK" u="sng"/>
            <a:t>každý jednotlivý nosič </a:t>
          </a:r>
          <a:r>
            <a:rPr lang="sk-SK"/>
            <a:t>produktu </a:t>
          </a:r>
        </a:p>
      </dgm:t>
    </dgm:pt>
    <dgm:pt modelId="{DB9B5174-9CE4-4254-851D-742C53862C8F}" type="parTrans" cxnId="{656CFB74-F9A7-4C76-9094-F16387F7D918}">
      <dgm:prSet/>
      <dgm:spPr/>
      <dgm:t>
        <a:bodyPr/>
        <a:lstStyle/>
        <a:p>
          <a:endParaRPr lang="en-US"/>
        </a:p>
      </dgm:t>
    </dgm:pt>
    <dgm:pt modelId="{63F70DCB-FBB3-4E62-883B-AFCBD10AFD66}" type="sibTrans" cxnId="{656CFB74-F9A7-4C76-9094-F16387F7D918}">
      <dgm:prSet/>
      <dgm:spPr/>
      <dgm:t>
        <a:bodyPr/>
        <a:lstStyle/>
        <a:p>
          <a:endParaRPr lang="en-US"/>
        </a:p>
      </dgm:t>
    </dgm:pt>
    <dgm:pt modelId="{6369EDE9-6BF5-4D1F-961B-F696FD3333ED}">
      <dgm:prSet/>
      <dgm:spPr/>
      <dgm:t>
        <a:bodyPr/>
        <a:lstStyle/>
        <a:p>
          <a:r>
            <a:rPr lang="sk-SK"/>
            <a:t>v prípade diela vydaného a sprístupneného vo forme verzií v rôznych formátoch (PDF, HTML…) musí byť každej verzii pridelené odlišné ISBN,</a:t>
          </a:r>
        </a:p>
      </dgm:t>
    </dgm:pt>
    <dgm:pt modelId="{42F0B6F4-C527-40BC-8512-49FFDF819A02}" type="parTrans" cxnId="{7DA0C3CE-74D5-49D4-BD7F-77EDE9AB097F}">
      <dgm:prSet/>
      <dgm:spPr/>
      <dgm:t>
        <a:bodyPr/>
        <a:lstStyle/>
        <a:p>
          <a:endParaRPr lang="en-US"/>
        </a:p>
      </dgm:t>
    </dgm:pt>
    <dgm:pt modelId="{0433FAF6-7E79-4584-AD0F-175CE833EDC4}" type="sibTrans" cxnId="{7DA0C3CE-74D5-49D4-BD7F-77EDE9AB097F}">
      <dgm:prSet/>
      <dgm:spPr/>
      <dgm:t>
        <a:bodyPr/>
        <a:lstStyle/>
        <a:p>
          <a:endParaRPr lang="en-US"/>
        </a:p>
      </dgm:t>
    </dgm:pt>
    <dgm:pt modelId="{3FC2BA4E-E69C-47C6-A1E5-66CD3326E970}" type="pres">
      <dgm:prSet presAssocID="{4969091E-DA56-4E60-8040-FD4CB967062C}" presName="linear" presStyleCnt="0">
        <dgm:presLayoutVars>
          <dgm:dir/>
          <dgm:animLvl val="lvl"/>
          <dgm:resizeHandles val="exact"/>
        </dgm:presLayoutVars>
      </dgm:prSet>
      <dgm:spPr/>
    </dgm:pt>
    <dgm:pt modelId="{26E75E3C-EB9B-49BE-B58F-65D297134878}" type="pres">
      <dgm:prSet presAssocID="{D97BE941-95DF-482E-A214-EC352A1BFEB2}" presName="parentLin" presStyleCnt="0"/>
      <dgm:spPr/>
    </dgm:pt>
    <dgm:pt modelId="{FE3A5728-15AB-4576-B046-94F69A3F31FB}" type="pres">
      <dgm:prSet presAssocID="{D97BE941-95DF-482E-A214-EC352A1BFEB2}" presName="parentLeftMargin" presStyleLbl="node1" presStyleIdx="0" presStyleCnt="2"/>
      <dgm:spPr/>
    </dgm:pt>
    <dgm:pt modelId="{A6118B43-1951-4EE3-BCA4-3BC6EED1865B}" type="pres">
      <dgm:prSet presAssocID="{D97BE941-95DF-482E-A214-EC352A1BFEB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99182AC-C4DB-4721-9DAB-1BCF434A8406}" type="pres">
      <dgm:prSet presAssocID="{D97BE941-95DF-482E-A214-EC352A1BFEB2}" presName="negativeSpace" presStyleCnt="0"/>
      <dgm:spPr/>
    </dgm:pt>
    <dgm:pt modelId="{AB7AE89C-1A00-4678-9E8F-2E955D33FC06}" type="pres">
      <dgm:prSet presAssocID="{D97BE941-95DF-482E-A214-EC352A1BFEB2}" presName="childText" presStyleLbl="conFgAcc1" presStyleIdx="0" presStyleCnt="2">
        <dgm:presLayoutVars>
          <dgm:bulletEnabled val="1"/>
        </dgm:presLayoutVars>
      </dgm:prSet>
      <dgm:spPr/>
    </dgm:pt>
    <dgm:pt modelId="{A1226A11-57AD-4BCF-805D-719EA4A3A159}" type="pres">
      <dgm:prSet presAssocID="{252E0DEB-AE2D-4820-A9DC-13C94C06F148}" presName="spaceBetweenRectangles" presStyleCnt="0"/>
      <dgm:spPr/>
    </dgm:pt>
    <dgm:pt modelId="{7FBA7B29-D0A8-446A-85F8-99260315F565}" type="pres">
      <dgm:prSet presAssocID="{A58FF3B2-4FFF-4D6C-8D69-390C940212D7}" presName="parentLin" presStyleCnt="0"/>
      <dgm:spPr/>
    </dgm:pt>
    <dgm:pt modelId="{3572FD84-ED4C-4BD6-ADBB-42D48CC07CDE}" type="pres">
      <dgm:prSet presAssocID="{A58FF3B2-4FFF-4D6C-8D69-390C940212D7}" presName="parentLeftMargin" presStyleLbl="node1" presStyleIdx="0" presStyleCnt="2"/>
      <dgm:spPr/>
    </dgm:pt>
    <dgm:pt modelId="{99F8DA29-E584-434C-BA0C-553AED09BBAE}" type="pres">
      <dgm:prSet presAssocID="{A58FF3B2-4FFF-4D6C-8D69-390C940212D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6658F14E-9707-4ECA-9830-73E9547B058B}" type="pres">
      <dgm:prSet presAssocID="{A58FF3B2-4FFF-4D6C-8D69-390C940212D7}" presName="negativeSpace" presStyleCnt="0"/>
      <dgm:spPr/>
    </dgm:pt>
    <dgm:pt modelId="{3AD15396-3BCF-4B94-ADE3-D8F811DF9252}" type="pres">
      <dgm:prSet presAssocID="{A58FF3B2-4FFF-4D6C-8D69-390C940212D7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513B993D-9EDC-446E-8B56-37ADD6DAE8DD}" type="presOf" srcId="{A58FF3B2-4FFF-4D6C-8D69-390C940212D7}" destId="{99F8DA29-E584-434C-BA0C-553AED09BBAE}" srcOrd="1" destOrd="0" presId="urn:microsoft.com/office/officeart/2005/8/layout/list1"/>
    <dgm:cxn modelId="{2970AA64-427E-499C-9F96-CD873C3ACEBB}" type="presOf" srcId="{A58FF3B2-4FFF-4D6C-8D69-390C940212D7}" destId="{3572FD84-ED4C-4BD6-ADBB-42D48CC07CDE}" srcOrd="0" destOrd="0" presId="urn:microsoft.com/office/officeart/2005/8/layout/list1"/>
    <dgm:cxn modelId="{B43B9E6C-DC50-4076-8EDF-1BB2C9B0CCEB}" type="presOf" srcId="{D97BE941-95DF-482E-A214-EC352A1BFEB2}" destId="{A6118B43-1951-4EE3-BCA4-3BC6EED1865B}" srcOrd="1" destOrd="0" presId="urn:microsoft.com/office/officeart/2005/8/layout/list1"/>
    <dgm:cxn modelId="{5CAE9F6D-4B82-4B63-A301-F4C4FCBD81F8}" type="presOf" srcId="{4969091E-DA56-4E60-8040-FD4CB967062C}" destId="{3FC2BA4E-E69C-47C6-A1E5-66CD3326E970}" srcOrd="0" destOrd="0" presId="urn:microsoft.com/office/officeart/2005/8/layout/list1"/>
    <dgm:cxn modelId="{4F90986F-CC64-4F2E-9121-1DDA0269F64C}" srcId="{4969091E-DA56-4E60-8040-FD4CB967062C}" destId="{D97BE941-95DF-482E-A214-EC352A1BFEB2}" srcOrd="0" destOrd="0" parTransId="{F41B0A58-075D-4313-AB9F-B91CE3B60913}" sibTransId="{252E0DEB-AE2D-4820-A9DC-13C94C06F148}"/>
    <dgm:cxn modelId="{56C8FD52-71B9-4A58-91B8-2ED8FA0B5130}" type="presOf" srcId="{D97BE941-95DF-482E-A214-EC352A1BFEB2}" destId="{FE3A5728-15AB-4576-B046-94F69A3F31FB}" srcOrd="0" destOrd="0" presId="urn:microsoft.com/office/officeart/2005/8/layout/list1"/>
    <dgm:cxn modelId="{656CFB74-F9A7-4C76-9094-F16387F7D918}" srcId="{4969091E-DA56-4E60-8040-FD4CB967062C}" destId="{A58FF3B2-4FFF-4D6C-8D69-390C940212D7}" srcOrd="1" destOrd="0" parTransId="{DB9B5174-9CE4-4254-851D-742C53862C8F}" sibTransId="{63F70DCB-FBB3-4E62-883B-AFCBD10AFD66}"/>
    <dgm:cxn modelId="{625D72C7-1895-4AFD-A018-B4F9121F63CC}" type="presOf" srcId="{6369EDE9-6BF5-4D1F-961B-F696FD3333ED}" destId="{3AD15396-3BCF-4B94-ADE3-D8F811DF9252}" srcOrd="0" destOrd="0" presId="urn:microsoft.com/office/officeart/2005/8/layout/list1"/>
    <dgm:cxn modelId="{7DA0C3CE-74D5-49D4-BD7F-77EDE9AB097F}" srcId="{A58FF3B2-4FFF-4D6C-8D69-390C940212D7}" destId="{6369EDE9-6BF5-4D1F-961B-F696FD3333ED}" srcOrd="0" destOrd="0" parTransId="{42F0B6F4-C527-40BC-8512-49FFDF819A02}" sibTransId="{0433FAF6-7E79-4584-AD0F-175CE833EDC4}"/>
    <dgm:cxn modelId="{543E5F6E-6B78-4F43-8E27-96FE83469F75}" type="presParOf" srcId="{3FC2BA4E-E69C-47C6-A1E5-66CD3326E970}" destId="{26E75E3C-EB9B-49BE-B58F-65D297134878}" srcOrd="0" destOrd="0" presId="urn:microsoft.com/office/officeart/2005/8/layout/list1"/>
    <dgm:cxn modelId="{1893D0BD-A36E-4A7D-8D76-00ED653D4055}" type="presParOf" srcId="{26E75E3C-EB9B-49BE-B58F-65D297134878}" destId="{FE3A5728-15AB-4576-B046-94F69A3F31FB}" srcOrd="0" destOrd="0" presId="urn:microsoft.com/office/officeart/2005/8/layout/list1"/>
    <dgm:cxn modelId="{BEB846C7-6CA4-4E9C-AA64-02883FCC685F}" type="presParOf" srcId="{26E75E3C-EB9B-49BE-B58F-65D297134878}" destId="{A6118B43-1951-4EE3-BCA4-3BC6EED1865B}" srcOrd="1" destOrd="0" presId="urn:microsoft.com/office/officeart/2005/8/layout/list1"/>
    <dgm:cxn modelId="{6815CC16-2006-4E44-A599-BEEBAEB002F6}" type="presParOf" srcId="{3FC2BA4E-E69C-47C6-A1E5-66CD3326E970}" destId="{499182AC-C4DB-4721-9DAB-1BCF434A8406}" srcOrd="1" destOrd="0" presId="urn:microsoft.com/office/officeart/2005/8/layout/list1"/>
    <dgm:cxn modelId="{CC07790A-B8D3-4ACF-8CDE-8F5BB905855A}" type="presParOf" srcId="{3FC2BA4E-E69C-47C6-A1E5-66CD3326E970}" destId="{AB7AE89C-1A00-4678-9E8F-2E955D33FC06}" srcOrd="2" destOrd="0" presId="urn:microsoft.com/office/officeart/2005/8/layout/list1"/>
    <dgm:cxn modelId="{B3CBE2FE-E3E7-445C-96CB-C300FF0EF068}" type="presParOf" srcId="{3FC2BA4E-E69C-47C6-A1E5-66CD3326E970}" destId="{A1226A11-57AD-4BCF-805D-719EA4A3A159}" srcOrd="3" destOrd="0" presId="urn:microsoft.com/office/officeart/2005/8/layout/list1"/>
    <dgm:cxn modelId="{7DD9FEE2-0E37-408F-AC8D-339AF4D438A9}" type="presParOf" srcId="{3FC2BA4E-E69C-47C6-A1E5-66CD3326E970}" destId="{7FBA7B29-D0A8-446A-85F8-99260315F565}" srcOrd="4" destOrd="0" presId="urn:microsoft.com/office/officeart/2005/8/layout/list1"/>
    <dgm:cxn modelId="{EB152112-6095-46DD-9289-04DEEBED614A}" type="presParOf" srcId="{7FBA7B29-D0A8-446A-85F8-99260315F565}" destId="{3572FD84-ED4C-4BD6-ADBB-42D48CC07CDE}" srcOrd="0" destOrd="0" presId="urn:microsoft.com/office/officeart/2005/8/layout/list1"/>
    <dgm:cxn modelId="{C2089CFF-C5BE-49B1-A5C0-8CFD6C2C9DCD}" type="presParOf" srcId="{7FBA7B29-D0A8-446A-85F8-99260315F565}" destId="{99F8DA29-E584-434C-BA0C-553AED09BBAE}" srcOrd="1" destOrd="0" presId="urn:microsoft.com/office/officeart/2005/8/layout/list1"/>
    <dgm:cxn modelId="{AD372893-A0A7-4259-A196-75B5E674E0E8}" type="presParOf" srcId="{3FC2BA4E-E69C-47C6-A1E5-66CD3326E970}" destId="{6658F14E-9707-4ECA-9830-73E9547B058B}" srcOrd="5" destOrd="0" presId="urn:microsoft.com/office/officeart/2005/8/layout/list1"/>
    <dgm:cxn modelId="{8B1671F9-2AA6-4FE7-84AF-A5D9203E8952}" type="presParOf" srcId="{3FC2BA4E-E69C-47C6-A1E5-66CD3326E970}" destId="{3AD15396-3BCF-4B94-ADE3-D8F811DF9252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6D95C1-E7A8-4089-94FE-8933DA1E1A4E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F597C95-08C8-42B8-82CE-7B6043085276}">
      <dgm:prSet/>
      <dgm:spPr/>
      <dgm:t>
        <a:bodyPr/>
        <a:lstStyle/>
        <a:p>
          <a:r>
            <a:rPr lang="sk-SK"/>
            <a:t>pre </a:t>
          </a:r>
          <a:r>
            <a:rPr lang="sk-SK" u="sng"/>
            <a:t>každé ďalšie vydanie </a:t>
          </a:r>
          <a:r>
            <a:rPr lang="sk-SK"/>
            <a:t>obsahujúce významné zmeny ktorejkoľvek časti alebo viacerých častí produktu a tiež ak došlo k zmene názvu; </a:t>
          </a:r>
        </a:p>
      </dgm:t>
    </dgm:pt>
    <dgm:pt modelId="{C3F16EC3-2AFD-4CD6-BEA1-9983DAAF4D1D}" type="parTrans" cxnId="{233D15D4-498F-4835-82C3-C7FB56BC06EC}">
      <dgm:prSet/>
      <dgm:spPr/>
      <dgm:t>
        <a:bodyPr/>
        <a:lstStyle/>
        <a:p>
          <a:endParaRPr lang="en-US"/>
        </a:p>
      </dgm:t>
    </dgm:pt>
    <dgm:pt modelId="{2FC21509-6D15-4004-9327-56986127A078}" type="sibTrans" cxnId="{233D15D4-498F-4835-82C3-C7FB56BC06EC}">
      <dgm:prSet/>
      <dgm:spPr/>
      <dgm:t>
        <a:bodyPr/>
        <a:lstStyle/>
        <a:p>
          <a:endParaRPr lang="en-US"/>
        </a:p>
      </dgm:t>
    </dgm:pt>
    <dgm:pt modelId="{DC8B0A62-4B20-49BE-894A-F9E624B987FF}">
      <dgm:prSet/>
      <dgm:spPr/>
      <dgm:t>
        <a:bodyPr/>
        <a:lstStyle/>
        <a:p>
          <a:r>
            <a:rPr lang="sk-SK"/>
            <a:t>pridelenie nového ISBN produktu sa nevyžaduje, ak nedošlo k zmene vydania, formy ani vydavateľa, ak došlo iba k úprave ceny alebo k drobným zmenám a doplneniam, napríklad k oprave tlačových chýb,</a:t>
          </a:r>
        </a:p>
      </dgm:t>
    </dgm:pt>
    <dgm:pt modelId="{750103DE-F6E2-468F-90E6-BA3549780830}" type="parTrans" cxnId="{19B746C0-ECC1-4C58-820E-A826868322FC}">
      <dgm:prSet/>
      <dgm:spPr/>
      <dgm:t>
        <a:bodyPr/>
        <a:lstStyle/>
        <a:p>
          <a:endParaRPr lang="en-US"/>
        </a:p>
      </dgm:t>
    </dgm:pt>
    <dgm:pt modelId="{599853A3-E433-438B-8221-A5DEAA68D291}" type="sibTrans" cxnId="{19B746C0-ECC1-4C58-820E-A826868322FC}">
      <dgm:prSet/>
      <dgm:spPr/>
      <dgm:t>
        <a:bodyPr/>
        <a:lstStyle/>
        <a:p>
          <a:endParaRPr lang="en-US"/>
        </a:p>
      </dgm:t>
    </dgm:pt>
    <dgm:pt modelId="{9B0784C1-9D88-4A34-9A8B-5111049E4E72}" type="pres">
      <dgm:prSet presAssocID="{8D6D95C1-E7A8-4089-94FE-8933DA1E1A4E}" presName="outerComposite" presStyleCnt="0">
        <dgm:presLayoutVars>
          <dgm:chMax val="5"/>
          <dgm:dir/>
          <dgm:resizeHandles val="exact"/>
        </dgm:presLayoutVars>
      </dgm:prSet>
      <dgm:spPr/>
    </dgm:pt>
    <dgm:pt modelId="{2710F524-5179-4E21-B4CD-65F2E9DF9D09}" type="pres">
      <dgm:prSet presAssocID="{8D6D95C1-E7A8-4089-94FE-8933DA1E1A4E}" presName="dummyMaxCanvas" presStyleCnt="0">
        <dgm:presLayoutVars/>
      </dgm:prSet>
      <dgm:spPr/>
    </dgm:pt>
    <dgm:pt modelId="{DE43D839-2054-48D7-BF1E-90034FBC3C72}" type="pres">
      <dgm:prSet presAssocID="{8D6D95C1-E7A8-4089-94FE-8933DA1E1A4E}" presName="TwoNodes_1" presStyleLbl="node1" presStyleIdx="0" presStyleCnt="2">
        <dgm:presLayoutVars>
          <dgm:bulletEnabled val="1"/>
        </dgm:presLayoutVars>
      </dgm:prSet>
      <dgm:spPr/>
    </dgm:pt>
    <dgm:pt modelId="{8C8A118C-FEDA-4D51-A0C6-B6C190E0353F}" type="pres">
      <dgm:prSet presAssocID="{8D6D95C1-E7A8-4089-94FE-8933DA1E1A4E}" presName="TwoNodes_2" presStyleLbl="node1" presStyleIdx="1" presStyleCnt="2">
        <dgm:presLayoutVars>
          <dgm:bulletEnabled val="1"/>
        </dgm:presLayoutVars>
      </dgm:prSet>
      <dgm:spPr/>
    </dgm:pt>
    <dgm:pt modelId="{60725D2E-C540-484B-8615-C5338D692CC1}" type="pres">
      <dgm:prSet presAssocID="{8D6D95C1-E7A8-4089-94FE-8933DA1E1A4E}" presName="TwoConn_1-2" presStyleLbl="fgAccFollowNode1" presStyleIdx="0" presStyleCnt="1">
        <dgm:presLayoutVars>
          <dgm:bulletEnabled val="1"/>
        </dgm:presLayoutVars>
      </dgm:prSet>
      <dgm:spPr/>
    </dgm:pt>
    <dgm:pt modelId="{7F7D02F6-7F74-4DAF-9965-51C7234803E3}" type="pres">
      <dgm:prSet presAssocID="{8D6D95C1-E7A8-4089-94FE-8933DA1E1A4E}" presName="TwoNodes_1_text" presStyleLbl="node1" presStyleIdx="1" presStyleCnt="2">
        <dgm:presLayoutVars>
          <dgm:bulletEnabled val="1"/>
        </dgm:presLayoutVars>
      </dgm:prSet>
      <dgm:spPr/>
    </dgm:pt>
    <dgm:pt modelId="{9A263DA6-B781-456A-A4F0-048E5697FE8F}" type="pres">
      <dgm:prSet presAssocID="{8D6D95C1-E7A8-4089-94FE-8933DA1E1A4E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386AD040-58EB-4998-98B5-B580E1A31175}" type="presOf" srcId="{2FC21509-6D15-4004-9327-56986127A078}" destId="{60725D2E-C540-484B-8615-C5338D692CC1}" srcOrd="0" destOrd="0" presId="urn:microsoft.com/office/officeart/2005/8/layout/vProcess5"/>
    <dgm:cxn modelId="{EE6C6C48-4AAF-498C-9226-F41A767767FE}" type="presOf" srcId="{DC8B0A62-4B20-49BE-894A-F9E624B987FF}" destId="{8C8A118C-FEDA-4D51-A0C6-B6C190E0353F}" srcOrd="0" destOrd="0" presId="urn:microsoft.com/office/officeart/2005/8/layout/vProcess5"/>
    <dgm:cxn modelId="{98AD714A-32BC-4505-A7C3-6C5F07AB02EF}" type="presOf" srcId="{8D6D95C1-E7A8-4089-94FE-8933DA1E1A4E}" destId="{9B0784C1-9D88-4A34-9A8B-5111049E4E72}" srcOrd="0" destOrd="0" presId="urn:microsoft.com/office/officeart/2005/8/layout/vProcess5"/>
    <dgm:cxn modelId="{66855FB2-5075-4A4F-854B-F3D101050D59}" type="presOf" srcId="{DC8B0A62-4B20-49BE-894A-F9E624B987FF}" destId="{9A263DA6-B781-456A-A4F0-048E5697FE8F}" srcOrd="1" destOrd="0" presId="urn:microsoft.com/office/officeart/2005/8/layout/vProcess5"/>
    <dgm:cxn modelId="{19B746C0-ECC1-4C58-820E-A826868322FC}" srcId="{8D6D95C1-E7A8-4089-94FE-8933DA1E1A4E}" destId="{DC8B0A62-4B20-49BE-894A-F9E624B987FF}" srcOrd="1" destOrd="0" parTransId="{750103DE-F6E2-468F-90E6-BA3549780830}" sibTransId="{599853A3-E433-438B-8221-A5DEAA68D291}"/>
    <dgm:cxn modelId="{233D15D4-498F-4835-82C3-C7FB56BC06EC}" srcId="{8D6D95C1-E7A8-4089-94FE-8933DA1E1A4E}" destId="{9F597C95-08C8-42B8-82CE-7B6043085276}" srcOrd="0" destOrd="0" parTransId="{C3F16EC3-2AFD-4CD6-BEA1-9983DAAF4D1D}" sibTransId="{2FC21509-6D15-4004-9327-56986127A078}"/>
    <dgm:cxn modelId="{DD91FBF0-38F5-4D13-8F89-9C0249E6DD59}" type="presOf" srcId="{9F597C95-08C8-42B8-82CE-7B6043085276}" destId="{7F7D02F6-7F74-4DAF-9965-51C7234803E3}" srcOrd="1" destOrd="0" presId="urn:microsoft.com/office/officeart/2005/8/layout/vProcess5"/>
    <dgm:cxn modelId="{BB5153F7-F8BA-4AC6-BE44-3FE382DA44B9}" type="presOf" srcId="{9F597C95-08C8-42B8-82CE-7B6043085276}" destId="{DE43D839-2054-48D7-BF1E-90034FBC3C72}" srcOrd="0" destOrd="0" presId="urn:microsoft.com/office/officeart/2005/8/layout/vProcess5"/>
    <dgm:cxn modelId="{305C888C-91CC-4F5B-941C-80FE84273B70}" type="presParOf" srcId="{9B0784C1-9D88-4A34-9A8B-5111049E4E72}" destId="{2710F524-5179-4E21-B4CD-65F2E9DF9D09}" srcOrd="0" destOrd="0" presId="urn:microsoft.com/office/officeart/2005/8/layout/vProcess5"/>
    <dgm:cxn modelId="{CD4DB412-5C8A-47DB-BB21-A3F7C9FC0A01}" type="presParOf" srcId="{9B0784C1-9D88-4A34-9A8B-5111049E4E72}" destId="{DE43D839-2054-48D7-BF1E-90034FBC3C72}" srcOrd="1" destOrd="0" presId="urn:microsoft.com/office/officeart/2005/8/layout/vProcess5"/>
    <dgm:cxn modelId="{69C693C1-F5F0-4219-B18F-F59F97116ECE}" type="presParOf" srcId="{9B0784C1-9D88-4A34-9A8B-5111049E4E72}" destId="{8C8A118C-FEDA-4D51-A0C6-B6C190E0353F}" srcOrd="2" destOrd="0" presId="urn:microsoft.com/office/officeart/2005/8/layout/vProcess5"/>
    <dgm:cxn modelId="{0ABED3DF-BBDB-40BB-855B-013CA19B0B11}" type="presParOf" srcId="{9B0784C1-9D88-4A34-9A8B-5111049E4E72}" destId="{60725D2E-C540-484B-8615-C5338D692CC1}" srcOrd="3" destOrd="0" presId="urn:microsoft.com/office/officeart/2005/8/layout/vProcess5"/>
    <dgm:cxn modelId="{83C64DFA-8375-4E1E-B22E-167E1EE9A880}" type="presParOf" srcId="{9B0784C1-9D88-4A34-9A8B-5111049E4E72}" destId="{7F7D02F6-7F74-4DAF-9965-51C7234803E3}" srcOrd="4" destOrd="0" presId="urn:microsoft.com/office/officeart/2005/8/layout/vProcess5"/>
    <dgm:cxn modelId="{F1F3518A-D226-43C7-B337-1631F5330B5F}" type="presParOf" srcId="{9B0784C1-9D88-4A34-9A8B-5111049E4E72}" destId="{9A263DA6-B781-456A-A4F0-048E5697FE8F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9C4D4A9-6463-4B31-93BB-7B6A2D2E540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6886805-3B53-4C90-9795-55B15911EA98}">
      <dgm:prSet/>
      <dgm:spPr/>
      <dgm:t>
        <a:bodyPr/>
        <a:lstStyle/>
        <a:p>
          <a:r>
            <a:rPr lang="sk-SK"/>
            <a:t>pre </a:t>
          </a:r>
          <a:r>
            <a:rPr lang="sk-SK" u="sng"/>
            <a:t>každú zmenu formy </a:t>
          </a:r>
          <a:r>
            <a:rPr lang="sk-SK"/>
            <a:t>produktu (viazaná kniha, brožovaná kniha, online verzia atď.).</a:t>
          </a:r>
        </a:p>
      </dgm:t>
    </dgm:pt>
    <dgm:pt modelId="{EAD19EBE-3D0C-4604-AF6C-582587883C96}" type="parTrans" cxnId="{3E2FC00B-0899-41F7-BFB0-4EAA2058C8B4}">
      <dgm:prSet/>
      <dgm:spPr/>
      <dgm:t>
        <a:bodyPr/>
        <a:lstStyle/>
        <a:p>
          <a:endParaRPr lang="en-US"/>
        </a:p>
      </dgm:t>
    </dgm:pt>
    <dgm:pt modelId="{DF968F9B-1289-49BE-A349-698286236202}" type="sibTrans" cxnId="{3E2FC00B-0899-41F7-BFB0-4EAA2058C8B4}">
      <dgm:prSet/>
      <dgm:spPr/>
      <dgm:t>
        <a:bodyPr/>
        <a:lstStyle/>
        <a:p>
          <a:endParaRPr lang="en-US"/>
        </a:p>
      </dgm:t>
    </dgm:pt>
    <dgm:pt modelId="{B265D09A-8BAF-43AD-B146-6A5A82BBD510}">
      <dgm:prSet/>
      <dgm:spPr/>
      <dgm:t>
        <a:bodyPr/>
        <a:lstStyle/>
        <a:p>
          <a:r>
            <a:rPr lang="sk-SK"/>
            <a:t>V prípade </a:t>
          </a:r>
          <a:r>
            <a:rPr lang="sk-SK" u="sng"/>
            <a:t>viacerých zväzkov </a:t>
          </a:r>
          <a:r>
            <a:rPr lang="sk-SK"/>
            <a:t>je každému zväzku pridelené jedno ISBN a všetkým zväzkom ako celku je pridelené </a:t>
          </a:r>
          <a:r>
            <a:rPr lang="sk-SK" u="sng"/>
            <a:t>spoločné ISBN. </a:t>
          </a:r>
          <a:endParaRPr lang="sk-SK"/>
        </a:p>
      </dgm:t>
    </dgm:pt>
    <dgm:pt modelId="{3B36B5B3-59EB-4209-B1F5-6D60132BF448}" type="parTrans" cxnId="{1C478908-D2C9-45DA-8071-52C9E2875DB7}">
      <dgm:prSet/>
      <dgm:spPr/>
      <dgm:t>
        <a:bodyPr/>
        <a:lstStyle/>
        <a:p>
          <a:endParaRPr lang="en-US"/>
        </a:p>
      </dgm:t>
    </dgm:pt>
    <dgm:pt modelId="{224DE36B-0DA5-44E2-9E13-ABCB000776D0}" type="sibTrans" cxnId="{1C478908-D2C9-45DA-8071-52C9E2875DB7}">
      <dgm:prSet/>
      <dgm:spPr/>
      <dgm:t>
        <a:bodyPr/>
        <a:lstStyle/>
        <a:p>
          <a:endParaRPr lang="en-US"/>
        </a:p>
      </dgm:t>
    </dgm:pt>
    <dgm:pt modelId="{6B58EE1F-C891-4387-B354-1E5E1E2B5EAB}">
      <dgm:prSet/>
      <dgm:spPr/>
      <dgm:t>
        <a:bodyPr/>
        <a:lstStyle/>
        <a:p>
          <a:r>
            <a:rPr lang="sk-SK" u="sng"/>
            <a:t>Spoločné ISBN </a:t>
          </a:r>
          <a:r>
            <a:rPr lang="sk-SK"/>
            <a:t>je to, ktoré musí byť uvedené na zadnej strane titulnej stránky každého zväzku.</a:t>
          </a:r>
        </a:p>
      </dgm:t>
    </dgm:pt>
    <dgm:pt modelId="{044CE9FC-198D-4AEE-A341-3D66164B8BFD}" type="parTrans" cxnId="{FC2F33FD-7E98-43FB-9309-3073C186A09B}">
      <dgm:prSet/>
      <dgm:spPr/>
      <dgm:t>
        <a:bodyPr/>
        <a:lstStyle/>
        <a:p>
          <a:endParaRPr lang="en-US"/>
        </a:p>
      </dgm:t>
    </dgm:pt>
    <dgm:pt modelId="{9062D880-13A6-4B57-A3E4-607BCA051A24}" type="sibTrans" cxnId="{FC2F33FD-7E98-43FB-9309-3073C186A09B}">
      <dgm:prSet/>
      <dgm:spPr/>
      <dgm:t>
        <a:bodyPr/>
        <a:lstStyle/>
        <a:p>
          <a:endParaRPr lang="en-US"/>
        </a:p>
      </dgm:t>
    </dgm:pt>
    <dgm:pt modelId="{29A48D29-CE7E-43BD-96BE-B008AFE3C286}" type="pres">
      <dgm:prSet presAssocID="{89C4D4A9-6463-4B31-93BB-7B6A2D2E540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A0C3597-EFC5-43E0-AD89-1EF640218D92}" type="pres">
      <dgm:prSet presAssocID="{D6886805-3B53-4C90-9795-55B15911EA98}" presName="hierRoot1" presStyleCnt="0"/>
      <dgm:spPr/>
    </dgm:pt>
    <dgm:pt modelId="{0F3F2CCE-3BAC-4A30-9356-5E512A8DB14E}" type="pres">
      <dgm:prSet presAssocID="{D6886805-3B53-4C90-9795-55B15911EA98}" presName="composite" presStyleCnt="0"/>
      <dgm:spPr/>
    </dgm:pt>
    <dgm:pt modelId="{722BA9EB-381B-4C6A-8F05-D8F25E6C0044}" type="pres">
      <dgm:prSet presAssocID="{D6886805-3B53-4C90-9795-55B15911EA98}" presName="background" presStyleLbl="node0" presStyleIdx="0" presStyleCnt="3"/>
      <dgm:spPr/>
    </dgm:pt>
    <dgm:pt modelId="{BF202D11-0EEF-4B73-85D3-0BEEBD52BB49}" type="pres">
      <dgm:prSet presAssocID="{D6886805-3B53-4C90-9795-55B15911EA98}" presName="text" presStyleLbl="fgAcc0" presStyleIdx="0" presStyleCnt="3">
        <dgm:presLayoutVars>
          <dgm:chPref val="3"/>
        </dgm:presLayoutVars>
      </dgm:prSet>
      <dgm:spPr/>
    </dgm:pt>
    <dgm:pt modelId="{DAFAA6A5-20E6-4C23-AE56-0A2A9B26D53A}" type="pres">
      <dgm:prSet presAssocID="{D6886805-3B53-4C90-9795-55B15911EA98}" presName="hierChild2" presStyleCnt="0"/>
      <dgm:spPr/>
    </dgm:pt>
    <dgm:pt modelId="{655D8C7E-AB2D-467D-8AF1-928C38ED4003}" type="pres">
      <dgm:prSet presAssocID="{B265D09A-8BAF-43AD-B146-6A5A82BBD510}" presName="hierRoot1" presStyleCnt="0"/>
      <dgm:spPr/>
    </dgm:pt>
    <dgm:pt modelId="{1EB58AD2-31B5-4C40-AC83-6DCAD4C67DBC}" type="pres">
      <dgm:prSet presAssocID="{B265D09A-8BAF-43AD-B146-6A5A82BBD510}" presName="composite" presStyleCnt="0"/>
      <dgm:spPr/>
    </dgm:pt>
    <dgm:pt modelId="{474B41C1-D65F-423C-9DE9-1A985EFD9154}" type="pres">
      <dgm:prSet presAssocID="{B265D09A-8BAF-43AD-B146-6A5A82BBD510}" presName="background" presStyleLbl="node0" presStyleIdx="1" presStyleCnt="3"/>
      <dgm:spPr/>
    </dgm:pt>
    <dgm:pt modelId="{DCC3F807-5449-43A8-B277-527AF66480C5}" type="pres">
      <dgm:prSet presAssocID="{B265D09A-8BAF-43AD-B146-6A5A82BBD510}" presName="text" presStyleLbl="fgAcc0" presStyleIdx="1" presStyleCnt="3">
        <dgm:presLayoutVars>
          <dgm:chPref val="3"/>
        </dgm:presLayoutVars>
      </dgm:prSet>
      <dgm:spPr/>
    </dgm:pt>
    <dgm:pt modelId="{A5FE51D6-3357-4B5F-A0D8-6434B75D44EF}" type="pres">
      <dgm:prSet presAssocID="{B265D09A-8BAF-43AD-B146-6A5A82BBD510}" presName="hierChild2" presStyleCnt="0"/>
      <dgm:spPr/>
    </dgm:pt>
    <dgm:pt modelId="{675647D8-795A-4D86-956A-C044C820D38E}" type="pres">
      <dgm:prSet presAssocID="{6B58EE1F-C891-4387-B354-1E5E1E2B5EAB}" presName="hierRoot1" presStyleCnt="0"/>
      <dgm:spPr/>
    </dgm:pt>
    <dgm:pt modelId="{0FE92AAB-64BF-422A-9BDA-D84DDDCA58E8}" type="pres">
      <dgm:prSet presAssocID="{6B58EE1F-C891-4387-B354-1E5E1E2B5EAB}" presName="composite" presStyleCnt="0"/>
      <dgm:spPr/>
    </dgm:pt>
    <dgm:pt modelId="{E899B3BC-B56B-48FC-80BE-7D10C21DB231}" type="pres">
      <dgm:prSet presAssocID="{6B58EE1F-C891-4387-B354-1E5E1E2B5EAB}" presName="background" presStyleLbl="node0" presStyleIdx="2" presStyleCnt="3"/>
      <dgm:spPr/>
    </dgm:pt>
    <dgm:pt modelId="{26E4348F-B9A2-4CFB-A9B6-32BB51B701EC}" type="pres">
      <dgm:prSet presAssocID="{6B58EE1F-C891-4387-B354-1E5E1E2B5EAB}" presName="text" presStyleLbl="fgAcc0" presStyleIdx="2" presStyleCnt="3">
        <dgm:presLayoutVars>
          <dgm:chPref val="3"/>
        </dgm:presLayoutVars>
      </dgm:prSet>
      <dgm:spPr/>
    </dgm:pt>
    <dgm:pt modelId="{33BBD7FB-A928-4BCC-83DF-79C000122BC7}" type="pres">
      <dgm:prSet presAssocID="{6B58EE1F-C891-4387-B354-1E5E1E2B5EAB}" presName="hierChild2" presStyleCnt="0"/>
      <dgm:spPr/>
    </dgm:pt>
  </dgm:ptLst>
  <dgm:cxnLst>
    <dgm:cxn modelId="{1C478908-D2C9-45DA-8071-52C9E2875DB7}" srcId="{89C4D4A9-6463-4B31-93BB-7B6A2D2E540D}" destId="{B265D09A-8BAF-43AD-B146-6A5A82BBD510}" srcOrd="1" destOrd="0" parTransId="{3B36B5B3-59EB-4209-B1F5-6D60132BF448}" sibTransId="{224DE36B-0DA5-44E2-9E13-ABCB000776D0}"/>
    <dgm:cxn modelId="{3E2FC00B-0899-41F7-BFB0-4EAA2058C8B4}" srcId="{89C4D4A9-6463-4B31-93BB-7B6A2D2E540D}" destId="{D6886805-3B53-4C90-9795-55B15911EA98}" srcOrd="0" destOrd="0" parTransId="{EAD19EBE-3D0C-4604-AF6C-582587883C96}" sibTransId="{DF968F9B-1289-49BE-A349-698286236202}"/>
    <dgm:cxn modelId="{632A153B-DD94-4D11-B59B-928CA7D14AEF}" type="presOf" srcId="{89C4D4A9-6463-4B31-93BB-7B6A2D2E540D}" destId="{29A48D29-CE7E-43BD-96BE-B008AFE3C286}" srcOrd="0" destOrd="0" presId="urn:microsoft.com/office/officeart/2005/8/layout/hierarchy1"/>
    <dgm:cxn modelId="{F4390E65-A6B0-461C-8F8F-B9CA3DD95BEA}" type="presOf" srcId="{D6886805-3B53-4C90-9795-55B15911EA98}" destId="{BF202D11-0EEF-4B73-85D3-0BEEBD52BB49}" srcOrd="0" destOrd="0" presId="urn:microsoft.com/office/officeart/2005/8/layout/hierarchy1"/>
    <dgm:cxn modelId="{5A0B2F92-54FC-4F8E-9175-6292226D3853}" type="presOf" srcId="{6B58EE1F-C891-4387-B354-1E5E1E2B5EAB}" destId="{26E4348F-B9A2-4CFB-A9B6-32BB51B701EC}" srcOrd="0" destOrd="0" presId="urn:microsoft.com/office/officeart/2005/8/layout/hierarchy1"/>
    <dgm:cxn modelId="{4FDB3F9C-851E-432E-A340-C1F5DE41800B}" type="presOf" srcId="{B265D09A-8BAF-43AD-B146-6A5A82BBD510}" destId="{DCC3F807-5449-43A8-B277-527AF66480C5}" srcOrd="0" destOrd="0" presId="urn:microsoft.com/office/officeart/2005/8/layout/hierarchy1"/>
    <dgm:cxn modelId="{FC2F33FD-7E98-43FB-9309-3073C186A09B}" srcId="{89C4D4A9-6463-4B31-93BB-7B6A2D2E540D}" destId="{6B58EE1F-C891-4387-B354-1E5E1E2B5EAB}" srcOrd="2" destOrd="0" parTransId="{044CE9FC-198D-4AEE-A341-3D66164B8BFD}" sibTransId="{9062D880-13A6-4B57-A3E4-607BCA051A24}"/>
    <dgm:cxn modelId="{30E5D8BA-38E7-45E8-A770-AF1E9991AE23}" type="presParOf" srcId="{29A48D29-CE7E-43BD-96BE-B008AFE3C286}" destId="{CA0C3597-EFC5-43E0-AD89-1EF640218D92}" srcOrd="0" destOrd="0" presId="urn:microsoft.com/office/officeart/2005/8/layout/hierarchy1"/>
    <dgm:cxn modelId="{6270B4B7-8740-495C-B19A-12ED72102E34}" type="presParOf" srcId="{CA0C3597-EFC5-43E0-AD89-1EF640218D92}" destId="{0F3F2CCE-3BAC-4A30-9356-5E512A8DB14E}" srcOrd="0" destOrd="0" presId="urn:microsoft.com/office/officeart/2005/8/layout/hierarchy1"/>
    <dgm:cxn modelId="{AE04D55D-AAF2-4A67-B930-FE9CA5B3F42E}" type="presParOf" srcId="{0F3F2CCE-3BAC-4A30-9356-5E512A8DB14E}" destId="{722BA9EB-381B-4C6A-8F05-D8F25E6C0044}" srcOrd="0" destOrd="0" presId="urn:microsoft.com/office/officeart/2005/8/layout/hierarchy1"/>
    <dgm:cxn modelId="{89590206-4DDA-48E6-B3B5-3873F53FFEC7}" type="presParOf" srcId="{0F3F2CCE-3BAC-4A30-9356-5E512A8DB14E}" destId="{BF202D11-0EEF-4B73-85D3-0BEEBD52BB49}" srcOrd="1" destOrd="0" presId="urn:microsoft.com/office/officeart/2005/8/layout/hierarchy1"/>
    <dgm:cxn modelId="{3056F0B3-2AC4-4681-A9E9-C65D06E554DF}" type="presParOf" srcId="{CA0C3597-EFC5-43E0-AD89-1EF640218D92}" destId="{DAFAA6A5-20E6-4C23-AE56-0A2A9B26D53A}" srcOrd="1" destOrd="0" presId="urn:microsoft.com/office/officeart/2005/8/layout/hierarchy1"/>
    <dgm:cxn modelId="{104B4573-A35F-4CEF-A5D0-0673CACC8C43}" type="presParOf" srcId="{29A48D29-CE7E-43BD-96BE-B008AFE3C286}" destId="{655D8C7E-AB2D-467D-8AF1-928C38ED4003}" srcOrd="1" destOrd="0" presId="urn:microsoft.com/office/officeart/2005/8/layout/hierarchy1"/>
    <dgm:cxn modelId="{AB871805-B6C1-4F8D-AC1E-B56C7B38E206}" type="presParOf" srcId="{655D8C7E-AB2D-467D-8AF1-928C38ED4003}" destId="{1EB58AD2-31B5-4C40-AC83-6DCAD4C67DBC}" srcOrd="0" destOrd="0" presId="urn:microsoft.com/office/officeart/2005/8/layout/hierarchy1"/>
    <dgm:cxn modelId="{CD132A9F-26A1-4D55-BDB8-1C87C6B935B4}" type="presParOf" srcId="{1EB58AD2-31B5-4C40-AC83-6DCAD4C67DBC}" destId="{474B41C1-D65F-423C-9DE9-1A985EFD9154}" srcOrd="0" destOrd="0" presId="urn:microsoft.com/office/officeart/2005/8/layout/hierarchy1"/>
    <dgm:cxn modelId="{9AC6D3DE-0DBB-4000-8F09-08F541FF4945}" type="presParOf" srcId="{1EB58AD2-31B5-4C40-AC83-6DCAD4C67DBC}" destId="{DCC3F807-5449-43A8-B277-527AF66480C5}" srcOrd="1" destOrd="0" presId="urn:microsoft.com/office/officeart/2005/8/layout/hierarchy1"/>
    <dgm:cxn modelId="{877846DB-452E-4C28-9D5B-DE07CC1E5D27}" type="presParOf" srcId="{655D8C7E-AB2D-467D-8AF1-928C38ED4003}" destId="{A5FE51D6-3357-4B5F-A0D8-6434B75D44EF}" srcOrd="1" destOrd="0" presId="urn:microsoft.com/office/officeart/2005/8/layout/hierarchy1"/>
    <dgm:cxn modelId="{DB12FBF9-B6EC-40EC-A33A-DA4E07BFEEC2}" type="presParOf" srcId="{29A48D29-CE7E-43BD-96BE-B008AFE3C286}" destId="{675647D8-795A-4D86-956A-C044C820D38E}" srcOrd="2" destOrd="0" presId="urn:microsoft.com/office/officeart/2005/8/layout/hierarchy1"/>
    <dgm:cxn modelId="{FDC36727-FF3B-4F65-AEB6-7B23203E4644}" type="presParOf" srcId="{675647D8-795A-4D86-956A-C044C820D38E}" destId="{0FE92AAB-64BF-422A-9BDA-D84DDDCA58E8}" srcOrd="0" destOrd="0" presId="urn:microsoft.com/office/officeart/2005/8/layout/hierarchy1"/>
    <dgm:cxn modelId="{EA84434F-0447-4415-A3F6-34B8A5E14C8E}" type="presParOf" srcId="{0FE92AAB-64BF-422A-9BDA-D84DDDCA58E8}" destId="{E899B3BC-B56B-48FC-80BE-7D10C21DB231}" srcOrd="0" destOrd="0" presId="urn:microsoft.com/office/officeart/2005/8/layout/hierarchy1"/>
    <dgm:cxn modelId="{35EF78B8-0EFD-4E10-884A-F2BB734803C5}" type="presParOf" srcId="{0FE92AAB-64BF-422A-9BDA-D84DDDCA58E8}" destId="{26E4348F-B9A2-4CFB-A9B6-32BB51B701EC}" srcOrd="1" destOrd="0" presId="urn:microsoft.com/office/officeart/2005/8/layout/hierarchy1"/>
    <dgm:cxn modelId="{F98AE421-FD74-4DCE-8032-86ABC4969B59}" type="presParOf" srcId="{675647D8-795A-4D86-956A-C044C820D38E}" destId="{33BBD7FB-A928-4BCC-83DF-79C000122BC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21428E7-C674-4E00-9EF6-2FAA2796883D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E093E7F2-50B9-4CF6-BC46-0B068DFBA195}">
      <dgm:prSet/>
      <dgm:spPr/>
      <dgm:t>
        <a:bodyPr/>
        <a:lstStyle/>
        <a:p>
          <a:r>
            <a:rPr lang="sk-SK"/>
            <a:t>ISBN môže byť pridelené aj samostatnej kapitole v diele, pokiaľ predstavuje ukončený celok. </a:t>
          </a:r>
        </a:p>
      </dgm:t>
    </dgm:pt>
    <dgm:pt modelId="{7ADC8729-C3BB-421E-A40F-BE8FA385356E}" type="parTrans" cxnId="{DA5AB7F2-0AC4-4BBF-A132-7C2EE4CD42E9}">
      <dgm:prSet/>
      <dgm:spPr/>
      <dgm:t>
        <a:bodyPr/>
        <a:lstStyle/>
        <a:p>
          <a:endParaRPr lang="en-US"/>
        </a:p>
      </dgm:t>
    </dgm:pt>
    <dgm:pt modelId="{6ED14D3A-375F-4399-8E18-5CB2A942C74A}" type="sibTrans" cxnId="{DA5AB7F2-0AC4-4BBF-A132-7C2EE4CD42E9}">
      <dgm:prSet/>
      <dgm:spPr/>
      <dgm:t>
        <a:bodyPr/>
        <a:lstStyle/>
        <a:p>
          <a:endParaRPr lang="en-US"/>
        </a:p>
      </dgm:t>
    </dgm:pt>
    <dgm:pt modelId="{5384E07E-8114-4D07-938C-BE400E81ACFA}">
      <dgm:prSet/>
      <dgm:spPr/>
      <dgm:t>
        <a:bodyPr/>
        <a:lstStyle/>
        <a:p>
          <a:r>
            <a:rPr lang="sk-SK"/>
            <a:t>Samostatné časti (napríklad kapitoly) monografických publikácií, osobitných výtlačkov alebo článkov vyňatých z pokračujúcich prameňov, ktoré sú dostupné oddelene, môžu byť tiež identifikované pomocou ISBN.</a:t>
          </a:r>
        </a:p>
      </dgm:t>
    </dgm:pt>
    <dgm:pt modelId="{C2BC0DE2-83F2-43BD-942E-969EA54E892D}" type="parTrans" cxnId="{D786CA8C-7015-45E3-9389-A1A1B739EA04}">
      <dgm:prSet/>
      <dgm:spPr/>
      <dgm:t>
        <a:bodyPr/>
        <a:lstStyle/>
        <a:p>
          <a:endParaRPr lang="en-US"/>
        </a:p>
      </dgm:t>
    </dgm:pt>
    <dgm:pt modelId="{A1E5C6FD-B7FE-41AF-9F7A-8C882448FC48}" type="sibTrans" cxnId="{D786CA8C-7015-45E3-9389-A1A1B739EA04}">
      <dgm:prSet/>
      <dgm:spPr/>
      <dgm:t>
        <a:bodyPr/>
        <a:lstStyle/>
        <a:p>
          <a:endParaRPr lang="en-US"/>
        </a:p>
      </dgm:t>
    </dgm:pt>
    <dgm:pt modelId="{85793EEB-F237-400D-9A0F-3B1D81064F09}" type="pres">
      <dgm:prSet presAssocID="{721428E7-C674-4E00-9EF6-2FAA2796883D}" presName="linear" presStyleCnt="0">
        <dgm:presLayoutVars>
          <dgm:animLvl val="lvl"/>
          <dgm:resizeHandles val="exact"/>
        </dgm:presLayoutVars>
      </dgm:prSet>
      <dgm:spPr/>
    </dgm:pt>
    <dgm:pt modelId="{3D092535-971D-4DC1-904B-8418531B40D8}" type="pres">
      <dgm:prSet presAssocID="{E093E7F2-50B9-4CF6-BC46-0B068DFBA19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EF8F8E6-7D75-4DC1-89CB-0FF3AC48AF1C}" type="pres">
      <dgm:prSet presAssocID="{6ED14D3A-375F-4399-8E18-5CB2A942C74A}" presName="spacer" presStyleCnt="0"/>
      <dgm:spPr/>
    </dgm:pt>
    <dgm:pt modelId="{FD0301A2-E902-4C56-8FCF-160256092D01}" type="pres">
      <dgm:prSet presAssocID="{5384E07E-8114-4D07-938C-BE400E81ACFA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786CA8C-7015-45E3-9389-A1A1B739EA04}" srcId="{721428E7-C674-4E00-9EF6-2FAA2796883D}" destId="{5384E07E-8114-4D07-938C-BE400E81ACFA}" srcOrd="1" destOrd="0" parTransId="{C2BC0DE2-83F2-43BD-942E-969EA54E892D}" sibTransId="{A1E5C6FD-B7FE-41AF-9F7A-8C882448FC48}"/>
    <dgm:cxn modelId="{5086D0CA-A3C6-43D6-AAD4-D024B77BB062}" type="presOf" srcId="{721428E7-C674-4E00-9EF6-2FAA2796883D}" destId="{85793EEB-F237-400D-9A0F-3B1D81064F09}" srcOrd="0" destOrd="0" presId="urn:microsoft.com/office/officeart/2005/8/layout/vList2"/>
    <dgm:cxn modelId="{DA5AB7F2-0AC4-4BBF-A132-7C2EE4CD42E9}" srcId="{721428E7-C674-4E00-9EF6-2FAA2796883D}" destId="{E093E7F2-50B9-4CF6-BC46-0B068DFBA195}" srcOrd="0" destOrd="0" parTransId="{7ADC8729-C3BB-421E-A40F-BE8FA385356E}" sibTransId="{6ED14D3A-375F-4399-8E18-5CB2A942C74A}"/>
    <dgm:cxn modelId="{85080EFD-0FE1-4564-B541-619F188BCA49}" type="presOf" srcId="{E093E7F2-50B9-4CF6-BC46-0B068DFBA195}" destId="{3D092535-971D-4DC1-904B-8418531B40D8}" srcOrd="0" destOrd="0" presId="urn:microsoft.com/office/officeart/2005/8/layout/vList2"/>
    <dgm:cxn modelId="{671870FD-9B2F-4015-B18C-A3AAB0FDD82B}" type="presOf" srcId="{5384E07E-8114-4D07-938C-BE400E81ACFA}" destId="{FD0301A2-E902-4C56-8FCF-160256092D01}" srcOrd="0" destOrd="0" presId="urn:microsoft.com/office/officeart/2005/8/layout/vList2"/>
    <dgm:cxn modelId="{61D82C40-6068-46EB-AB7D-3C8304EEAFE8}" type="presParOf" srcId="{85793EEB-F237-400D-9A0F-3B1D81064F09}" destId="{3D092535-971D-4DC1-904B-8418531B40D8}" srcOrd="0" destOrd="0" presId="urn:microsoft.com/office/officeart/2005/8/layout/vList2"/>
    <dgm:cxn modelId="{745C9A67-36E9-4C0C-BFB7-B58C358584D7}" type="presParOf" srcId="{85793EEB-F237-400D-9A0F-3B1D81064F09}" destId="{1EF8F8E6-7D75-4DC1-89CB-0FF3AC48AF1C}" srcOrd="1" destOrd="0" presId="urn:microsoft.com/office/officeart/2005/8/layout/vList2"/>
    <dgm:cxn modelId="{413E6715-407C-4EF4-BE3D-D592042880E4}" type="presParOf" srcId="{85793EEB-F237-400D-9A0F-3B1D81064F09}" destId="{FD0301A2-E902-4C56-8FCF-160256092D0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77E4F0A-2570-484E-9B84-6B4CEC8F1E30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578B6C0-D2C9-4F86-841B-584AF23B50F9}">
      <dgm:prSet/>
      <dgm:spPr/>
      <dgm:t>
        <a:bodyPr/>
        <a:lstStyle/>
        <a:p>
          <a:r>
            <a:rPr lang="sk-SK"/>
            <a:t>Ak je publikácia vydaná spoločne alebo ako spoločné vydanie dvoch alebo viacerých vydavateľov, </a:t>
          </a:r>
          <a:r>
            <a:rPr lang="sk-SK" u="sng"/>
            <a:t>každý vydavateľ môže prideliť vlastné ISBN </a:t>
          </a:r>
          <a:r>
            <a:rPr lang="sk-SK"/>
            <a:t>a uviesť ho na strane s autorskými právami. Na publikácii však musí byť uvedené iba jedno ISBN vo forme čiarového kódu.</a:t>
          </a:r>
        </a:p>
      </dgm:t>
    </dgm:pt>
    <dgm:pt modelId="{BEF0C6EA-C3CA-4DF7-AFFD-380758668B8D}" type="parTrans" cxnId="{97B9C1DA-D921-4803-BCB5-BFAB5DF404EB}">
      <dgm:prSet/>
      <dgm:spPr/>
      <dgm:t>
        <a:bodyPr/>
        <a:lstStyle/>
        <a:p>
          <a:endParaRPr lang="en-US"/>
        </a:p>
      </dgm:t>
    </dgm:pt>
    <dgm:pt modelId="{AE421F2B-5AC8-49A4-A92A-FBA60C52C759}" type="sibTrans" cxnId="{97B9C1DA-D921-4803-BCB5-BFAB5DF404EB}">
      <dgm:prSet/>
      <dgm:spPr/>
      <dgm:t>
        <a:bodyPr/>
        <a:lstStyle/>
        <a:p>
          <a:endParaRPr lang="en-US"/>
        </a:p>
      </dgm:t>
    </dgm:pt>
    <dgm:pt modelId="{C485E550-D30C-408C-834B-029172D00633}">
      <dgm:prSet/>
      <dgm:spPr/>
      <dgm:t>
        <a:bodyPr/>
        <a:lstStyle/>
        <a:p>
          <a:r>
            <a:rPr lang="sk-SK"/>
            <a:t>ISBN sa musí prideliť aj publikáciám </a:t>
          </a:r>
          <a:r>
            <a:rPr lang="sk-SK" u="sng"/>
            <a:t>na voľných listoch </a:t>
          </a:r>
          <a:r>
            <a:rPr lang="sk-SK"/>
            <a:t>s konečným počtom pokračovaní (teda nemajú byť vydávané bez časového obmedzenia). </a:t>
          </a:r>
        </a:p>
      </dgm:t>
    </dgm:pt>
    <dgm:pt modelId="{753049AE-DF2C-47F1-9F94-5BB1E5C0D643}" type="parTrans" cxnId="{73FB281F-B1EA-4962-97BA-A240D41C410A}">
      <dgm:prSet/>
      <dgm:spPr/>
      <dgm:t>
        <a:bodyPr/>
        <a:lstStyle/>
        <a:p>
          <a:endParaRPr lang="en-US"/>
        </a:p>
      </dgm:t>
    </dgm:pt>
    <dgm:pt modelId="{14E452D1-5BC5-4199-AE62-BC9CC5E5BD35}" type="sibTrans" cxnId="{73FB281F-B1EA-4962-97BA-A240D41C410A}">
      <dgm:prSet/>
      <dgm:spPr/>
      <dgm:t>
        <a:bodyPr/>
        <a:lstStyle/>
        <a:p>
          <a:endParaRPr lang="en-US"/>
        </a:p>
      </dgm:t>
    </dgm:pt>
    <dgm:pt modelId="{7BA5CDF4-C4A2-4B55-8778-8CA9EF1A9EBB}">
      <dgm:prSet/>
      <dgm:spPr/>
      <dgm:t>
        <a:bodyPr/>
        <a:lstStyle/>
        <a:p>
          <a:r>
            <a:rPr lang="sk-SK"/>
            <a:t>Naproti tomu sa ISBN neprideľuje priebežne aktualizovaným publikáciám na voľných listoch (integrované pramene) alebo aktualizovaným jednotlivým častiam.</a:t>
          </a:r>
        </a:p>
      </dgm:t>
    </dgm:pt>
    <dgm:pt modelId="{E0737ED9-A904-4929-99B8-C31D2D61D199}" type="parTrans" cxnId="{F303736F-1C9D-40FD-8343-B28744CFD42C}">
      <dgm:prSet/>
      <dgm:spPr/>
      <dgm:t>
        <a:bodyPr/>
        <a:lstStyle/>
        <a:p>
          <a:endParaRPr lang="en-US"/>
        </a:p>
      </dgm:t>
    </dgm:pt>
    <dgm:pt modelId="{A4F31755-EBA3-4E76-BEA7-25E02B78891A}" type="sibTrans" cxnId="{F303736F-1C9D-40FD-8343-B28744CFD42C}">
      <dgm:prSet/>
      <dgm:spPr/>
      <dgm:t>
        <a:bodyPr/>
        <a:lstStyle/>
        <a:p>
          <a:endParaRPr lang="en-US"/>
        </a:p>
      </dgm:t>
    </dgm:pt>
    <dgm:pt modelId="{85ECC4EC-7F38-4151-9797-21B0E51C41FC}" type="pres">
      <dgm:prSet presAssocID="{977E4F0A-2570-484E-9B84-6B4CEC8F1E30}" presName="outerComposite" presStyleCnt="0">
        <dgm:presLayoutVars>
          <dgm:chMax val="5"/>
          <dgm:dir/>
          <dgm:resizeHandles val="exact"/>
        </dgm:presLayoutVars>
      </dgm:prSet>
      <dgm:spPr/>
    </dgm:pt>
    <dgm:pt modelId="{D9256A8B-BA73-4F15-81B5-C60CF4DFE3E8}" type="pres">
      <dgm:prSet presAssocID="{977E4F0A-2570-484E-9B84-6B4CEC8F1E30}" presName="dummyMaxCanvas" presStyleCnt="0">
        <dgm:presLayoutVars/>
      </dgm:prSet>
      <dgm:spPr/>
    </dgm:pt>
    <dgm:pt modelId="{1B2F4BDB-8AF6-4E33-B179-BA72F05A8B88}" type="pres">
      <dgm:prSet presAssocID="{977E4F0A-2570-484E-9B84-6B4CEC8F1E30}" presName="ThreeNodes_1" presStyleLbl="node1" presStyleIdx="0" presStyleCnt="3">
        <dgm:presLayoutVars>
          <dgm:bulletEnabled val="1"/>
        </dgm:presLayoutVars>
      </dgm:prSet>
      <dgm:spPr/>
    </dgm:pt>
    <dgm:pt modelId="{BA92EE03-3343-4EE4-8208-A1FB083BBEE8}" type="pres">
      <dgm:prSet presAssocID="{977E4F0A-2570-484E-9B84-6B4CEC8F1E30}" presName="ThreeNodes_2" presStyleLbl="node1" presStyleIdx="1" presStyleCnt="3">
        <dgm:presLayoutVars>
          <dgm:bulletEnabled val="1"/>
        </dgm:presLayoutVars>
      </dgm:prSet>
      <dgm:spPr/>
    </dgm:pt>
    <dgm:pt modelId="{707576D1-5ADD-4ED8-9FC4-CF512BB8B889}" type="pres">
      <dgm:prSet presAssocID="{977E4F0A-2570-484E-9B84-6B4CEC8F1E30}" presName="ThreeNodes_3" presStyleLbl="node1" presStyleIdx="2" presStyleCnt="3">
        <dgm:presLayoutVars>
          <dgm:bulletEnabled val="1"/>
        </dgm:presLayoutVars>
      </dgm:prSet>
      <dgm:spPr/>
    </dgm:pt>
    <dgm:pt modelId="{F85C9B8E-978B-4115-B0AA-B0943F237B34}" type="pres">
      <dgm:prSet presAssocID="{977E4F0A-2570-484E-9B84-6B4CEC8F1E30}" presName="ThreeConn_1-2" presStyleLbl="fgAccFollowNode1" presStyleIdx="0" presStyleCnt="2">
        <dgm:presLayoutVars>
          <dgm:bulletEnabled val="1"/>
        </dgm:presLayoutVars>
      </dgm:prSet>
      <dgm:spPr/>
    </dgm:pt>
    <dgm:pt modelId="{170D1071-0ECE-4840-AA29-FF63624DF1B7}" type="pres">
      <dgm:prSet presAssocID="{977E4F0A-2570-484E-9B84-6B4CEC8F1E30}" presName="ThreeConn_2-3" presStyleLbl="fgAccFollowNode1" presStyleIdx="1" presStyleCnt="2">
        <dgm:presLayoutVars>
          <dgm:bulletEnabled val="1"/>
        </dgm:presLayoutVars>
      </dgm:prSet>
      <dgm:spPr/>
    </dgm:pt>
    <dgm:pt modelId="{5CF275CE-A44D-47DB-9EC6-10A171791790}" type="pres">
      <dgm:prSet presAssocID="{977E4F0A-2570-484E-9B84-6B4CEC8F1E30}" presName="ThreeNodes_1_text" presStyleLbl="node1" presStyleIdx="2" presStyleCnt="3">
        <dgm:presLayoutVars>
          <dgm:bulletEnabled val="1"/>
        </dgm:presLayoutVars>
      </dgm:prSet>
      <dgm:spPr/>
    </dgm:pt>
    <dgm:pt modelId="{4A06554D-9F1D-4965-8D09-D66BEE834F33}" type="pres">
      <dgm:prSet presAssocID="{977E4F0A-2570-484E-9B84-6B4CEC8F1E30}" presName="ThreeNodes_2_text" presStyleLbl="node1" presStyleIdx="2" presStyleCnt="3">
        <dgm:presLayoutVars>
          <dgm:bulletEnabled val="1"/>
        </dgm:presLayoutVars>
      </dgm:prSet>
      <dgm:spPr/>
    </dgm:pt>
    <dgm:pt modelId="{1C7C6716-6B9A-42E7-B288-D5B420399657}" type="pres">
      <dgm:prSet presAssocID="{977E4F0A-2570-484E-9B84-6B4CEC8F1E30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73FB281F-B1EA-4962-97BA-A240D41C410A}" srcId="{977E4F0A-2570-484E-9B84-6B4CEC8F1E30}" destId="{C485E550-D30C-408C-834B-029172D00633}" srcOrd="1" destOrd="0" parTransId="{753049AE-DF2C-47F1-9F94-5BB1E5C0D643}" sibTransId="{14E452D1-5BC5-4199-AE62-BC9CC5E5BD35}"/>
    <dgm:cxn modelId="{9BF62C60-41B2-4BA4-9C8F-8964AFE47FE2}" type="presOf" srcId="{7BA5CDF4-C4A2-4B55-8778-8CA9EF1A9EBB}" destId="{707576D1-5ADD-4ED8-9FC4-CF512BB8B889}" srcOrd="0" destOrd="0" presId="urn:microsoft.com/office/officeart/2005/8/layout/vProcess5"/>
    <dgm:cxn modelId="{F303736F-1C9D-40FD-8343-B28744CFD42C}" srcId="{977E4F0A-2570-484E-9B84-6B4CEC8F1E30}" destId="{7BA5CDF4-C4A2-4B55-8778-8CA9EF1A9EBB}" srcOrd="2" destOrd="0" parTransId="{E0737ED9-A904-4929-99B8-C31D2D61D199}" sibTransId="{A4F31755-EBA3-4E76-BEA7-25E02B78891A}"/>
    <dgm:cxn modelId="{B4160B51-9FF5-4258-90A5-7C85ED316A19}" type="presOf" srcId="{D578B6C0-D2C9-4F86-841B-584AF23B50F9}" destId="{1B2F4BDB-8AF6-4E33-B179-BA72F05A8B88}" srcOrd="0" destOrd="0" presId="urn:microsoft.com/office/officeart/2005/8/layout/vProcess5"/>
    <dgm:cxn modelId="{F5584F54-A970-49A2-AED7-50ECB843A72D}" type="presOf" srcId="{14E452D1-5BC5-4199-AE62-BC9CC5E5BD35}" destId="{170D1071-0ECE-4840-AA29-FF63624DF1B7}" srcOrd="0" destOrd="0" presId="urn:microsoft.com/office/officeart/2005/8/layout/vProcess5"/>
    <dgm:cxn modelId="{A65ADD5A-58C7-42B8-BE6A-1926458BD9B8}" type="presOf" srcId="{D578B6C0-D2C9-4F86-841B-584AF23B50F9}" destId="{5CF275CE-A44D-47DB-9EC6-10A171791790}" srcOrd="1" destOrd="0" presId="urn:microsoft.com/office/officeart/2005/8/layout/vProcess5"/>
    <dgm:cxn modelId="{D38F3D7B-3D43-4A89-A361-3F3EC377AB75}" type="presOf" srcId="{C485E550-D30C-408C-834B-029172D00633}" destId="{BA92EE03-3343-4EE4-8208-A1FB083BBEE8}" srcOrd="0" destOrd="0" presId="urn:microsoft.com/office/officeart/2005/8/layout/vProcess5"/>
    <dgm:cxn modelId="{B8199382-8712-46AD-B3B3-FBFE383F8BD7}" type="presOf" srcId="{977E4F0A-2570-484E-9B84-6B4CEC8F1E30}" destId="{85ECC4EC-7F38-4151-9797-21B0E51C41FC}" srcOrd="0" destOrd="0" presId="urn:microsoft.com/office/officeart/2005/8/layout/vProcess5"/>
    <dgm:cxn modelId="{4A6F50C3-6C47-4BF8-B8B1-CF7AE64D491A}" type="presOf" srcId="{C485E550-D30C-408C-834B-029172D00633}" destId="{4A06554D-9F1D-4965-8D09-D66BEE834F33}" srcOrd="1" destOrd="0" presId="urn:microsoft.com/office/officeart/2005/8/layout/vProcess5"/>
    <dgm:cxn modelId="{97B9C1DA-D921-4803-BCB5-BFAB5DF404EB}" srcId="{977E4F0A-2570-484E-9B84-6B4CEC8F1E30}" destId="{D578B6C0-D2C9-4F86-841B-584AF23B50F9}" srcOrd="0" destOrd="0" parTransId="{BEF0C6EA-C3CA-4DF7-AFFD-380758668B8D}" sibTransId="{AE421F2B-5AC8-49A4-A92A-FBA60C52C759}"/>
    <dgm:cxn modelId="{1B3329EA-6FEF-4E67-B80D-A554E4A8191F}" type="presOf" srcId="{7BA5CDF4-C4A2-4B55-8778-8CA9EF1A9EBB}" destId="{1C7C6716-6B9A-42E7-B288-D5B420399657}" srcOrd="1" destOrd="0" presId="urn:microsoft.com/office/officeart/2005/8/layout/vProcess5"/>
    <dgm:cxn modelId="{940648F5-8F62-44A0-BB90-4254C452CD65}" type="presOf" srcId="{AE421F2B-5AC8-49A4-A92A-FBA60C52C759}" destId="{F85C9B8E-978B-4115-B0AA-B0943F237B34}" srcOrd="0" destOrd="0" presId="urn:microsoft.com/office/officeart/2005/8/layout/vProcess5"/>
    <dgm:cxn modelId="{E9AE6CB9-EC95-4633-B732-1958F5594078}" type="presParOf" srcId="{85ECC4EC-7F38-4151-9797-21B0E51C41FC}" destId="{D9256A8B-BA73-4F15-81B5-C60CF4DFE3E8}" srcOrd="0" destOrd="0" presId="urn:microsoft.com/office/officeart/2005/8/layout/vProcess5"/>
    <dgm:cxn modelId="{10F3A5AE-8801-405B-BFF7-B88888CBEBF0}" type="presParOf" srcId="{85ECC4EC-7F38-4151-9797-21B0E51C41FC}" destId="{1B2F4BDB-8AF6-4E33-B179-BA72F05A8B88}" srcOrd="1" destOrd="0" presId="urn:microsoft.com/office/officeart/2005/8/layout/vProcess5"/>
    <dgm:cxn modelId="{7606B3A1-AE39-47B1-B3C6-9AEBF1D7806F}" type="presParOf" srcId="{85ECC4EC-7F38-4151-9797-21B0E51C41FC}" destId="{BA92EE03-3343-4EE4-8208-A1FB083BBEE8}" srcOrd="2" destOrd="0" presId="urn:microsoft.com/office/officeart/2005/8/layout/vProcess5"/>
    <dgm:cxn modelId="{FDF85C89-6D79-4F5E-A99B-0D5657B35BC4}" type="presParOf" srcId="{85ECC4EC-7F38-4151-9797-21B0E51C41FC}" destId="{707576D1-5ADD-4ED8-9FC4-CF512BB8B889}" srcOrd="3" destOrd="0" presId="urn:microsoft.com/office/officeart/2005/8/layout/vProcess5"/>
    <dgm:cxn modelId="{6BE2062F-81E6-4E35-B6B7-314386031ACA}" type="presParOf" srcId="{85ECC4EC-7F38-4151-9797-21B0E51C41FC}" destId="{F85C9B8E-978B-4115-B0AA-B0943F237B34}" srcOrd="4" destOrd="0" presId="urn:microsoft.com/office/officeart/2005/8/layout/vProcess5"/>
    <dgm:cxn modelId="{B981F586-254D-4C82-A227-B55CC25A4B38}" type="presParOf" srcId="{85ECC4EC-7F38-4151-9797-21B0E51C41FC}" destId="{170D1071-0ECE-4840-AA29-FF63624DF1B7}" srcOrd="5" destOrd="0" presId="urn:microsoft.com/office/officeart/2005/8/layout/vProcess5"/>
    <dgm:cxn modelId="{8D8A00DC-3900-4944-9D8A-719690681B7A}" type="presParOf" srcId="{85ECC4EC-7F38-4151-9797-21B0E51C41FC}" destId="{5CF275CE-A44D-47DB-9EC6-10A171791790}" srcOrd="6" destOrd="0" presId="urn:microsoft.com/office/officeart/2005/8/layout/vProcess5"/>
    <dgm:cxn modelId="{BD189F17-80E5-4D74-A4C1-41EFDE3CBA31}" type="presParOf" srcId="{85ECC4EC-7F38-4151-9797-21B0E51C41FC}" destId="{4A06554D-9F1D-4965-8D09-D66BEE834F33}" srcOrd="7" destOrd="0" presId="urn:microsoft.com/office/officeart/2005/8/layout/vProcess5"/>
    <dgm:cxn modelId="{F44597EE-588E-4F2D-B79A-C7FF4B5381D5}" type="presParOf" srcId="{85ECC4EC-7F38-4151-9797-21B0E51C41FC}" destId="{1C7C6716-6B9A-42E7-B288-D5B42039965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10E6C98-4D4D-405D-B1D8-7C99199D5AAE}" type="doc">
      <dgm:prSet loTypeId="urn:microsoft.com/office/officeart/2005/8/layout/process4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89BCE07-B546-43A7-AC79-1D881D8598DC}">
      <dgm:prSet/>
      <dgm:spPr/>
      <dgm:t>
        <a:bodyPr/>
        <a:lstStyle/>
        <a:p>
          <a:r>
            <a:rPr lang="sk-SK"/>
            <a:t>Číslo ISBN, ktoré musí byť uvedené priamo na predmete, pozostáva </a:t>
          </a:r>
        </a:p>
      </dgm:t>
    </dgm:pt>
    <dgm:pt modelId="{C3967307-CFDA-48DE-B573-0D30964A9274}" type="parTrans" cxnId="{A1478510-0209-4AB9-82EF-394C2F146B89}">
      <dgm:prSet/>
      <dgm:spPr/>
      <dgm:t>
        <a:bodyPr/>
        <a:lstStyle/>
        <a:p>
          <a:endParaRPr lang="en-US"/>
        </a:p>
      </dgm:t>
    </dgm:pt>
    <dgm:pt modelId="{99E8698E-1049-4E3A-8E03-1C1EF6D4F9E5}" type="sibTrans" cxnId="{A1478510-0209-4AB9-82EF-394C2F146B89}">
      <dgm:prSet/>
      <dgm:spPr/>
      <dgm:t>
        <a:bodyPr/>
        <a:lstStyle/>
        <a:p>
          <a:endParaRPr lang="en-US"/>
        </a:p>
      </dgm:t>
    </dgm:pt>
    <dgm:pt modelId="{BEDCA1B7-FF88-4187-9223-B39064C05D3C}">
      <dgm:prSet/>
      <dgm:spPr/>
      <dgm:t>
        <a:bodyPr/>
        <a:lstStyle/>
        <a:p>
          <a:r>
            <a:rPr lang="sk-SK" u="sng" dirty="0"/>
            <a:t>od 1. januára 2007 z 13 prvkov </a:t>
          </a:r>
          <a:r>
            <a:rPr lang="sk-SK" dirty="0"/>
            <a:t>štruktúrovaných v piatich blokoch, ktorým predchádza skratka </a:t>
          </a:r>
          <a:r>
            <a:rPr lang="sk-SK"/>
            <a:t>ISBN nasledovaná medzerou</a:t>
          </a:r>
          <a:endParaRPr lang="sk-SK" dirty="0"/>
        </a:p>
      </dgm:t>
    </dgm:pt>
    <dgm:pt modelId="{58B05A77-D1EC-4416-8B92-F9433CAA103D}" type="parTrans" cxnId="{51D97633-EDBB-4377-AB98-5564C643BC75}">
      <dgm:prSet/>
      <dgm:spPr/>
      <dgm:t>
        <a:bodyPr/>
        <a:lstStyle/>
        <a:p>
          <a:endParaRPr lang="en-US"/>
        </a:p>
      </dgm:t>
    </dgm:pt>
    <dgm:pt modelId="{A55A542E-0329-4822-9877-8DEE5A678FDB}" type="sibTrans" cxnId="{51D97633-EDBB-4377-AB98-5564C643BC75}">
      <dgm:prSet/>
      <dgm:spPr/>
      <dgm:t>
        <a:bodyPr/>
        <a:lstStyle/>
        <a:p>
          <a:endParaRPr lang="en-US"/>
        </a:p>
      </dgm:t>
    </dgm:pt>
    <dgm:pt modelId="{B31A1761-1832-42FA-A63A-382D237A9DC2}" type="pres">
      <dgm:prSet presAssocID="{410E6C98-4D4D-405D-B1D8-7C99199D5AAE}" presName="Name0" presStyleCnt="0">
        <dgm:presLayoutVars>
          <dgm:dir/>
          <dgm:animLvl val="lvl"/>
          <dgm:resizeHandles val="exact"/>
        </dgm:presLayoutVars>
      </dgm:prSet>
      <dgm:spPr/>
    </dgm:pt>
    <dgm:pt modelId="{0D4ED177-DF86-4B41-B58D-6FEFB6509B99}" type="pres">
      <dgm:prSet presAssocID="{BEDCA1B7-FF88-4187-9223-B39064C05D3C}" presName="boxAndChildren" presStyleCnt="0"/>
      <dgm:spPr/>
    </dgm:pt>
    <dgm:pt modelId="{2EF1F2B1-CAEB-455E-8E75-1BD35A0AB23B}" type="pres">
      <dgm:prSet presAssocID="{BEDCA1B7-FF88-4187-9223-B39064C05D3C}" presName="parentTextBox" presStyleLbl="node1" presStyleIdx="0" presStyleCnt="2"/>
      <dgm:spPr/>
    </dgm:pt>
    <dgm:pt modelId="{8BC7DA56-1592-4570-85A4-1771D9EFFF79}" type="pres">
      <dgm:prSet presAssocID="{99E8698E-1049-4E3A-8E03-1C1EF6D4F9E5}" presName="sp" presStyleCnt="0"/>
      <dgm:spPr/>
    </dgm:pt>
    <dgm:pt modelId="{EC7BA5E4-B346-4C4A-A71E-0C9396D2CE87}" type="pres">
      <dgm:prSet presAssocID="{E89BCE07-B546-43A7-AC79-1D881D8598DC}" presName="arrowAndChildren" presStyleCnt="0"/>
      <dgm:spPr/>
    </dgm:pt>
    <dgm:pt modelId="{310B96D6-D316-4632-95F3-24ED032B133E}" type="pres">
      <dgm:prSet presAssocID="{E89BCE07-B546-43A7-AC79-1D881D8598DC}" presName="parentTextArrow" presStyleLbl="node1" presStyleIdx="1" presStyleCnt="2"/>
      <dgm:spPr/>
    </dgm:pt>
  </dgm:ptLst>
  <dgm:cxnLst>
    <dgm:cxn modelId="{A1478510-0209-4AB9-82EF-394C2F146B89}" srcId="{410E6C98-4D4D-405D-B1D8-7C99199D5AAE}" destId="{E89BCE07-B546-43A7-AC79-1D881D8598DC}" srcOrd="0" destOrd="0" parTransId="{C3967307-CFDA-48DE-B573-0D30964A9274}" sibTransId="{99E8698E-1049-4E3A-8E03-1C1EF6D4F9E5}"/>
    <dgm:cxn modelId="{A8F0B131-6A4C-40D1-9640-17F9C0C8B4B6}" type="presOf" srcId="{BEDCA1B7-FF88-4187-9223-B39064C05D3C}" destId="{2EF1F2B1-CAEB-455E-8E75-1BD35A0AB23B}" srcOrd="0" destOrd="0" presId="urn:microsoft.com/office/officeart/2005/8/layout/process4"/>
    <dgm:cxn modelId="{51D97633-EDBB-4377-AB98-5564C643BC75}" srcId="{410E6C98-4D4D-405D-B1D8-7C99199D5AAE}" destId="{BEDCA1B7-FF88-4187-9223-B39064C05D3C}" srcOrd="1" destOrd="0" parTransId="{58B05A77-D1EC-4416-8B92-F9433CAA103D}" sibTransId="{A55A542E-0329-4822-9877-8DEE5A678FDB}"/>
    <dgm:cxn modelId="{BC1CDE33-450D-4092-A4EF-D44F495D1D3F}" type="presOf" srcId="{E89BCE07-B546-43A7-AC79-1D881D8598DC}" destId="{310B96D6-D316-4632-95F3-24ED032B133E}" srcOrd="0" destOrd="0" presId="urn:microsoft.com/office/officeart/2005/8/layout/process4"/>
    <dgm:cxn modelId="{0D3E8257-250E-4C20-B403-DF6BAA3BB88A}" type="presOf" srcId="{410E6C98-4D4D-405D-B1D8-7C99199D5AAE}" destId="{B31A1761-1832-42FA-A63A-382D237A9DC2}" srcOrd="0" destOrd="0" presId="urn:microsoft.com/office/officeart/2005/8/layout/process4"/>
    <dgm:cxn modelId="{C1E939D2-50D1-4677-B841-05629BA3352E}" type="presParOf" srcId="{B31A1761-1832-42FA-A63A-382D237A9DC2}" destId="{0D4ED177-DF86-4B41-B58D-6FEFB6509B99}" srcOrd="0" destOrd="0" presId="urn:microsoft.com/office/officeart/2005/8/layout/process4"/>
    <dgm:cxn modelId="{F6D537B1-DD6A-46DF-A99E-4C68850FC529}" type="presParOf" srcId="{0D4ED177-DF86-4B41-B58D-6FEFB6509B99}" destId="{2EF1F2B1-CAEB-455E-8E75-1BD35A0AB23B}" srcOrd="0" destOrd="0" presId="urn:microsoft.com/office/officeart/2005/8/layout/process4"/>
    <dgm:cxn modelId="{6331D89C-76E4-4210-9AD0-404023088E66}" type="presParOf" srcId="{B31A1761-1832-42FA-A63A-382D237A9DC2}" destId="{8BC7DA56-1592-4570-85A4-1771D9EFFF79}" srcOrd="1" destOrd="0" presId="urn:microsoft.com/office/officeart/2005/8/layout/process4"/>
    <dgm:cxn modelId="{0C1B48A9-87D0-451E-B198-4CDC0E02F312}" type="presParOf" srcId="{B31A1761-1832-42FA-A63A-382D237A9DC2}" destId="{EC7BA5E4-B346-4C4A-A71E-0C9396D2CE87}" srcOrd="2" destOrd="0" presId="urn:microsoft.com/office/officeart/2005/8/layout/process4"/>
    <dgm:cxn modelId="{C12EE797-6E4B-4E0E-9AB5-29DA2D243B0A}" type="presParOf" srcId="{EC7BA5E4-B346-4C4A-A71E-0C9396D2CE87}" destId="{310B96D6-D316-4632-95F3-24ED032B133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EF548D0B-9712-4FF0-BABC-81160C815A2D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F149874-0AF2-4272-8365-5D656550BC2F}">
      <dgm:prSet/>
      <dgm:spPr/>
      <dgm:t>
        <a:bodyPr/>
        <a:lstStyle/>
        <a:p>
          <a:r>
            <a:rPr lang="sk-SK"/>
            <a:t>Kubíček, Jaromír. </a:t>
          </a:r>
          <a:r>
            <a:rPr lang="sk-SK" i="1"/>
            <a:t>Dějiny věřejných lidových knihoven v českých zemích</a:t>
          </a:r>
          <a:r>
            <a:rPr lang="sk-SK"/>
            <a:t> / Jaromír Kubíček, Vydání první. – Brno : Moravská zermská knihovna, 2019. – 328 s. – ISBN 978-80-7051-250-0 (vázáno)</a:t>
          </a:r>
        </a:p>
      </dgm:t>
    </dgm:pt>
    <dgm:pt modelId="{AC670682-E368-4703-9965-0233E8F7CB25}" type="parTrans" cxnId="{1644BE6E-3D56-4550-A5A5-31504092C300}">
      <dgm:prSet/>
      <dgm:spPr/>
      <dgm:t>
        <a:bodyPr/>
        <a:lstStyle/>
        <a:p>
          <a:endParaRPr lang="en-US"/>
        </a:p>
      </dgm:t>
    </dgm:pt>
    <dgm:pt modelId="{2872B82D-C60E-48B9-A0BB-31B53075772A}" type="sibTrans" cxnId="{1644BE6E-3D56-4550-A5A5-31504092C300}">
      <dgm:prSet/>
      <dgm:spPr/>
      <dgm:t>
        <a:bodyPr/>
        <a:lstStyle/>
        <a:p>
          <a:endParaRPr lang="en-US"/>
        </a:p>
      </dgm:t>
    </dgm:pt>
    <dgm:pt modelId="{E017101F-C6B2-4FFC-9A0F-6A38CC71726E}">
      <dgm:prSet/>
      <dgm:spPr/>
      <dgm:t>
        <a:bodyPr/>
        <a:lstStyle/>
        <a:p>
          <a:r>
            <a:rPr lang="sk-SK"/>
            <a:t>978 – prefix – kniha</a:t>
          </a:r>
        </a:p>
      </dgm:t>
    </dgm:pt>
    <dgm:pt modelId="{B7F351F7-21C9-4850-9E88-E3B22D76CF13}" type="parTrans" cxnId="{E382F365-3109-429D-8337-21FA2E2B0180}">
      <dgm:prSet/>
      <dgm:spPr/>
      <dgm:t>
        <a:bodyPr/>
        <a:lstStyle/>
        <a:p>
          <a:endParaRPr lang="en-US"/>
        </a:p>
      </dgm:t>
    </dgm:pt>
    <dgm:pt modelId="{B0C7B112-682D-4BCF-A4AC-D27E644CB527}" type="sibTrans" cxnId="{E382F365-3109-429D-8337-21FA2E2B0180}">
      <dgm:prSet/>
      <dgm:spPr/>
      <dgm:t>
        <a:bodyPr/>
        <a:lstStyle/>
        <a:p>
          <a:endParaRPr lang="en-US"/>
        </a:p>
      </dgm:t>
    </dgm:pt>
    <dgm:pt modelId="{08F8B54C-0E17-4FD6-8013-2BBBC14B6B1F}">
      <dgm:prSet/>
      <dgm:spPr/>
      <dgm:t>
        <a:bodyPr/>
        <a:lstStyle/>
        <a:p>
          <a:r>
            <a:rPr lang="sk-SK"/>
            <a:t>80 – krajina, Česká republika</a:t>
          </a:r>
        </a:p>
      </dgm:t>
    </dgm:pt>
    <dgm:pt modelId="{E39A7D56-4D4F-471E-838E-53C04A7E45B8}" type="parTrans" cxnId="{6D311A0C-04D6-4BE3-A45E-70C00FBC57C3}">
      <dgm:prSet/>
      <dgm:spPr/>
      <dgm:t>
        <a:bodyPr/>
        <a:lstStyle/>
        <a:p>
          <a:endParaRPr lang="en-US"/>
        </a:p>
      </dgm:t>
    </dgm:pt>
    <dgm:pt modelId="{6696D89D-B421-4BE9-BAF5-281C6F2F459A}" type="sibTrans" cxnId="{6D311A0C-04D6-4BE3-A45E-70C00FBC57C3}">
      <dgm:prSet/>
      <dgm:spPr/>
      <dgm:t>
        <a:bodyPr/>
        <a:lstStyle/>
        <a:p>
          <a:endParaRPr lang="en-US"/>
        </a:p>
      </dgm:t>
    </dgm:pt>
    <dgm:pt modelId="{EB64A59D-CBF4-457F-A0AE-6A8435116AA7}">
      <dgm:prSet/>
      <dgm:spPr/>
      <dgm:t>
        <a:bodyPr/>
        <a:lstStyle/>
        <a:p>
          <a:r>
            <a:rPr lang="sk-SK"/>
            <a:t>7051 – Identifikačné číslo vydavateľa</a:t>
          </a:r>
        </a:p>
      </dgm:t>
    </dgm:pt>
    <dgm:pt modelId="{400C7A15-4AA7-4479-81AB-E47B94051740}" type="parTrans" cxnId="{0F8E8325-73E5-4B78-95CA-B379A1621602}">
      <dgm:prSet/>
      <dgm:spPr/>
      <dgm:t>
        <a:bodyPr/>
        <a:lstStyle/>
        <a:p>
          <a:endParaRPr lang="en-US"/>
        </a:p>
      </dgm:t>
    </dgm:pt>
    <dgm:pt modelId="{6C46024B-1D19-4B0F-96C6-6C31DF2D7593}" type="sibTrans" cxnId="{0F8E8325-73E5-4B78-95CA-B379A1621602}">
      <dgm:prSet/>
      <dgm:spPr/>
      <dgm:t>
        <a:bodyPr/>
        <a:lstStyle/>
        <a:p>
          <a:endParaRPr lang="en-US"/>
        </a:p>
      </dgm:t>
    </dgm:pt>
    <dgm:pt modelId="{511AA3C9-1DEE-43AA-9B73-865FCB79A875}">
      <dgm:prSet/>
      <dgm:spPr/>
      <dgm:t>
        <a:bodyPr/>
        <a:lstStyle/>
        <a:p>
          <a:r>
            <a:rPr lang="sk-SK"/>
            <a:t>250 – poradové číslo publikácie u vydavateľa</a:t>
          </a:r>
        </a:p>
      </dgm:t>
    </dgm:pt>
    <dgm:pt modelId="{7CC1052F-1105-4B90-8929-BFD0C6C68DD7}" type="parTrans" cxnId="{E827631F-3C7B-440F-B267-8FCED741B18C}">
      <dgm:prSet/>
      <dgm:spPr/>
      <dgm:t>
        <a:bodyPr/>
        <a:lstStyle/>
        <a:p>
          <a:endParaRPr lang="en-US"/>
        </a:p>
      </dgm:t>
    </dgm:pt>
    <dgm:pt modelId="{661982BC-11A4-4494-B133-4B2508354773}" type="sibTrans" cxnId="{E827631F-3C7B-440F-B267-8FCED741B18C}">
      <dgm:prSet/>
      <dgm:spPr/>
      <dgm:t>
        <a:bodyPr/>
        <a:lstStyle/>
        <a:p>
          <a:endParaRPr lang="en-US"/>
        </a:p>
      </dgm:t>
    </dgm:pt>
    <dgm:pt modelId="{08E1D210-0E80-421C-9EE8-5DD1F0DBE63B}">
      <dgm:prSet/>
      <dgm:spPr/>
      <dgm:t>
        <a:bodyPr/>
        <a:lstStyle/>
        <a:p>
          <a:r>
            <a:rPr lang="sk-SK"/>
            <a:t>0 – kontrolné číslo</a:t>
          </a:r>
        </a:p>
      </dgm:t>
    </dgm:pt>
    <dgm:pt modelId="{CB18BDF1-3CF4-4D47-B93B-AD3EB5366A6B}" type="parTrans" cxnId="{E6675D40-D81C-4080-85EF-6658C8CAF922}">
      <dgm:prSet/>
      <dgm:spPr/>
      <dgm:t>
        <a:bodyPr/>
        <a:lstStyle/>
        <a:p>
          <a:endParaRPr lang="en-US"/>
        </a:p>
      </dgm:t>
    </dgm:pt>
    <dgm:pt modelId="{4BBBBBCD-9727-4C58-B94E-F5C0418C7C13}" type="sibTrans" cxnId="{E6675D40-D81C-4080-85EF-6658C8CAF922}">
      <dgm:prSet/>
      <dgm:spPr/>
      <dgm:t>
        <a:bodyPr/>
        <a:lstStyle/>
        <a:p>
          <a:endParaRPr lang="en-US"/>
        </a:p>
      </dgm:t>
    </dgm:pt>
    <dgm:pt modelId="{3A2E4CCA-301F-446E-BE9E-31D4A063D938}" type="pres">
      <dgm:prSet presAssocID="{EF548D0B-9712-4FF0-BABC-81160C815A2D}" presName="linear" presStyleCnt="0">
        <dgm:presLayoutVars>
          <dgm:animLvl val="lvl"/>
          <dgm:resizeHandles val="exact"/>
        </dgm:presLayoutVars>
      </dgm:prSet>
      <dgm:spPr/>
    </dgm:pt>
    <dgm:pt modelId="{592BD2D5-1BB0-4E66-85DB-8C4EB3DFA72B}" type="pres">
      <dgm:prSet presAssocID="{0F149874-0AF2-4272-8365-5D656550BC2F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4EF83AC3-0D4E-4255-9CB2-11D936725B61}" type="pres">
      <dgm:prSet presAssocID="{2872B82D-C60E-48B9-A0BB-31B53075772A}" presName="spacer" presStyleCnt="0"/>
      <dgm:spPr/>
    </dgm:pt>
    <dgm:pt modelId="{406677F4-29C9-4589-BE46-E74ABF05B172}" type="pres">
      <dgm:prSet presAssocID="{E017101F-C6B2-4FFC-9A0F-6A38CC71726E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F9E28769-A1B4-46A9-B9A1-BD08EE7C6C3B}" type="pres">
      <dgm:prSet presAssocID="{B0C7B112-682D-4BCF-A4AC-D27E644CB527}" presName="spacer" presStyleCnt="0"/>
      <dgm:spPr/>
    </dgm:pt>
    <dgm:pt modelId="{A2ED3560-4D75-41EA-88CF-EECE4025616F}" type="pres">
      <dgm:prSet presAssocID="{08F8B54C-0E17-4FD6-8013-2BBBC14B6B1F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2C5421D8-D17A-4931-94A5-F445608CADEC}" type="pres">
      <dgm:prSet presAssocID="{6696D89D-B421-4BE9-BAF5-281C6F2F459A}" presName="spacer" presStyleCnt="0"/>
      <dgm:spPr/>
    </dgm:pt>
    <dgm:pt modelId="{F033443C-485D-4A3F-9642-4857CCD9B365}" type="pres">
      <dgm:prSet presAssocID="{EB64A59D-CBF4-457F-A0AE-6A8435116AA7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9AF2086F-CA5D-4CD5-9679-39AA43F2B160}" type="pres">
      <dgm:prSet presAssocID="{6C46024B-1D19-4B0F-96C6-6C31DF2D7593}" presName="spacer" presStyleCnt="0"/>
      <dgm:spPr/>
    </dgm:pt>
    <dgm:pt modelId="{5B925A7E-C506-47C5-9A74-55844C6D3EE1}" type="pres">
      <dgm:prSet presAssocID="{511AA3C9-1DEE-43AA-9B73-865FCB79A875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FEA9D7E7-5A2E-4931-A029-7A1ABF8D41D9}" type="pres">
      <dgm:prSet presAssocID="{661982BC-11A4-4494-B133-4B2508354773}" presName="spacer" presStyleCnt="0"/>
      <dgm:spPr/>
    </dgm:pt>
    <dgm:pt modelId="{FA529705-12E8-4F94-B55F-3AD5B0D1797D}" type="pres">
      <dgm:prSet presAssocID="{08E1D210-0E80-421C-9EE8-5DD1F0DBE63B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6D311A0C-04D6-4BE3-A45E-70C00FBC57C3}" srcId="{EF548D0B-9712-4FF0-BABC-81160C815A2D}" destId="{08F8B54C-0E17-4FD6-8013-2BBBC14B6B1F}" srcOrd="2" destOrd="0" parTransId="{E39A7D56-4D4F-471E-838E-53C04A7E45B8}" sibTransId="{6696D89D-B421-4BE9-BAF5-281C6F2F459A}"/>
    <dgm:cxn modelId="{A3B2B20D-7395-4661-8188-6D7FB467B154}" type="presOf" srcId="{EF548D0B-9712-4FF0-BABC-81160C815A2D}" destId="{3A2E4CCA-301F-446E-BE9E-31D4A063D938}" srcOrd="0" destOrd="0" presId="urn:microsoft.com/office/officeart/2005/8/layout/vList2"/>
    <dgm:cxn modelId="{E827631F-3C7B-440F-B267-8FCED741B18C}" srcId="{EF548D0B-9712-4FF0-BABC-81160C815A2D}" destId="{511AA3C9-1DEE-43AA-9B73-865FCB79A875}" srcOrd="4" destOrd="0" parTransId="{7CC1052F-1105-4B90-8929-BFD0C6C68DD7}" sibTransId="{661982BC-11A4-4494-B133-4B2508354773}"/>
    <dgm:cxn modelId="{0F8E8325-73E5-4B78-95CA-B379A1621602}" srcId="{EF548D0B-9712-4FF0-BABC-81160C815A2D}" destId="{EB64A59D-CBF4-457F-A0AE-6A8435116AA7}" srcOrd="3" destOrd="0" parTransId="{400C7A15-4AA7-4479-81AB-E47B94051740}" sibTransId="{6C46024B-1D19-4B0F-96C6-6C31DF2D7593}"/>
    <dgm:cxn modelId="{C0759627-38E5-4C62-95F2-AF0704A37725}" type="presOf" srcId="{08F8B54C-0E17-4FD6-8013-2BBBC14B6B1F}" destId="{A2ED3560-4D75-41EA-88CF-EECE4025616F}" srcOrd="0" destOrd="0" presId="urn:microsoft.com/office/officeart/2005/8/layout/vList2"/>
    <dgm:cxn modelId="{65BA722E-E59B-46EE-B2E1-C160210E8EAB}" type="presOf" srcId="{EB64A59D-CBF4-457F-A0AE-6A8435116AA7}" destId="{F033443C-485D-4A3F-9642-4857CCD9B365}" srcOrd="0" destOrd="0" presId="urn:microsoft.com/office/officeart/2005/8/layout/vList2"/>
    <dgm:cxn modelId="{E6675D40-D81C-4080-85EF-6658C8CAF922}" srcId="{EF548D0B-9712-4FF0-BABC-81160C815A2D}" destId="{08E1D210-0E80-421C-9EE8-5DD1F0DBE63B}" srcOrd="5" destOrd="0" parTransId="{CB18BDF1-3CF4-4D47-B93B-AD3EB5366A6B}" sibTransId="{4BBBBBCD-9727-4C58-B94E-F5C0418C7C13}"/>
    <dgm:cxn modelId="{E382F365-3109-429D-8337-21FA2E2B0180}" srcId="{EF548D0B-9712-4FF0-BABC-81160C815A2D}" destId="{E017101F-C6B2-4FFC-9A0F-6A38CC71726E}" srcOrd="1" destOrd="0" parTransId="{B7F351F7-21C9-4850-9E88-E3B22D76CF13}" sibTransId="{B0C7B112-682D-4BCF-A4AC-D27E644CB527}"/>
    <dgm:cxn modelId="{1644BE6E-3D56-4550-A5A5-31504092C300}" srcId="{EF548D0B-9712-4FF0-BABC-81160C815A2D}" destId="{0F149874-0AF2-4272-8365-5D656550BC2F}" srcOrd="0" destOrd="0" parTransId="{AC670682-E368-4703-9965-0233E8F7CB25}" sibTransId="{2872B82D-C60E-48B9-A0BB-31B53075772A}"/>
    <dgm:cxn modelId="{05C67450-13FC-4EE3-AED7-345DA2EA1651}" type="presOf" srcId="{E017101F-C6B2-4FFC-9A0F-6A38CC71726E}" destId="{406677F4-29C9-4589-BE46-E74ABF05B172}" srcOrd="0" destOrd="0" presId="urn:microsoft.com/office/officeart/2005/8/layout/vList2"/>
    <dgm:cxn modelId="{3AA33485-2A52-49D5-8850-0A1ECB7D8E5F}" type="presOf" srcId="{0F149874-0AF2-4272-8365-5D656550BC2F}" destId="{592BD2D5-1BB0-4E66-85DB-8C4EB3DFA72B}" srcOrd="0" destOrd="0" presId="urn:microsoft.com/office/officeart/2005/8/layout/vList2"/>
    <dgm:cxn modelId="{C94505C7-A11F-46E3-A05D-A0B6DA564753}" type="presOf" srcId="{511AA3C9-1DEE-43AA-9B73-865FCB79A875}" destId="{5B925A7E-C506-47C5-9A74-55844C6D3EE1}" srcOrd="0" destOrd="0" presId="urn:microsoft.com/office/officeart/2005/8/layout/vList2"/>
    <dgm:cxn modelId="{9BC7A5F9-4156-40D6-BF89-D1840330337A}" type="presOf" srcId="{08E1D210-0E80-421C-9EE8-5DD1F0DBE63B}" destId="{FA529705-12E8-4F94-B55F-3AD5B0D1797D}" srcOrd="0" destOrd="0" presId="urn:microsoft.com/office/officeart/2005/8/layout/vList2"/>
    <dgm:cxn modelId="{E51ABD2D-A7D6-4F85-A1C4-75FD13F9390D}" type="presParOf" srcId="{3A2E4CCA-301F-446E-BE9E-31D4A063D938}" destId="{592BD2D5-1BB0-4E66-85DB-8C4EB3DFA72B}" srcOrd="0" destOrd="0" presId="urn:microsoft.com/office/officeart/2005/8/layout/vList2"/>
    <dgm:cxn modelId="{0B49D4CF-E8C1-4635-BE51-F3E5FB9DB26C}" type="presParOf" srcId="{3A2E4CCA-301F-446E-BE9E-31D4A063D938}" destId="{4EF83AC3-0D4E-4255-9CB2-11D936725B61}" srcOrd="1" destOrd="0" presId="urn:microsoft.com/office/officeart/2005/8/layout/vList2"/>
    <dgm:cxn modelId="{251CFE69-9666-46C8-821E-F527B9C8D348}" type="presParOf" srcId="{3A2E4CCA-301F-446E-BE9E-31D4A063D938}" destId="{406677F4-29C9-4589-BE46-E74ABF05B172}" srcOrd="2" destOrd="0" presId="urn:microsoft.com/office/officeart/2005/8/layout/vList2"/>
    <dgm:cxn modelId="{CBC65048-01A7-4880-85F4-86F601B5E1DD}" type="presParOf" srcId="{3A2E4CCA-301F-446E-BE9E-31D4A063D938}" destId="{F9E28769-A1B4-46A9-B9A1-BD08EE7C6C3B}" srcOrd="3" destOrd="0" presId="urn:microsoft.com/office/officeart/2005/8/layout/vList2"/>
    <dgm:cxn modelId="{CA04EEBE-4A51-4663-93A1-D5560732A278}" type="presParOf" srcId="{3A2E4CCA-301F-446E-BE9E-31D4A063D938}" destId="{A2ED3560-4D75-41EA-88CF-EECE4025616F}" srcOrd="4" destOrd="0" presId="urn:microsoft.com/office/officeart/2005/8/layout/vList2"/>
    <dgm:cxn modelId="{C14DFB28-6079-4A46-9154-0FF6048D5090}" type="presParOf" srcId="{3A2E4CCA-301F-446E-BE9E-31D4A063D938}" destId="{2C5421D8-D17A-4931-94A5-F445608CADEC}" srcOrd="5" destOrd="0" presId="urn:microsoft.com/office/officeart/2005/8/layout/vList2"/>
    <dgm:cxn modelId="{8B536F83-1ADC-47A1-A7E0-3CD0B93BFB33}" type="presParOf" srcId="{3A2E4CCA-301F-446E-BE9E-31D4A063D938}" destId="{F033443C-485D-4A3F-9642-4857CCD9B365}" srcOrd="6" destOrd="0" presId="urn:microsoft.com/office/officeart/2005/8/layout/vList2"/>
    <dgm:cxn modelId="{036CFFF4-73E6-4872-A66F-608253B3F40E}" type="presParOf" srcId="{3A2E4CCA-301F-446E-BE9E-31D4A063D938}" destId="{9AF2086F-CA5D-4CD5-9679-39AA43F2B160}" srcOrd="7" destOrd="0" presId="urn:microsoft.com/office/officeart/2005/8/layout/vList2"/>
    <dgm:cxn modelId="{6F75BB2B-0B00-4847-9CE7-C4A9B1D0EEF1}" type="presParOf" srcId="{3A2E4CCA-301F-446E-BE9E-31D4A063D938}" destId="{5B925A7E-C506-47C5-9A74-55844C6D3EE1}" srcOrd="8" destOrd="0" presId="urn:microsoft.com/office/officeart/2005/8/layout/vList2"/>
    <dgm:cxn modelId="{C26419B2-4DD0-4DF8-9CFA-6CCA713BD53B}" type="presParOf" srcId="{3A2E4CCA-301F-446E-BE9E-31D4A063D938}" destId="{FEA9D7E7-5A2E-4931-A029-7A1ABF8D41D9}" srcOrd="9" destOrd="0" presId="urn:microsoft.com/office/officeart/2005/8/layout/vList2"/>
    <dgm:cxn modelId="{71039E9D-A7FD-48C4-8F74-EB0258A23C09}" type="presParOf" srcId="{3A2E4CCA-301F-446E-BE9E-31D4A063D938}" destId="{FA529705-12E8-4F94-B55F-3AD5B0D1797D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4CE3F22E-11E6-4480-BECF-F638F5F4797A}" type="doc">
      <dgm:prSet loTypeId="urn:microsoft.com/office/officeart/2005/8/layout/vList5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DCAA5F0-CCB0-44C1-9A14-FF9C7170A90F}">
      <dgm:prSet/>
      <dgm:spPr/>
      <dgm:t>
        <a:bodyPr/>
        <a:lstStyle/>
        <a:p>
          <a:r>
            <a:rPr lang="sk-SK"/>
            <a:t>ISBN musí byť tiež zahrnuté do všetkých </a:t>
          </a:r>
          <a:r>
            <a:rPr lang="sk-SK" u="sng"/>
            <a:t>metaúdajov</a:t>
          </a:r>
          <a:r>
            <a:rPr lang="sk-SK"/>
            <a:t>, ktoré obsahuje publikácia alebo produkt.</a:t>
          </a:r>
        </a:p>
      </dgm:t>
    </dgm:pt>
    <dgm:pt modelId="{608A6599-50B4-4549-8EDE-6745C6FD657F}" type="parTrans" cxnId="{7CB24A4C-8646-456C-B44E-A1A160251B3F}">
      <dgm:prSet/>
      <dgm:spPr/>
      <dgm:t>
        <a:bodyPr/>
        <a:lstStyle/>
        <a:p>
          <a:endParaRPr lang="en-US"/>
        </a:p>
      </dgm:t>
    </dgm:pt>
    <dgm:pt modelId="{80A5CB15-901B-4946-9AC1-BAA2A8D375C7}" type="sibTrans" cxnId="{7CB24A4C-8646-456C-B44E-A1A160251B3F}">
      <dgm:prSet/>
      <dgm:spPr/>
      <dgm:t>
        <a:bodyPr/>
        <a:lstStyle/>
        <a:p>
          <a:endParaRPr lang="en-US"/>
        </a:p>
      </dgm:t>
    </dgm:pt>
    <dgm:pt modelId="{EAAAF919-A052-4EAB-843D-78E9EAF72609}">
      <dgm:prSet/>
      <dgm:spPr/>
      <dgm:t>
        <a:bodyPr/>
        <a:lstStyle/>
        <a:p>
          <a:r>
            <a:rPr lang="sk-SK"/>
            <a:t>V prípade publikácie v </a:t>
          </a:r>
          <a:r>
            <a:rPr lang="sk-SK" u="sng"/>
            <a:t>rôznych formátoch </a:t>
          </a:r>
          <a:r>
            <a:rPr lang="sk-SK"/>
            <a:t>sa vyžaduje </a:t>
          </a:r>
          <a:r>
            <a:rPr lang="sk-SK" u="sng"/>
            <a:t>jedno ISBN (TITUL)</a:t>
          </a:r>
          <a:endParaRPr lang="sk-SK"/>
        </a:p>
      </dgm:t>
    </dgm:pt>
    <dgm:pt modelId="{14400274-E4A8-44E6-BFAE-437E41C77F55}" type="parTrans" cxnId="{3DCFA92D-0791-45C8-B440-2C849647B5B0}">
      <dgm:prSet/>
      <dgm:spPr/>
      <dgm:t>
        <a:bodyPr/>
        <a:lstStyle/>
        <a:p>
          <a:endParaRPr lang="en-US"/>
        </a:p>
      </dgm:t>
    </dgm:pt>
    <dgm:pt modelId="{B6479B9C-2FD2-43E5-B645-A94C57BF313D}" type="sibTrans" cxnId="{3DCFA92D-0791-45C8-B440-2C849647B5B0}">
      <dgm:prSet/>
      <dgm:spPr/>
      <dgm:t>
        <a:bodyPr/>
        <a:lstStyle/>
        <a:p>
          <a:endParaRPr lang="en-US"/>
        </a:p>
      </dgm:t>
    </dgm:pt>
    <dgm:pt modelId="{98BE249D-8AD8-46F6-8A21-590981D01431}">
      <dgm:prSet/>
      <dgm:spPr/>
      <dgm:t>
        <a:bodyPr/>
        <a:lstStyle/>
        <a:p>
          <a:r>
            <a:rPr lang="sk-SK"/>
            <a:t>Každej </a:t>
          </a:r>
          <a:r>
            <a:rPr lang="sk-SK" u="sng"/>
            <a:t>verzii</a:t>
          </a:r>
          <a:r>
            <a:rPr lang="sk-SK"/>
            <a:t> titulu je pridelené iné ISBN</a:t>
          </a:r>
        </a:p>
      </dgm:t>
    </dgm:pt>
    <dgm:pt modelId="{AC1369D7-7242-484A-8EC7-74E8F45A6D02}" type="parTrans" cxnId="{A1FD4663-75D3-43CF-8E57-B180E22C9229}">
      <dgm:prSet/>
      <dgm:spPr/>
      <dgm:t>
        <a:bodyPr/>
        <a:lstStyle/>
        <a:p>
          <a:endParaRPr lang="en-US"/>
        </a:p>
      </dgm:t>
    </dgm:pt>
    <dgm:pt modelId="{257A875F-DFF5-4E63-9821-6C7AE2FF2E10}" type="sibTrans" cxnId="{A1FD4663-75D3-43CF-8E57-B180E22C9229}">
      <dgm:prSet/>
      <dgm:spPr/>
      <dgm:t>
        <a:bodyPr/>
        <a:lstStyle/>
        <a:p>
          <a:endParaRPr lang="en-US"/>
        </a:p>
      </dgm:t>
    </dgm:pt>
    <dgm:pt modelId="{04A09030-663D-43BC-BA22-98D1979BB52B}">
      <dgm:prSet/>
      <dgm:spPr/>
      <dgm:t>
        <a:bodyPr/>
        <a:lstStyle/>
        <a:p>
          <a:r>
            <a:rPr lang="sk-SK"/>
            <a:t>ISBN musia byť uvedené pod sebou na každej verzii so skráteným údajom o formáte v zátvorkách ako v tomto príklade:</a:t>
          </a:r>
        </a:p>
      </dgm:t>
    </dgm:pt>
    <dgm:pt modelId="{BDBBFA97-61DD-46A2-8012-A76DDCA66A2C}" type="parTrans" cxnId="{2D96A532-737F-48BF-BEA2-068254AC5B69}">
      <dgm:prSet/>
      <dgm:spPr/>
      <dgm:t>
        <a:bodyPr/>
        <a:lstStyle/>
        <a:p>
          <a:endParaRPr lang="en-US"/>
        </a:p>
      </dgm:t>
    </dgm:pt>
    <dgm:pt modelId="{0DB5DFF0-B2E2-490D-B8F8-B48268BA8167}" type="sibTrans" cxnId="{2D96A532-737F-48BF-BEA2-068254AC5B69}">
      <dgm:prSet/>
      <dgm:spPr/>
      <dgm:t>
        <a:bodyPr/>
        <a:lstStyle/>
        <a:p>
          <a:endParaRPr lang="en-US"/>
        </a:p>
      </dgm:t>
    </dgm:pt>
    <dgm:pt modelId="{7F5EF687-D03A-481B-A1D3-F9DAE3B631FA}">
      <dgm:prSet/>
      <dgm:spPr/>
      <dgm:t>
        <a:bodyPr/>
        <a:lstStyle/>
        <a:p>
          <a:r>
            <a:rPr lang="sk-SK"/>
            <a:t>ISBN 978-951-45-9693-3 (tvrdá väzba)</a:t>
          </a:r>
          <a:br>
            <a:rPr lang="sk-SK"/>
          </a:br>
          <a:r>
            <a:rPr lang="sk-SK"/>
            <a:t>ISBN 978-951-45-9694-0 (viazaná väzba)</a:t>
          </a:r>
          <a:br>
            <a:rPr lang="sk-SK"/>
          </a:br>
          <a:r>
            <a:rPr lang="sk-SK"/>
            <a:t>ISBN 978-951-45-9695-7 (PDF)</a:t>
          </a:r>
          <a:br>
            <a:rPr lang="sk-SK"/>
          </a:br>
          <a:r>
            <a:rPr lang="sk-SK"/>
            <a:t>ISBN 978-951-45-9696-4 (HTML) </a:t>
          </a:r>
        </a:p>
      </dgm:t>
    </dgm:pt>
    <dgm:pt modelId="{EA34C0BB-3A5E-4EFF-8C11-7A06EED6E82F}" type="parTrans" cxnId="{48BF06F3-8690-4BC5-9E96-FC7D95897CFC}">
      <dgm:prSet/>
      <dgm:spPr/>
      <dgm:t>
        <a:bodyPr/>
        <a:lstStyle/>
        <a:p>
          <a:endParaRPr lang="en-US"/>
        </a:p>
      </dgm:t>
    </dgm:pt>
    <dgm:pt modelId="{744A3DD7-D3EA-457E-8B84-9F813693487D}" type="sibTrans" cxnId="{48BF06F3-8690-4BC5-9E96-FC7D95897CFC}">
      <dgm:prSet/>
      <dgm:spPr/>
      <dgm:t>
        <a:bodyPr/>
        <a:lstStyle/>
        <a:p>
          <a:endParaRPr lang="en-US"/>
        </a:p>
      </dgm:t>
    </dgm:pt>
    <dgm:pt modelId="{185A5458-1360-4872-BB1C-79509DB16641}">
      <dgm:prSet/>
      <dgm:spPr/>
      <dgm:t>
        <a:bodyPr/>
        <a:lstStyle/>
        <a:p>
          <a:r>
            <a:rPr lang="sk-SK"/>
            <a:t>ISBN musí byť tiež uvedené na všetkých sprievodných materiáloch k publikácii.</a:t>
          </a:r>
        </a:p>
      </dgm:t>
    </dgm:pt>
    <dgm:pt modelId="{D512C398-5272-477A-9516-513C03D4EB93}" type="parTrans" cxnId="{446F512D-6E63-44C4-8BBC-55E8DD05AE78}">
      <dgm:prSet/>
      <dgm:spPr/>
      <dgm:t>
        <a:bodyPr/>
        <a:lstStyle/>
        <a:p>
          <a:endParaRPr lang="en-US"/>
        </a:p>
      </dgm:t>
    </dgm:pt>
    <dgm:pt modelId="{2EC63C8F-360F-4542-8298-18737DF9FC92}" type="sibTrans" cxnId="{446F512D-6E63-44C4-8BBC-55E8DD05AE78}">
      <dgm:prSet/>
      <dgm:spPr/>
      <dgm:t>
        <a:bodyPr/>
        <a:lstStyle/>
        <a:p>
          <a:endParaRPr lang="en-US"/>
        </a:p>
      </dgm:t>
    </dgm:pt>
    <dgm:pt modelId="{D4129224-AC10-43A4-A04B-27E709A9A8D3}" type="pres">
      <dgm:prSet presAssocID="{4CE3F22E-11E6-4480-BECF-F638F5F4797A}" presName="Name0" presStyleCnt="0">
        <dgm:presLayoutVars>
          <dgm:dir/>
          <dgm:animLvl val="lvl"/>
          <dgm:resizeHandles val="exact"/>
        </dgm:presLayoutVars>
      </dgm:prSet>
      <dgm:spPr/>
    </dgm:pt>
    <dgm:pt modelId="{8C165A66-7FD2-4184-9A73-87340E8F1518}" type="pres">
      <dgm:prSet presAssocID="{2DCAA5F0-CCB0-44C1-9A14-FF9C7170A90F}" presName="linNode" presStyleCnt="0"/>
      <dgm:spPr/>
    </dgm:pt>
    <dgm:pt modelId="{E0E8B769-7B21-4B78-87C8-73420DBC3773}" type="pres">
      <dgm:prSet presAssocID="{2DCAA5F0-CCB0-44C1-9A14-FF9C7170A90F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866837A3-F2C0-40BD-8D8B-4760A3FA59B8}" type="pres">
      <dgm:prSet presAssocID="{80A5CB15-901B-4946-9AC1-BAA2A8D375C7}" presName="sp" presStyleCnt="0"/>
      <dgm:spPr/>
    </dgm:pt>
    <dgm:pt modelId="{EF9E8EF4-3C6A-4A51-9A0C-F623D1233D47}" type="pres">
      <dgm:prSet presAssocID="{EAAAF919-A052-4EAB-843D-78E9EAF72609}" presName="linNode" presStyleCnt="0"/>
      <dgm:spPr/>
    </dgm:pt>
    <dgm:pt modelId="{1E0C8801-3576-4300-A6E0-F80F23A0BDBF}" type="pres">
      <dgm:prSet presAssocID="{EAAAF919-A052-4EAB-843D-78E9EAF72609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1525D3E5-ED39-4FCA-85DB-E968769229B8}" type="pres">
      <dgm:prSet presAssocID="{B6479B9C-2FD2-43E5-B645-A94C57BF313D}" presName="sp" presStyleCnt="0"/>
      <dgm:spPr/>
    </dgm:pt>
    <dgm:pt modelId="{0FAFA83B-E77D-4699-94C8-1D5FA095362B}" type="pres">
      <dgm:prSet presAssocID="{98BE249D-8AD8-46F6-8A21-590981D01431}" presName="linNode" presStyleCnt="0"/>
      <dgm:spPr/>
    </dgm:pt>
    <dgm:pt modelId="{059DA18A-8D49-44EB-9679-C5592BC2CFAF}" type="pres">
      <dgm:prSet presAssocID="{98BE249D-8AD8-46F6-8A21-590981D01431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6581F1DB-FC28-457E-9EA1-7678283E3DED}" type="pres">
      <dgm:prSet presAssocID="{257A875F-DFF5-4E63-9821-6C7AE2FF2E10}" presName="sp" presStyleCnt="0"/>
      <dgm:spPr/>
    </dgm:pt>
    <dgm:pt modelId="{13B9C476-24D5-4477-B534-EF8049F423E8}" type="pres">
      <dgm:prSet presAssocID="{04A09030-663D-43BC-BA22-98D1979BB52B}" presName="linNode" presStyleCnt="0"/>
      <dgm:spPr/>
    </dgm:pt>
    <dgm:pt modelId="{2134FCD9-1452-46FE-A187-0AE40BE36DC3}" type="pres">
      <dgm:prSet presAssocID="{04A09030-663D-43BC-BA22-98D1979BB52B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F3AE5D50-D36B-4B8F-9B9D-A3BE176C13BC}" type="pres">
      <dgm:prSet presAssocID="{04A09030-663D-43BC-BA22-98D1979BB52B}" presName="descendantText" presStyleLbl="alignAccFollowNode1" presStyleIdx="0" presStyleCnt="1">
        <dgm:presLayoutVars>
          <dgm:bulletEnabled val="1"/>
        </dgm:presLayoutVars>
      </dgm:prSet>
      <dgm:spPr/>
    </dgm:pt>
    <dgm:pt modelId="{27E1349D-0882-4508-BFCA-A957DCDB1E5B}" type="pres">
      <dgm:prSet presAssocID="{0DB5DFF0-B2E2-490D-B8F8-B48268BA8167}" presName="sp" presStyleCnt="0"/>
      <dgm:spPr/>
    </dgm:pt>
    <dgm:pt modelId="{E164886E-12B8-4C9F-8D93-B4B5203AE1FA}" type="pres">
      <dgm:prSet presAssocID="{185A5458-1360-4872-BB1C-79509DB16641}" presName="linNode" presStyleCnt="0"/>
      <dgm:spPr/>
    </dgm:pt>
    <dgm:pt modelId="{FFBDE825-BAFE-42B2-B1A1-5DA7AE5EAE4D}" type="pres">
      <dgm:prSet presAssocID="{185A5458-1360-4872-BB1C-79509DB16641}" presName="parentText" presStyleLbl="node1" presStyleIdx="4" presStyleCnt="5">
        <dgm:presLayoutVars>
          <dgm:chMax val="1"/>
          <dgm:bulletEnabled val="1"/>
        </dgm:presLayoutVars>
      </dgm:prSet>
      <dgm:spPr/>
    </dgm:pt>
  </dgm:ptLst>
  <dgm:cxnLst>
    <dgm:cxn modelId="{446F512D-6E63-44C4-8BBC-55E8DD05AE78}" srcId="{4CE3F22E-11E6-4480-BECF-F638F5F4797A}" destId="{185A5458-1360-4872-BB1C-79509DB16641}" srcOrd="4" destOrd="0" parTransId="{D512C398-5272-477A-9516-513C03D4EB93}" sibTransId="{2EC63C8F-360F-4542-8298-18737DF9FC92}"/>
    <dgm:cxn modelId="{3DCFA92D-0791-45C8-B440-2C849647B5B0}" srcId="{4CE3F22E-11E6-4480-BECF-F638F5F4797A}" destId="{EAAAF919-A052-4EAB-843D-78E9EAF72609}" srcOrd="1" destOrd="0" parTransId="{14400274-E4A8-44E6-BFAE-437E41C77F55}" sibTransId="{B6479B9C-2FD2-43E5-B645-A94C57BF313D}"/>
    <dgm:cxn modelId="{2D96A532-737F-48BF-BEA2-068254AC5B69}" srcId="{4CE3F22E-11E6-4480-BECF-F638F5F4797A}" destId="{04A09030-663D-43BC-BA22-98D1979BB52B}" srcOrd="3" destOrd="0" parTransId="{BDBBFA97-61DD-46A2-8012-A76DDCA66A2C}" sibTransId="{0DB5DFF0-B2E2-490D-B8F8-B48268BA8167}"/>
    <dgm:cxn modelId="{A1FD4663-75D3-43CF-8E57-B180E22C9229}" srcId="{4CE3F22E-11E6-4480-BECF-F638F5F4797A}" destId="{98BE249D-8AD8-46F6-8A21-590981D01431}" srcOrd="2" destOrd="0" parTransId="{AC1369D7-7242-484A-8EC7-74E8F45A6D02}" sibTransId="{257A875F-DFF5-4E63-9821-6C7AE2FF2E10}"/>
    <dgm:cxn modelId="{38837C67-B115-4C87-AA2A-E7A4A1D50ED0}" type="presOf" srcId="{185A5458-1360-4872-BB1C-79509DB16641}" destId="{FFBDE825-BAFE-42B2-B1A1-5DA7AE5EAE4D}" srcOrd="0" destOrd="0" presId="urn:microsoft.com/office/officeart/2005/8/layout/vList5"/>
    <dgm:cxn modelId="{7CB24A4C-8646-456C-B44E-A1A160251B3F}" srcId="{4CE3F22E-11E6-4480-BECF-F638F5F4797A}" destId="{2DCAA5F0-CCB0-44C1-9A14-FF9C7170A90F}" srcOrd="0" destOrd="0" parTransId="{608A6599-50B4-4549-8EDE-6745C6FD657F}" sibTransId="{80A5CB15-901B-4946-9AC1-BAA2A8D375C7}"/>
    <dgm:cxn modelId="{564D1B99-A3E7-465E-BF49-148580779C32}" type="presOf" srcId="{EAAAF919-A052-4EAB-843D-78E9EAF72609}" destId="{1E0C8801-3576-4300-A6E0-F80F23A0BDBF}" srcOrd="0" destOrd="0" presId="urn:microsoft.com/office/officeart/2005/8/layout/vList5"/>
    <dgm:cxn modelId="{CAA54DA0-D693-4EF9-91D9-260F2149CF64}" type="presOf" srcId="{4CE3F22E-11E6-4480-BECF-F638F5F4797A}" destId="{D4129224-AC10-43A4-A04B-27E709A9A8D3}" srcOrd="0" destOrd="0" presId="urn:microsoft.com/office/officeart/2005/8/layout/vList5"/>
    <dgm:cxn modelId="{F674ADB7-D896-4EA3-9043-36C6879D8134}" type="presOf" srcId="{04A09030-663D-43BC-BA22-98D1979BB52B}" destId="{2134FCD9-1452-46FE-A187-0AE40BE36DC3}" srcOrd="0" destOrd="0" presId="urn:microsoft.com/office/officeart/2005/8/layout/vList5"/>
    <dgm:cxn modelId="{D49F63B9-7BE9-40A3-B9F1-310CCE6D4599}" type="presOf" srcId="{98BE249D-8AD8-46F6-8A21-590981D01431}" destId="{059DA18A-8D49-44EB-9679-C5592BC2CFAF}" srcOrd="0" destOrd="0" presId="urn:microsoft.com/office/officeart/2005/8/layout/vList5"/>
    <dgm:cxn modelId="{99FDFCBE-015C-4DC4-8A48-6E1D579F593B}" type="presOf" srcId="{7F5EF687-D03A-481B-A1D3-F9DAE3B631FA}" destId="{F3AE5D50-D36B-4B8F-9B9D-A3BE176C13BC}" srcOrd="0" destOrd="0" presId="urn:microsoft.com/office/officeart/2005/8/layout/vList5"/>
    <dgm:cxn modelId="{8946A2F2-1BAB-4F04-A3F1-8CE3548386A7}" type="presOf" srcId="{2DCAA5F0-CCB0-44C1-9A14-FF9C7170A90F}" destId="{E0E8B769-7B21-4B78-87C8-73420DBC3773}" srcOrd="0" destOrd="0" presId="urn:microsoft.com/office/officeart/2005/8/layout/vList5"/>
    <dgm:cxn modelId="{48BF06F3-8690-4BC5-9E96-FC7D95897CFC}" srcId="{04A09030-663D-43BC-BA22-98D1979BB52B}" destId="{7F5EF687-D03A-481B-A1D3-F9DAE3B631FA}" srcOrd="0" destOrd="0" parTransId="{EA34C0BB-3A5E-4EFF-8C11-7A06EED6E82F}" sibTransId="{744A3DD7-D3EA-457E-8B84-9F813693487D}"/>
    <dgm:cxn modelId="{895536A3-88A9-44FC-9F40-78863C98AF26}" type="presParOf" srcId="{D4129224-AC10-43A4-A04B-27E709A9A8D3}" destId="{8C165A66-7FD2-4184-9A73-87340E8F1518}" srcOrd="0" destOrd="0" presId="urn:microsoft.com/office/officeart/2005/8/layout/vList5"/>
    <dgm:cxn modelId="{E3F2F73F-E4F8-417E-BC0A-7E6C67D4CE95}" type="presParOf" srcId="{8C165A66-7FD2-4184-9A73-87340E8F1518}" destId="{E0E8B769-7B21-4B78-87C8-73420DBC3773}" srcOrd="0" destOrd="0" presId="urn:microsoft.com/office/officeart/2005/8/layout/vList5"/>
    <dgm:cxn modelId="{F94C0AEA-3C21-4DE8-B37E-C49838DA644B}" type="presParOf" srcId="{D4129224-AC10-43A4-A04B-27E709A9A8D3}" destId="{866837A3-F2C0-40BD-8D8B-4760A3FA59B8}" srcOrd="1" destOrd="0" presId="urn:microsoft.com/office/officeart/2005/8/layout/vList5"/>
    <dgm:cxn modelId="{CDFFC819-CD10-4DE4-8DA9-B33196AB3A66}" type="presParOf" srcId="{D4129224-AC10-43A4-A04B-27E709A9A8D3}" destId="{EF9E8EF4-3C6A-4A51-9A0C-F623D1233D47}" srcOrd="2" destOrd="0" presId="urn:microsoft.com/office/officeart/2005/8/layout/vList5"/>
    <dgm:cxn modelId="{267DB9A3-1066-45BE-A86E-9942011CBEB3}" type="presParOf" srcId="{EF9E8EF4-3C6A-4A51-9A0C-F623D1233D47}" destId="{1E0C8801-3576-4300-A6E0-F80F23A0BDBF}" srcOrd="0" destOrd="0" presId="urn:microsoft.com/office/officeart/2005/8/layout/vList5"/>
    <dgm:cxn modelId="{653ADE2C-7CB7-4558-AAE9-9D3B7BFF7D94}" type="presParOf" srcId="{D4129224-AC10-43A4-A04B-27E709A9A8D3}" destId="{1525D3E5-ED39-4FCA-85DB-E968769229B8}" srcOrd="3" destOrd="0" presId="urn:microsoft.com/office/officeart/2005/8/layout/vList5"/>
    <dgm:cxn modelId="{98CAC1EC-762A-4DF0-AB57-EA2743EB5F2C}" type="presParOf" srcId="{D4129224-AC10-43A4-A04B-27E709A9A8D3}" destId="{0FAFA83B-E77D-4699-94C8-1D5FA095362B}" srcOrd="4" destOrd="0" presId="urn:microsoft.com/office/officeart/2005/8/layout/vList5"/>
    <dgm:cxn modelId="{BBB7FA40-163E-458D-8969-5FF86AFCB223}" type="presParOf" srcId="{0FAFA83B-E77D-4699-94C8-1D5FA095362B}" destId="{059DA18A-8D49-44EB-9679-C5592BC2CFAF}" srcOrd="0" destOrd="0" presId="urn:microsoft.com/office/officeart/2005/8/layout/vList5"/>
    <dgm:cxn modelId="{A8C96359-8641-43EC-89C0-B61C444EF540}" type="presParOf" srcId="{D4129224-AC10-43A4-A04B-27E709A9A8D3}" destId="{6581F1DB-FC28-457E-9EA1-7678283E3DED}" srcOrd="5" destOrd="0" presId="urn:microsoft.com/office/officeart/2005/8/layout/vList5"/>
    <dgm:cxn modelId="{63329B6B-2C15-4462-BAE5-1BD9CF571A04}" type="presParOf" srcId="{D4129224-AC10-43A4-A04B-27E709A9A8D3}" destId="{13B9C476-24D5-4477-B534-EF8049F423E8}" srcOrd="6" destOrd="0" presId="urn:microsoft.com/office/officeart/2005/8/layout/vList5"/>
    <dgm:cxn modelId="{049ECF1D-7DB7-4B70-BBE7-ED1398F780E8}" type="presParOf" srcId="{13B9C476-24D5-4477-B534-EF8049F423E8}" destId="{2134FCD9-1452-46FE-A187-0AE40BE36DC3}" srcOrd="0" destOrd="0" presId="urn:microsoft.com/office/officeart/2005/8/layout/vList5"/>
    <dgm:cxn modelId="{40F4BD73-B0CB-4F60-B6DA-9408F78CC561}" type="presParOf" srcId="{13B9C476-24D5-4477-B534-EF8049F423E8}" destId="{F3AE5D50-D36B-4B8F-9B9D-A3BE176C13BC}" srcOrd="1" destOrd="0" presId="urn:microsoft.com/office/officeart/2005/8/layout/vList5"/>
    <dgm:cxn modelId="{49CC4930-32E4-4760-BCA1-01C204558206}" type="presParOf" srcId="{D4129224-AC10-43A4-A04B-27E709A9A8D3}" destId="{27E1349D-0882-4508-BFCA-A957DCDB1E5B}" srcOrd="7" destOrd="0" presId="urn:microsoft.com/office/officeart/2005/8/layout/vList5"/>
    <dgm:cxn modelId="{371F55A8-852C-4F02-823C-2A3B25843CA6}" type="presParOf" srcId="{D4129224-AC10-43A4-A04B-27E709A9A8D3}" destId="{E164886E-12B8-4C9F-8D93-B4B5203AE1FA}" srcOrd="8" destOrd="0" presId="urn:microsoft.com/office/officeart/2005/8/layout/vList5"/>
    <dgm:cxn modelId="{97AED548-BF44-443D-BF93-7BEB7D7FFDF1}" type="presParOf" srcId="{E164886E-12B8-4C9F-8D93-B4B5203AE1FA}" destId="{FFBDE825-BAFE-42B2-B1A1-5DA7AE5EAE4D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9F392E-66C0-4299-B7B9-B491683653A8}">
      <dsp:nvSpPr>
        <dsp:cNvPr id="0" name=""/>
        <dsp:cNvSpPr/>
      </dsp:nvSpPr>
      <dsp:spPr>
        <a:xfrm>
          <a:off x="0" y="96255"/>
          <a:ext cx="6628804" cy="155152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300" kern="1200"/>
            <a:t>Národná agentúra pre vydávanie publikácií prideľuje medzinárodné štandardné číslo knihy (ISBN) každej monografickej publikácii </a:t>
          </a:r>
        </a:p>
      </dsp:txBody>
      <dsp:txXfrm>
        <a:off x="75739" y="171994"/>
        <a:ext cx="6477326" cy="1400051"/>
      </dsp:txXfrm>
    </dsp:sp>
    <dsp:sp modelId="{9C61B6EB-D098-41C8-8B34-A1489ADD1744}">
      <dsp:nvSpPr>
        <dsp:cNvPr id="0" name=""/>
        <dsp:cNvSpPr/>
      </dsp:nvSpPr>
      <dsp:spPr>
        <a:xfrm>
          <a:off x="0" y="1714025"/>
          <a:ext cx="6628804" cy="1551529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300" kern="1200"/>
            <a:t>Pridelenie ISBN nemá žiadny význam ani akúkoľvek právnu hodnotu vo vzťahu k vlastníctvu práv na dané dielo ani vo vzťahu k jeho obsahu.</a:t>
          </a:r>
        </a:p>
      </dsp:txBody>
      <dsp:txXfrm>
        <a:off x="75739" y="1789764"/>
        <a:ext cx="6477326" cy="1400051"/>
      </dsp:txXfrm>
    </dsp:sp>
    <dsp:sp modelId="{AEEDE39B-18AB-4BB5-B59C-DC250584662B}">
      <dsp:nvSpPr>
        <dsp:cNvPr id="0" name=""/>
        <dsp:cNvSpPr/>
      </dsp:nvSpPr>
      <dsp:spPr>
        <a:xfrm>
          <a:off x="0" y="3331795"/>
          <a:ext cx="6628804" cy="1551529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300" kern="1200"/>
            <a:t>ISBN, ktoré sa už raz produktu pridelilo, sa nemôže zmeniť, nahradiť ani opätovne použiť.</a:t>
          </a:r>
        </a:p>
      </dsp:txBody>
      <dsp:txXfrm>
        <a:off x="75739" y="3407534"/>
        <a:ext cx="6477326" cy="140005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AE89C-1A00-4678-9E8F-2E955D33FC06}">
      <dsp:nvSpPr>
        <dsp:cNvPr id="0" name=""/>
        <dsp:cNvSpPr/>
      </dsp:nvSpPr>
      <dsp:spPr>
        <a:xfrm>
          <a:off x="0" y="613290"/>
          <a:ext cx="6628804" cy="756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6118B43-1951-4EE3-BCA4-3BC6EED1865B}">
      <dsp:nvSpPr>
        <dsp:cNvPr id="0" name=""/>
        <dsp:cNvSpPr/>
      </dsp:nvSpPr>
      <dsp:spPr>
        <a:xfrm>
          <a:off x="331440" y="170490"/>
          <a:ext cx="4640162" cy="8856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387" tIns="0" rIns="175387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000" kern="1200"/>
            <a:t>každej </a:t>
          </a:r>
          <a:r>
            <a:rPr lang="sk-SK" sz="3000" u="sng" kern="1200"/>
            <a:t>jazykovej verzii </a:t>
          </a:r>
          <a:r>
            <a:rPr lang="sk-SK" sz="3000" kern="1200"/>
            <a:t>publikácie,</a:t>
          </a:r>
        </a:p>
      </dsp:txBody>
      <dsp:txXfrm>
        <a:off x="374671" y="213721"/>
        <a:ext cx="4553700" cy="799138"/>
      </dsp:txXfrm>
    </dsp:sp>
    <dsp:sp modelId="{3AD15396-3BCF-4B94-ADE3-D8F811DF9252}">
      <dsp:nvSpPr>
        <dsp:cNvPr id="0" name=""/>
        <dsp:cNvSpPr/>
      </dsp:nvSpPr>
      <dsp:spPr>
        <a:xfrm>
          <a:off x="0" y="1974090"/>
          <a:ext cx="6628804" cy="2835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4469" tIns="624840" rIns="514469" bIns="21336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3000" kern="1200"/>
            <a:t>v prípade diela vydaného a sprístupneného vo forme verzií v rôznych formátoch (PDF, HTML…) musí byť každej verzii pridelené odlišné ISBN,</a:t>
          </a:r>
        </a:p>
      </dsp:txBody>
      <dsp:txXfrm>
        <a:off x="0" y="1974090"/>
        <a:ext cx="6628804" cy="2835000"/>
      </dsp:txXfrm>
    </dsp:sp>
    <dsp:sp modelId="{99F8DA29-E584-434C-BA0C-553AED09BBAE}">
      <dsp:nvSpPr>
        <dsp:cNvPr id="0" name=""/>
        <dsp:cNvSpPr/>
      </dsp:nvSpPr>
      <dsp:spPr>
        <a:xfrm>
          <a:off x="331440" y="1531290"/>
          <a:ext cx="4640162" cy="88560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387" tIns="0" rIns="175387" bIns="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3000" kern="1200"/>
            <a:t>pre </a:t>
          </a:r>
          <a:r>
            <a:rPr lang="sk-SK" sz="3000" u="sng" kern="1200"/>
            <a:t>každý jednotlivý nosič </a:t>
          </a:r>
          <a:r>
            <a:rPr lang="sk-SK" sz="3000" kern="1200"/>
            <a:t>produktu </a:t>
          </a:r>
        </a:p>
      </dsp:txBody>
      <dsp:txXfrm>
        <a:off x="374671" y="1574521"/>
        <a:ext cx="4553700" cy="7991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43D839-2054-48D7-BF1E-90034FBC3C72}">
      <dsp:nvSpPr>
        <dsp:cNvPr id="0" name=""/>
        <dsp:cNvSpPr/>
      </dsp:nvSpPr>
      <dsp:spPr>
        <a:xfrm>
          <a:off x="0" y="0"/>
          <a:ext cx="8175413" cy="184206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/>
            <a:t>pre </a:t>
          </a:r>
          <a:r>
            <a:rPr lang="sk-SK" sz="2000" u="sng" kern="1200"/>
            <a:t>každé ďalšie vydanie </a:t>
          </a:r>
          <a:r>
            <a:rPr lang="sk-SK" sz="2000" kern="1200"/>
            <a:t>obsahujúce významné zmeny ktorejkoľvek časti alebo viacerých častí produktu a tiež ak došlo k zmene názvu; </a:t>
          </a:r>
        </a:p>
      </dsp:txBody>
      <dsp:txXfrm>
        <a:off x="53952" y="53952"/>
        <a:ext cx="6271493" cy="1734162"/>
      </dsp:txXfrm>
    </dsp:sp>
    <dsp:sp modelId="{8C8A118C-FEDA-4D51-A0C6-B6C190E0353F}">
      <dsp:nvSpPr>
        <dsp:cNvPr id="0" name=""/>
        <dsp:cNvSpPr/>
      </dsp:nvSpPr>
      <dsp:spPr>
        <a:xfrm>
          <a:off x="1442719" y="2251415"/>
          <a:ext cx="8175413" cy="1842066"/>
        </a:xfrm>
        <a:prstGeom prst="roundRect">
          <a:avLst>
            <a:gd name="adj" fmla="val 10000"/>
          </a:avLst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000" kern="1200"/>
            <a:t>pridelenie nového ISBN produktu sa nevyžaduje, ak nedošlo k zmene vydania, formy ani vydavateľa, ak došlo iba k úprave ceny alebo k drobným zmenám a doplneniam, napríklad k oprave tlačových chýb,</a:t>
          </a:r>
        </a:p>
      </dsp:txBody>
      <dsp:txXfrm>
        <a:off x="1496671" y="2305367"/>
        <a:ext cx="5427445" cy="1734162"/>
      </dsp:txXfrm>
    </dsp:sp>
    <dsp:sp modelId="{60725D2E-C540-484B-8615-C5338D692CC1}">
      <dsp:nvSpPr>
        <dsp:cNvPr id="0" name=""/>
        <dsp:cNvSpPr/>
      </dsp:nvSpPr>
      <dsp:spPr>
        <a:xfrm>
          <a:off x="6978069" y="1448069"/>
          <a:ext cx="1197343" cy="1197343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247471" y="1448069"/>
        <a:ext cx="658539" cy="9010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2BA9EB-381B-4C6A-8F05-D8F25E6C0044}">
      <dsp:nvSpPr>
        <dsp:cNvPr id="0" name=""/>
        <dsp:cNvSpPr/>
      </dsp:nvSpPr>
      <dsp:spPr>
        <a:xfrm>
          <a:off x="0" y="1045102"/>
          <a:ext cx="2705099" cy="17177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202D11-0EEF-4B73-85D3-0BEEBD52BB49}">
      <dsp:nvSpPr>
        <dsp:cNvPr id="0" name=""/>
        <dsp:cNvSpPr/>
      </dsp:nvSpPr>
      <dsp:spPr>
        <a:xfrm>
          <a:off x="300566" y="1330640"/>
          <a:ext cx="2705099" cy="1717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kern="1200"/>
            <a:t>pre </a:t>
          </a:r>
          <a:r>
            <a:rPr lang="sk-SK" sz="1700" u="sng" kern="1200"/>
            <a:t>každú zmenu formy </a:t>
          </a:r>
          <a:r>
            <a:rPr lang="sk-SK" sz="1700" kern="1200"/>
            <a:t>produktu (viazaná kniha, brožovaná kniha, online verzia atď.).</a:t>
          </a:r>
        </a:p>
      </dsp:txBody>
      <dsp:txXfrm>
        <a:off x="350877" y="1380951"/>
        <a:ext cx="2604477" cy="1617116"/>
      </dsp:txXfrm>
    </dsp:sp>
    <dsp:sp modelId="{474B41C1-D65F-423C-9DE9-1A985EFD9154}">
      <dsp:nvSpPr>
        <dsp:cNvPr id="0" name=""/>
        <dsp:cNvSpPr/>
      </dsp:nvSpPr>
      <dsp:spPr>
        <a:xfrm>
          <a:off x="3306233" y="1045102"/>
          <a:ext cx="2705099" cy="17177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C3F807-5449-43A8-B277-527AF66480C5}">
      <dsp:nvSpPr>
        <dsp:cNvPr id="0" name=""/>
        <dsp:cNvSpPr/>
      </dsp:nvSpPr>
      <dsp:spPr>
        <a:xfrm>
          <a:off x="3606799" y="1330640"/>
          <a:ext cx="2705099" cy="1717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kern="1200"/>
            <a:t>V prípade </a:t>
          </a:r>
          <a:r>
            <a:rPr lang="sk-SK" sz="1700" u="sng" kern="1200"/>
            <a:t>viacerých zväzkov </a:t>
          </a:r>
          <a:r>
            <a:rPr lang="sk-SK" sz="1700" kern="1200"/>
            <a:t>je každému zväzku pridelené jedno ISBN a všetkým zväzkom ako celku je pridelené </a:t>
          </a:r>
          <a:r>
            <a:rPr lang="sk-SK" sz="1700" u="sng" kern="1200"/>
            <a:t>spoločné ISBN. </a:t>
          </a:r>
          <a:endParaRPr lang="sk-SK" sz="1700" kern="1200"/>
        </a:p>
      </dsp:txBody>
      <dsp:txXfrm>
        <a:off x="3657110" y="1380951"/>
        <a:ext cx="2604477" cy="1617116"/>
      </dsp:txXfrm>
    </dsp:sp>
    <dsp:sp modelId="{E899B3BC-B56B-48FC-80BE-7D10C21DB231}">
      <dsp:nvSpPr>
        <dsp:cNvPr id="0" name=""/>
        <dsp:cNvSpPr/>
      </dsp:nvSpPr>
      <dsp:spPr>
        <a:xfrm>
          <a:off x="6612466" y="1045102"/>
          <a:ext cx="2705099" cy="17177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E4348F-B9A2-4CFB-A9B6-32BB51B701EC}">
      <dsp:nvSpPr>
        <dsp:cNvPr id="0" name=""/>
        <dsp:cNvSpPr/>
      </dsp:nvSpPr>
      <dsp:spPr>
        <a:xfrm>
          <a:off x="6913033" y="1330640"/>
          <a:ext cx="2705099" cy="1717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u="sng" kern="1200"/>
            <a:t>Spoločné ISBN </a:t>
          </a:r>
          <a:r>
            <a:rPr lang="sk-SK" sz="1700" kern="1200"/>
            <a:t>je to, ktoré musí byť uvedené na zadnej strane titulnej stránky každého zväzku.</a:t>
          </a:r>
        </a:p>
      </dsp:txBody>
      <dsp:txXfrm>
        <a:off x="6963344" y="1380951"/>
        <a:ext cx="2604477" cy="16171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092535-971D-4DC1-904B-8418531B40D8}">
      <dsp:nvSpPr>
        <dsp:cNvPr id="0" name=""/>
        <dsp:cNvSpPr/>
      </dsp:nvSpPr>
      <dsp:spPr>
        <a:xfrm>
          <a:off x="0" y="26954"/>
          <a:ext cx="6628804" cy="242683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500" kern="1200"/>
            <a:t>ISBN môže byť pridelené aj samostatnej kapitole v diele, pokiaľ predstavuje ukončený celok. </a:t>
          </a:r>
        </a:p>
      </dsp:txBody>
      <dsp:txXfrm>
        <a:off x="118468" y="145422"/>
        <a:ext cx="6391868" cy="2189899"/>
      </dsp:txXfrm>
    </dsp:sp>
    <dsp:sp modelId="{FD0301A2-E902-4C56-8FCF-160256092D01}">
      <dsp:nvSpPr>
        <dsp:cNvPr id="0" name=""/>
        <dsp:cNvSpPr/>
      </dsp:nvSpPr>
      <dsp:spPr>
        <a:xfrm>
          <a:off x="0" y="2525790"/>
          <a:ext cx="6628804" cy="2426835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500" kern="1200"/>
            <a:t>Samostatné časti (napríklad kapitoly) monografických publikácií, osobitných výtlačkov alebo článkov vyňatých z pokračujúcich prameňov, ktoré sú dostupné oddelene, môžu byť tiež identifikované pomocou ISBN.</a:t>
          </a:r>
        </a:p>
      </dsp:txBody>
      <dsp:txXfrm>
        <a:off x="118468" y="2644258"/>
        <a:ext cx="6391868" cy="218989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B2F4BDB-8AF6-4E33-B179-BA72F05A8B88}">
      <dsp:nvSpPr>
        <dsp:cNvPr id="0" name=""/>
        <dsp:cNvSpPr/>
      </dsp:nvSpPr>
      <dsp:spPr>
        <a:xfrm>
          <a:off x="0" y="0"/>
          <a:ext cx="8175413" cy="12280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kern="1200"/>
            <a:t>Ak je publikácia vydaná spoločne alebo ako spoločné vydanie dvoch alebo viacerých vydavateľov, </a:t>
          </a:r>
          <a:r>
            <a:rPr lang="sk-SK" sz="1700" u="sng" kern="1200"/>
            <a:t>každý vydavateľ môže prideliť vlastné ISBN </a:t>
          </a:r>
          <a:r>
            <a:rPr lang="sk-SK" sz="1700" kern="1200"/>
            <a:t>a uviesť ho na strane s autorskými právami. Na publikácii však musí byť uvedené iba jedno ISBN vo forme čiarového kódu.</a:t>
          </a:r>
        </a:p>
      </dsp:txBody>
      <dsp:txXfrm>
        <a:off x="35968" y="35968"/>
        <a:ext cx="6850257" cy="1156108"/>
      </dsp:txXfrm>
    </dsp:sp>
    <dsp:sp modelId="{BA92EE03-3343-4EE4-8208-A1FB083BBEE8}">
      <dsp:nvSpPr>
        <dsp:cNvPr id="0" name=""/>
        <dsp:cNvSpPr/>
      </dsp:nvSpPr>
      <dsp:spPr>
        <a:xfrm>
          <a:off x="721359" y="1432718"/>
          <a:ext cx="8175413" cy="122804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kern="1200"/>
            <a:t>ISBN sa musí prideliť aj publikáciám </a:t>
          </a:r>
          <a:r>
            <a:rPr lang="sk-SK" sz="1700" u="sng" kern="1200"/>
            <a:t>na voľných listoch </a:t>
          </a:r>
          <a:r>
            <a:rPr lang="sk-SK" sz="1700" kern="1200"/>
            <a:t>s konečným počtom pokračovaní (teda nemajú byť vydávané bez časového obmedzenia). </a:t>
          </a:r>
        </a:p>
      </dsp:txBody>
      <dsp:txXfrm>
        <a:off x="757327" y="1468686"/>
        <a:ext cx="6583888" cy="1156108"/>
      </dsp:txXfrm>
    </dsp:sp>
    <dsp:sp modelId="{707576D1-5ADD-4ED8-9FC4-CF512BB8B889}">
      <dsp:nvSpPr>
        <dsp:cNvPr id="0" name=""/>
        <dsp:cNvSpPr/>
      </dsp:nvSpPr>
      <dsp:spPr>
        <a:xfrm>
          <a:off x="1442719" y="2865437"/>
          <a:ext cx="8175413" cy="122804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700" kern="1200"/>
            <a:t>Naproti tomu sa ISBN neprideľuje priebežne aktualizovaným publikáciám na voľných listoch (integrované pramene) alebo aktualizovaným jednotlivým častiam.</a:t>
          </a:r>
        </a:p>
      </dsp:txBody>
      <dsp:txXfrm>
        <a:off x="1478687" y="2901405"/>
        <a:ext cx="6583888" cy="1156108"/>
      </dsp:txXfrm>
    </dsp:sp>
    <dsp:sp modelId="{F85C9B8E-978B-4115-B0AA-B0943F237B34}">
      <dsp:nvSpPr>
        <dsp:cNvPr id="0" name=""/>
        <dsp:cNvSpPr/>
      </dsp:nvSpPr>
      <dsp:spPr>
        <a:xfrm>
          <a:off x="7377184" y="931267"/>
          <a:ext cx="798228" cy="79822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7556785" y="931267"/>
        <a:ext cx="439026" cy="600667"/>
      </dsp:txXfrm>
    </dsp:sp>
    <dsp:sp modelId="{170D1071-0ECE-4840-AA29-FF63624DF1B7}">
      <dsp:nvSpPr>
        <dsp:cNvPr id="0" name=""/>
        <dsp:cNvSpPr/>
      </dsp:nvSpPr>
      <dsp:spPr>
        <a:xfrm>
          <a:off x="8098544" y="2355798"/>
          <a:ext cx="798228" cy="79822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278145" y="2355798"/>
        <a:ext cx="439026" cy="60066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EF1F2B1-CAEB-455E-8E75-1BD35A0AB23B}">
      <dsp:nvSpPr>
        <dsp:cNvPr id="0" name=""/>
        <dsp:cNvSpPr/>
      </dsp:nvSpPr>
      <dsp:spPr>
        <a:xfrm>
          <a:off x="0" y="2342652"/>
          <a:ext cx="8596312" cy="153703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u="sng" kern="1200" dirty="0"/>
            <a:t>od 1. januára 2007 z 13 prvkov </a:t>
          </a:r>
          <a:r>
            <a:rPr lang="sk-SK" sz="2800" kern="1200" dirty="0"/>
            <a:t>štruktúrovaných v piatich blokoch, ktorým predchádza skratka </a:t>
          </a:r>
          <a:r>
            <a:rPr lang="sk-SK" sz="2800" kern="1200"/>
            <a:t>ISBN nasledovaná medzerou</a:t>
          </a:r>
          <a:endParaRPr lang="sk-SK" sz="2800" kern="1200" dirty="0"/>
        </a:p>
      </dsp:txBody>
      <dsp:txXfrm>
        <a:off x="0" y="2342652"/>
        <a:ext cx="8596312" cy="1537033"/>
      </dsp:txXfrm>
    </dsp:sp>
    <dsp:sp modelId="{310B96D6-D316-4632-95F3-24ED032B133E}">
      <dsp:nvSpPr>
        <dsp:cNvPr id="0" name=""/>
        <dsp:cNvSpPr/>
      </dsp:nvSpPr>
      <dsp:spPr>
        <a:xfrm rot="10800000">
          <a:off x="0" y="1750"/>
          <a:ext cx="8596312" cy="2363958"/>
        </a:xfrm>
        <a:prstGeom prst="upArrowCallout">
          <a:avLst/>
        </a:prstGeom>
        <a:solidFill>
          <a:schemeClr val="accent5">
            <a:hueOff val="2495256"/>
            <a:satOff val="-50489"/>
            <a:lumOff val="156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2800" kern="1200"/>
            <a:t>Číslo ISBN, ktoré musí byť uvedené priamo na predmete, pozostáva </a:t>
          </a:r>
        </a:p>
      </dsp:txBody>
      <dsp:txXfrm rot="10800000">
        <a:off x="0" y="1750"/>
        <a:ext cx="8596312" cy="153602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2BD2D5-1BB0-4E66-85DB-8C4EB3DFA72B}">
      <dsp:nvSpPr>
        <dsp:cNvPr id="0" name=""/>
        <dsp:cNvSpPr/>
      </dsp:nvSpPr>
      <dsp:spPr>
        <a:xfrm>
          <a:off x="0" y="12540"/>
          <a:ext cx="6628804" cy="7897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/>
            <a:t>Kubíček, Jaromír. </a:t>
          </a:r>
          <a:r>
            <a:rPr lang="sk-SK" sz="1500" i="1" kern="1200"/>
            <a:t>Dějiny věřejných lidových knihoven v českých zemích</a:t>
          </a:r>
          <a:r>
            <a:rPr lang="sk-SK" sz="1500" kern="1200"/>
            <a:t> / Jaromír Kubíček, Vydání první. – Brno : Moravská zermská knihovna, 2019. – 328 s. – ISBN 978-80-7051-250-0 (vázáno)</a:t>
          </a:r>
        </a:p>
      </dsp:txBody>
      <dsp:txXfrm>
        <a:off x="38552" y="51092"/>
        <a:ext cx="6551700" cy="712646"/>
      </dsp:txXfrm>
    </dsp:sp>
    <dsp:sp modelId="{406677F4-29C9-4589-BE46-E74ABF05B172}">
      <dsp:nvSpPr>
        <dsp:cNvPr id="0" name=""/>
        <dsp:cNvSpPr/>
      </dsp:nvSpPr>
      <dsp:spPr>
        <a:xfrm>
          <a:off x="0" y="845490"/>
          <a:ext cx="6628804" cy="789750"/>
        </a:xfrm>
        <a:prstGeom prst="roundRect">
          <a:avLst/>
        </a:prstGeom>
        <a:gradFill rotWithShape="0">
          <a:gsLst>
            <a:gs pos="0">
              <a:schemeClr val="accent2">
                <a:hueOff val="-592857"/>
                <a:satOff val="2840"/>
                <a:lumOff val="2627"/>
                <a:alphaOff val="0"/>
                <a:tint val="96000"/>
                <a:lumMod val="100000"/>
              </a:schemeClr>
            </a:gs>
            <a:gs pos="78000">
              <a:schemeClr val="accent2">
                <a:hueOff val="-592857"/>
                <a:satOff val="2840"/>
                <a:lumOff val="262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/>
            <a:t>978 – prefix – kniha</a:t>
          </a:r>
        </a:p>
      </dsp:txBody>
      <dsp:txXfrm>
        <a:off x="38552" y="884042"/>
        <a:ext cx="6551700" cy="712646"/>
      </dsp:txXfrm>
    </dsp:sp>
    <dsp:sp modelId="{A2ED3560-4D75-41EA-88CF-EECE4025616F}">
      <dsp:nvSpPr>
        <dsp:cNvPr id="0" name=""/>
        <dsp:cNvSpPr/>
      </dsp:nvSpPr>
      <dsp:spPr>
        <a:xfrm>
          <a:off x="0" y="1678440"/>
          <a:ext cx="6628804" cy="789750"/>
        </a:xfrm>
        <a:prstGeom prst="roundRect">
          <a:avLst/>
        </a:prstGeom>
        <a:gradFill rotWithShape="0">
          <a:gsLst>
            <a:gs pos="0">
              <a:schemeClr val="accent2">
                <a:hueOff val="-1185714"/>
                <a:satOff val="5680"/>
                <a:lumOff val="5255"/>
                <a:alphaOff val="0"/>
                <a:tint val="96000"/>
                <a:lumMod val="100000"/>
              </a:schemeClr>
            </a:gs>
            <a:gs pos="78000">
              <a:schemeClr val="accent2">
                <a:hueOff val="-1185714"/>
                <a:satOff val="5680"/>
                <a:lumOff val="5255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/>
            <a:t>80 – krajina, Česká republika</a:t>
          </a:r>
        </a:p>
      </dsp:txBody>
      <dsp:txXfrm>
        <a:off x="38552" y="1716992"/>
        <a:ext cx="6551700" cy="712646"/>
      </dsp:txXfrm>
    </dsp:sp>
    <dsp:sp modelId="{F033443C-485D-4A3F-9642-4857CCD9B365}">
      <dsp:nvSpPr>
        <dsp:cNvPr id="0" name=""/>
        <dsp:cNvSpPr/>
      </dsp:nvSpPr>
      <dsp:spPr>
        <a:xfrm>
          <a:off x="0" y="2511390"/>
          <a:ext cx="6628804" cy="789750"/>
        </a:xfrm>
        <a:prstGeom prst="roundRect">
          <a:avLst/>
        </a:prstGeom>
        <a:gradFill rotWithShape="0">
          <a:gsLst>
            <a:gs pos="0">
              <a:schemeClr val="accent2">
                <a:hueOff val="-1778572"/>
                <a:satOff val="8520"/>
                <a:lumOff val="7882"/>
                <a:alphaOff val="0"/>
                <a:tint val="96000"/>
                <a:lumMod val="100000"/>
              </a:schemeClr>
            </a:gs>
            <a:gs pos="78000">
              <a:schemeClr val="accent2">
                <a:hueOff val="-1778572"/>
                <a:satOff val="8520"/>
                <a:lumOff val="7882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/>
            <a:t>7051 – Identifikačné číslo vydavateľa</a:t>
          </a:r>
        </a:p>
      </dsp:txBody>
      <dsp:txXfrm>
        <a:off x="38552" y="2549942"/>
        <a:ext cx="6551700" cy="712646"/>
      </dsp:txXfrm>
    </dsp:sp>
    <dsp:sp modelId="{5B925A7E-C506-47C5-9A74-55844C6D3EE1}">
      <dsp:nvSpPr>
        <dsp:cNvPr id="0" name=""/>
        <dsp:cNvSpPr/>
      </dsp:nvSpPr>
      <dsp:spPr>
        <a:xfrm>
          <a:off x="0" y="3344340"/>
          <a:ext cx="6628804" cy="789750"/>
        </a:xfrm>
        <a:prstGeom prst="roundRect">
          <a:avLst/>
        </a:prstGeom>
        <a:gradFill rotWithShape="0">
          <a:gsLst>
            <a:gs pos="0">
              <a:schemeClr val="accent2">
                <a:hueOff val="-2371429"/>
                <a:satOff val="11360"/>
                <a:lumOff val="10510"/>
                <a:alphaOff val="0"/>
                <a:tint val="96000"/>
                <a:lumMod val="100000"/>
              </a:schemeClr>
            </a:gs>
            <a:gs pos="78000">
              <a:schemeClr val="accent2">
                <a:hueOff val="-2371429"/>
                <a:satOff val="11360"/>
                <a:lumOff val="1051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/>
            <a:t>250 – poradové číslo publikácie u vydavateľa</a:t>
          </a:r>
        </a:p>
      </dsp:txBody>
      <dsp:txXfrm>
        <a:off x="38552" y="3382892"/>
        <a:ext cx="6551700" cy="712646"/>
      </dsp:txXfrm>
    </dsp:sp>
    <dsp:sp modelId="{FA529705-12E8-4F94-B55F-3AD5B0D1797D}">
      <dsp:nvSpPr>
        <dsp:cNvPr id="0" name=""/>
        <dsp:cNvSpPr/>
      </dsp:nvSpPr>
      <dsp:spPr>
        <a:xfrm>
          <a:off x="0" y="4177290"/>
          <a:ext cx="6628804" cy="78975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500" kern="1200"/>
            <a:t>0 – kontrolné číslo</a:t>
          </a:r>
        </a:p>
      </dsp:txBody>
      <dsp:txXfrm>
        <a:off x="38552" y="4215842"/>
        <a:ext cx="6551700" cy="71264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E8B769-7B21-4B78-87C8-73420DBC3773}">
      <dsp:nvSpPr>
        <dsp:cNvPr id="0" name=""/>
        <dsp:cNvSpPr/>
      </dsp:nvSpPr>
      <dsp:spPr>
        <a:xfrm>
          <a:off x="0" y="2188"/>
          <a:ext cx="2386369" cy="95677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200" kern="1200"/>
            <a:t>ISBN musí byť tiež zahrnuté do všetkých </a:t>
          </a:r>
          <a:r>
            <a:rPr lang="sk-SK" sz="1200" u="sng" kern="1200"/>
            <a:t>metaúdajov</a:t>
          </a:r>
          <a:r>
            <a:rPr lang="sk-SK" sz="1200" kern="1200"/>
            <a:t>, ktoré obsahuje publikácia alebo produkt.</a:t>
          </a:r>
        </a:p>
      </dsp:txBody>
      <dsp:txXfrm>
        <a:off x="46706" y="48894"/>
        <a:ext cx="2292957" cy="863358"/>
      </dsp:txXfrm>
    </dsp:sp>
    <dsp:sp modelId="{1E0C8801-3576-4300-A6E0-F80F23A0BDBF}">
      <dsp:nvSpPr>
        <dsp:cNvPr id="0" name=""/>
        <dsp:cNvSpPr/>
      </dsp:nvSpPr>
      <dsp:spPr>
        <a:xfrm>
          <a:off x="0" y="1006796"/>
          <a:ext cx="2386369" cy="95677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200" kern="1200"/>
            <a:t>V prípade publikácie v </a:t>
          </a:r>
          <a:r>
            <a:rPr lang="sk-SK" sz="1200" u="sng" kern="1200"/>
            <a:t>rôznych formátoch </a:t>
          </a:r>
          <a:r>
            <a:rPr lang="sk-SK" sz="1200" kern="1200"/>
            <a:t>sa vyžaduje </a:t>
          </a:r>
          <a:r>
            <a:rPr lang="sk-SK" sz="1200" u="sng" kern="1200"/>
            <a:t>jedno ISBN (TITUL)</a:t>
          </a:r>
          <a:endParaRPr lang="sk-SK" sz="1200" kern="1200"/>
        </a:p>
      </dsp:txBody>
      <dsp:txXfrm>
        <a:off x="46706" y="1053502"/>
        <a:ext cx="2292957" cy="863358"/>
      </dsp:txXfrm>
    </dsp:sp>
    <dsp:sp modelId="{059DA18A-8D49-44EB-9679-C5592BC2CFAF}">
      <dsp:nvSpPr>
        <dsp:cNvPr id="0" name=""/>
        <dsp:cNvSpPr/>
      </dsp:nvSpPr>
      <dsp:spPr>
        <a:xfrm>
          <a:off x="0" y="2011405"/>
          <a:ext cx="2386369" cy="95677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200" kern="1200"/>
            <a:t>Každej </a:t>
          </a:r>
          <a:r>
            <a:rPr lang="sk-SK" sz="1200" u="sng" kern="1200"/>
            <a:t>verzii</a:t>
          </a:r>
          <a:r>
            <a:rPr lang="sk-SK" sz="1200" kern="1200"/>
            <a:t> titulu je pridelené iné ISBN</a:t>
          </a:r>
        </a:p>
      </dsp:txBody>
      <dsp:txXfrm>
        <a:off x="46706" y="2058111"/>
        <a:ext cx="2292957" cy="863358"/>
      </dsp:txXfrm>
    </dsp:sp>
    <dsp:sp modelId="{F3AE5D50-D36B-4B8F-9B9D-A3BE176C13BC}">
      <dsp:nvSpPr>
        <dsp:cNvPr id="0" name=""/>
        <dsp:cNvSpPr/>
      </dsp:nvSpPr>
      <dsp:spPr>
        <a:xfrm rot="5400000">
          <a:off x="4124878" y="1373181"/>
          <a:ext cx="765416" cy="4242434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sk-SK" sz="1200" kern="1200"/>
            <a:t>ISBN 978-951-45-9693-3 (tvrdá väzba)</a:t>
          </a:r>
          <a:br>
            <a:rPr lang="sk-SK" sz="1200" kern="1200"/>
          </a:br>
          <a:r>
            <a:rPr lang="sk-SK" sz="1200" kern="1200"/>
            <a:t>ISBN 978-951-45-9694-0 (viazaná väzba)</a:t>
          </a:r>
          <a:br>
            <a:rPr lang="sk-SK" sz="1200" kern="1200"/>
          </a:br>
          <a:r>
            <a:rPr lang="sk-SK" sz="1200" kern="1200"/>
            <a:t>ISBN 978-951-45-9695-7 (PDF)</a:t>
          </a:r>
          <a:br>
            <a:rPr lang="sk-SK" sz="1200" kern="1200"/>
          </a:br>
          <a:r>
            <a:rPr lang="sk-SK" sz="1200" kern="1200"/>
            <a:t>ISBN 978-951-45-9696-4 (HTML) </a:t>
          </a:r>
        </a:p>
      </dsp:txBody>
      <dsp:txXfrm rot="-5400000">
        <a:off x="2386370" y="3149055"/>
        <a:ext cx="4205069" cy="690686"/>
      </dsp:txXfrm>
    </dsp:sp>
    <dsp:sp modelId="{2134FCD9-1452-46FE-A187-0AE40BE36DC3}">
      <dsp:nvSpPr>
        <dsp:cNvPr id="0" name=""/>
        <dsp:cNvSpPr/>
      </dsp:nvSpPr>
      <dsp:spPr>
        <a:xfrm>
          <a:off x="0" y="3016014"/>
          <a:ext cx="2386369" cy="95677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200" kern="1200"/>
            <a:t>ISBN musia byť uvedené pod sebou na každej verzii so skráteným údajom o formáte v zátvorkách ako v tomto príklade:</a:t>
          </a:r>
        </a:p>
      </dsp:txBody>
      <dsp:txXfrm>
        <a:off x="46706" y="3062720"/>
        <a:ext cx="2292957" cy="863358"/>
      </dsp:txXfrm>
    </dsp:sp>
    <dsp:sp modelId="{FFBDE825-BAFE-42B2-B1A1-5DA7AE5EAE4D}">
      <dsp:nvSpPr>
        <dsp:cNvPr id="0" name=""/>
        <dsp:cNvSpPr/>
      </dsp:nvSpPr>
      <dsp:spPr>
        <a:xfrm>
          <a:off x="0" y="4020622"/>
          <a:ext cx="2386369" cy="95677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6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k-SK" sz="1200" kern="1200"/>
            <a:t>ISBN musí byť tiež uvedené na všetkých sprievodných materiáloch k publikácii.</a:t>
          </a:r>
        </a:p>
      </dsp:txBody>
      <dsp:txXfrm>
        <a:off x="46706" y="4067328"/>
        <a:ext cx="2292957" cy="8633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863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162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24816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4981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04664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6619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5371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612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437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596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908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495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955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663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439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1/7/2021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445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1/7/2021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207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ookshop.europa.eu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>
            <a:extLst>
              <a:ext uri="{FF2B5EF4-FFF2-40B4-BE49-F238E27FC236}">
                <a16:creationId xmlns:a16="http://schemas.microsoft.com/office/drawing/2014/main" id="{88C9B83F-64CD-41C1-925F-A08801FFD0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E1655065-0BD7-4422-BEC0-4401E99809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9">
              <a:extLst>
                <a:ext uri="{FF2B5EF4-FFF2-40B4-BE49-F238E27FC236}">
                  <a16:creationId xmlns:a16="http://schemas.microsoft.com/office/drawing/2014/main" id="{4DDD90AC-ABEC-4A76-9C9C-AD0A5F8FC7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23">
              <a:extLst>
                <a:ext uri="{FF2B5EF4-FFF2-40B4-BE49-F238E27FC236}">
                  <a16:creationId xmlns:a16="http://schemas.microsoft.com/office/drawing/2014/main" id="{21A8AFEF-EC50-4C0B-9C64-814B76C820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5">
              <a:extLst>
                <a:ext uri="{FF2B5EF4-FFF2-40B4-BE49-F238E27FC236}">
                  <a16:creationId xmlns:a16="http://schemas.microsoft.com/office/drawing/2014/main" id="{CAFAA800-E117-4357-84E4-56B63EA03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8DDFC9F4-3B45-402D-8AD7-60B3F08ED7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7">
              <a:extLst>
                <a:ext uri="{FF2B5EF4-FFF2-40B4-BE49-F238E27FC236}">
                  <a16:creationId xmlns:a16="http://schemas.microsoft.com/office/drawing/2014/main" id="{F26A0854-FBE4-4587-B349-06BE192BD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8">
              <a:extLst>
                <a:ext uri="{FF2B5EF4-FFF2-40B4-BE49-F238E27FC236}">
                  <a16:creationId xmlns:a16="http://schemas.microsoft.com/office/drawing/2014/main" id="{54A9C4C6-FF7D-470E-BFCA-CE4F60A1F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9">
              <a:extLst>
                <a:ext uri="{FF2B5EF4-FFF2-40B4-BE49-F238E27FC236}">
                  <a16:creationId xmlns:a16="http://schemas.microsoft.com/office/drawing/2014/main" id="{B1721EA8-4871-45D4-B78F-AE805A3004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E5763971-E3A3-45C6-9BA8-2E032C7A55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17">
              <a:extLst>
                <a:ext uri="{FF2B5EF4-FFF2-40B4-BE49-F238E27FC236}">
                  <a16:creationId xmlns:a16="http://schemas.microsoft.com/office/drawing/2014/main" id="{32752E94-0E01-4AF5-A43A-F2FAD8737C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FB8E5239-A92B-46BB-9F2F-910D5036D4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181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FF85C59-EF5B-40BE-88C2-3147DF297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866" y="1678666"/>
            <a:ext cx="4347017" cy="2786801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000" dirty="0" err="1"/>
              <a:t>Typológia</a:t>
            </a:r>
            <a:r>
              <a:rPr lang="en-US" sz="3000" dirty="0"/>
              <a:t> </a:t>
            </a:r>
            <a:r>
              <a:rPr lang="en-US" sz="3000" dirty="0" err="1"/>
              <a:t>dokumentov</a:t>
            </a:r>
            <a:r>
              <a:rPr lang="en-US" sz="3000" dirty="0"/>
              <a:t> – </a:t>
            </a:r>
            <a:r>
              <a:rPr lang="en-US" sz="3000" dirty="0" err="1"/>
              <a:t>identifikátory</a:t>
            </a:r>
            <a:br>
              <a:rPr lang="sk-SK" sz="3000" dirty="0"/>
            </a:br>
            <a:br>
              <a:rPr lang="en-US" sz="3000" dirty="0"/>
            </a:br>
            <a:r>
              <a:rPr lang="en-US" sz="3000" dirty="0"/>
              <a:t>ISBN – International Standard Book Number</a:t>
            </a:r>
          </a:p>
        </p:txBody>
      </p:sp>
      <p:cxnSp>
        <p:nvCxnSpPr>
          <p:cNvPr id="33" name="Straight Connector 19">
            <a:extLst>
              <a:ext uri="{FF2B5EF4-FFF2-40B4-BE49-F238E27FC236}">
                <a16:creationId xmlns:a16="http://schemas.microsoft.com/office/drawing/2014/main" id="{A57C1A16-B8AB-4D99-A195-A38F556A6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21">
            <a:extLst>
              <a:ext uri="{FF2B5EF4-FFF2-40B4-BE49-F238E27FC236}">
                <a16:creationId xmlns:a16="http://schemas.microsoft.com/office/drawing/2014/main" id="{F8A9B20B-D1DD-4573-B5EC-5580295192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Rectangle 23">
            <a:extLst>
              <a:ext uri="{FF2B5EF4-FFF2-40B4-BE49-F238E27FC236}">
                <a16:creationId xmlns:a16="http://schemas.microsoft.com/office/drawing/2014/main" id="{66D61E08-70C3-48D8-BEA0-787111DC30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C55298F-0AE5-478E-AD2B-03C2614C58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8" name="Isosceles Triangle 24">
            <a:extLst>
              <a:ext uri="{FF2B5EF4-FFF2-40B4-BE49-F238E27FC236}">
                <a16:creationId xmlns:a16="http://schemas.microsoft.com/office/drawing/2014/main" id="{C180E4EA-0B63-4779-A895-7E90E71088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Rectangle 27">
            <a:extLst>
              <a:ext uri="{FF2B5EF4-FFF2-40B4-BE49-F238E27FC236}">
                <a16:creationId xmlns:a16="http://schemas.microsoft.com/office/drawing/2014/main" id="{CEE01D9D-3DE8-4EED-B0D3-8F3C79CC76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2" name="Rectangle 28">
            <a:extLst>
              <a:ext uri="{FF2B5EF4-FFF2-40B4-BE49-F238E27FC236}">
                <a16:creationId xmlns:a16="http://schemas.microsoft.com/office/drawing/2014/main" id="{89AF5CE9-607F-43F4-8983-DCD6DA4051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4" name="Rectangle 29">
            <a:extLst>
              <a:ext uri="{FF2B5EF4-FFF2-40B4-BE49-F238E27FC236}">
                <a16:creationId xmlns:a16="http://schemas.microsoft.com/office/drawing/2014/main" id="{6EEA2DBD-9E1E-4521-8C01-F32AD18A89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" name="Isosceles Triangle 29">
            <a:extLst>
              <a:ext uri="{FF2B5EF4-FFF2-40B4-BE49-F238E27FC236}">
                <a16:creationId xmlns:a16="http://schemas.microsoft.com/office/drawing/2014/main" id="{15BBD2C1-BA9B-46A9-A27A-33498B1692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794654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br>
              <a:rPr lang="sk-SK" sz="2800" b="1"/>
            </a:br>
            <a:r>
              <a:rPr lang="sk-SK" sz="2800" b="1"/>
              <a:t>Umiestnenie a zobrazenie ISBN</a:t>
            </a:r>
            <a:br>
              <a:rPr lang="sk-SK" sz="2800" b="1"/>
            </a:br>
            <a:endParaRPr lang="sk-SK" sz="2800"/>
          </a:p>
        </p:txBody>
      </p:sp>
      <p:graphicFrame>
        <p:nvGraphicFramePr>
          <p:cNvPr id="5" name="Zástupný symbol obsahu 2">
            <a:extLst>
              <a:ext uri="{FF2B5EF4-FFF2-40B4-BE49-F238E27FC236}">
                <a16:creationId xmlns:a16="http://schemas.microsoft.com/office/drawing/2014/main" id="{035F0FE7-0662-4BCB-82C0-A80F7A9BB5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4178036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Štruktúra ISBN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sz="2500" dirty="0"/>
              <a:t>1. blok: prefix alebo kód EAN (European </a:t>
            </a:r>
            <a:r>
              <a:rPr lang="sk-SK" sz="2500" dirty="0" err="1"/>
              <a:t>article</a:t>
            </a:r>
            <a:r>
              <a:rPr lang="sk-SK" sz="2500" dirty="0"/>
              <a:t> </a:t>
            </a:r>
            <a:r>
              <a:rPr lang="sk-SK" sz="2500" dirty="0" err="1"/>
              <a:t>numbering</a:t>
            </a:r>
            <a:r>
              <a:rPr lang="sk-SK" sz="2500" dirty="0"/>
              <a:t>) definujúci „knihu“ ako identifikovaný tovar (v súčasnosti sa používajú prefixy 978 a 979)</a:t>
            </a:r>
          </a:p>
          <a:p>
            <a:r>
              <a:rPr lang="sk-SK" sz="2500" dirty="0"/>
              <a:t>2. blok: identifikačné číslo skupiny (92 = medzinárodné organizácie), Slovensko má č. 80</a:t>
            </a:r>
          </a:p>
          <a:p>
            <a:r>
              <a:rPr lang="sk-SK" sz="2500" dirty="0"/>
              <a:t>3. blok: identifikačné číslo vydavateľstva (autorský kód),</a:t>
            </a:r>
          </a:p>
          <a:p>
            <a:r>
              <a:rPr lang="sk-SK" sz="2500" dirty="0"/>
              <a:t>4. blok: identifikačné číslo titulu v produkcii vydavateľstva,</a:t>
            </a:r>
          </a:p>
          <a:p>
            <a:r>
              <a:rPr lang="sk-SK" sz="2500" dirty="0"/>
              <a:t>5. blok: kontrolná pozícia</a:t>
            </a:r>
            <a:endParaRPr lang="sk-SK" dirty="0"/>
          </a:p>
          <a:p>
            <a:endParaRPr lang="sk-SK" sz="4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82F73A7-2FC2-42A7-93B0-3716FA04CE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sk-SK" sz="4400"/>
              <a:t>Štruktúra ISBN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objekt pre obsah 2">
            <a:extLst>
              <a:ext uri="{FF2B5EF4-FFF2-40B4-BE49-F238E27FC236}">
                <a16:creationId xmlns:a16="http://schemas.microsoft.com/office/drawing/2014/main" id="{9B50A549-37BD-4E9D-9854-3349BFB969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2086453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47060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sk-SK"/>
              <a:t>ISBN na tlačených publikáciách</a:t>
            </a:r>
          </a:p>
        </p:txBody>
      </p:sp>
      <p:sp>
        <p:nvSpPr>
          <p:cNvPr id="38" name="Isosceles Triangle 37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r>
              <a:rPr lang="sk-SK" b="1"/>
              <a:t>Tlačené publikácie</a:t>
            </a:r>
          </a:p>
          <a:p>
            <a:r>
              <a:rPr lang="sk-SK"/>
              <a:t>Na tlačených publikáciách musí byť ISBN vytlačené na zadnej strane titulnej strany </a:t>
            </a:r>
          </a:p>
          <a:p>
            <a:r>
              <a:rPr lang="sk-SK"/>
              <a:t>Ak to nie je možné, musí byť uvedené na titulnej strane dolu alebo spolu s údajmi o autorských právach.</a:t>
            </a:r>
          </a:p>
          <a:p>
            <a:r>
              <a:rPr lang="sk-SK"/>
              <a:t>Musí byť tiež uvedené na zadnej strane obalu knihy dolu, ak je to možné a/alebo na prebale ako čiarový kód, so symbolmi čiarového kódu EAN </a:t>
            </a:r>
          </a:p>
          <a:p>
            <a:r>
              <a:rPr lang="sk-SK"/>
              <a:t>Segmentované 13-miestne ISBN (so spojovníkmi) je uvedené </a:t>
            </a:r>
            <a:r>
              <a:rPr lang="sk-SK" u="sng"/>
              <a:t>nad</a:t>
            </a:r>
            <a:r>
              <a:rPr lang="sk-SK"/>
              <a:t> čiarovým kódom (pričom EAN je uvedený </a:t>
            </a:r>
            <a:r>
              <a:rPr lang="sk-SK" u="sng"/>
              <a:t>pod</a:t>
            </a:r>
            <a:r>
              <a:rPr lang="sk-SK"/>
              <a:t> ním).</a:t>
            </a:r>
          </a:p>
          <a:p>
            <a:endParaRPr lang="sk-SK"/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br>
              <a:rPr lang="sk-SK" b="1" dirty="0"/>
            </a:br>
            <a:r>
              <a:rPr lang="sk-SK" b="1" dirty="0"/>
              <a:t>ISBN- Elektronické publikácie alebo iné netlačené formy produktov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sk-SK" dirty="0"/>
              <a:t>ISBN online publikácií musí byť uvedené na titulnej obrazovke zobrazujúcej názov alebo jeho ekvivalent, a/alebo na obrazovke s údajmi o autorských právach.</a:t>
            </a:r>
          </a:p>
          <a:p>
            <a:r>
              <a:rPr lang="sk-SK" dirty="0"/>
              <a:t>ISBN všetkých ostatných produktov (CD-ROM, DVD…) musí byť uvedené na etikete trvalo pripevnenej na produkte alebo, ak to nie je možné, dole na zadnej strane každého stáleho obalu (škatuľka, puzdro, rámček…).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k-SK" sz="4100" b="1"/>
              <a:t>ISBN- Elektronické publikácie alebo iné netlačené formy produktov</a:t>
            </a:r>
            <a:endParaRPr lang="sk-SK" sz="41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obsahu 2">
            <a:extLst>
              <a:ext uri="{FF2B5EF4-FFF2-40B4-BE49-F238E27FC236}">
                <a16:creationId xmlns:a16="http://schemas.microsoft.com/office/drawing/2014/main" id="{5E4EBDB8-B723-4E87-8B35-C48797E73F7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774399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2" name="Straight Connector 18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sk-SK" b="1"/>
              <a:t>Identifikátory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sk-SK"/>
              <a:t>Úrad pre vydávanie publikácií v krajine vystupuje od roku 2001 ako oficiálna agentúra na prideľovanie týchto identifikátorov publikáciám inštitúcií, orgánov, agentúr a iných organizácií Európskej únie.</a:t>
            </a:r>
          </a:p>
          <a:p>
            <a:pPr lvl="1"/>
            <a:r>
              <a:rPr lang="sk-SK" b="1"/>
              <a:t>ISBN</a:t>
            </a:r>
            <a:r>
              <a:rPr lang="sk-SK"/>
              <a:t> (medzinárodné štandardné číslo knihy), </a:t>
            </a:r>
          </a:p>
          <a:p>
            <a:pPr lvl="1"/>
            <a:r>
              <a:rPr lang="sk-SK" b="1"/>
              <a:t>ISSN</a:t>
            </a:r>
            <a:r>
              <a:rPr lang="sk-SK"/>
              <a:t> (medzinárodné štandardné číslo sériových publikácií a iných pokračujúcich prameňov) </a:t>
            </a:r>
          </a:p>
          <a:p>
            <a:pPr lvl="1"/>
            <a:r>
              <a:rPr lang="sk-SK" b="1"/>
              <a:t>DOI</a:t>
            </a:r>
            <a:r>
              <a:rPr lang="sk-SK"/>
              <a:t> (digitálny identifikátor objektu). </a:t>
            </a:r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sk-SK"/>
              <a:t>Úloha identifikátorov</a:t>
            </a:r>
            <a:endParaRPr lang="sk-SK" dirty="0"/>
          </a:p>
        </p:txBody>
      </p:sp>
      <p:sp>
        <p:nvSpPr>
          <p:cNvPr id="42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43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857817" y="542926"/>
            <a:ext cx="6724558" cy="5838824"/>
          </a:xfrm>
        </p:spPr>
        <p:txBody>
          <a:bodyPr anchor="ctr">
            <a:normAutofit/>
          </a:bodyPr>
          <a:lstStyle/>
          <a:p>
            <a:r>
              <a:rPr lang="sk-SK" dirty="0"/>
              <a:t>Medzinárodné identifikátory slúžia na </a:t>
            </a:r>
            <a:r>
              <a:rPr lang="sk-SK" u="sng" dirty="0"/>
              <a:t>jednoznačnú a výlučnú registráciu publikácií na celom svete</a:t>
            </a:r>
            <a:endParaRPr lang="sk-SK" dirty="0"/>
          </a:p>
          <a:p>
            <a:r>
              <a:rPr lang="sk-SK" dirty="0"/>
              <a:t>Interný identifikátor (katalógové číslo) je tiež generovaný pre každý produkt (knihy, prospekty, plagáty atď.) na akomkoľvek nosiči (papier, elektronická forma, CD/DVD atď.)</a:t>
            </a:r>
          </a:p>
          <a:p>
            <a:r>
              <a:rPr lang="sk-SK" dirty="0"/>
              <a:t>Prideľovanie identifikátorov znamená súčasne povinnosť uložiť dva fyzické exempláre diela v národnej agentúre pre vydávanie publikácií, ako aj zaslanie elektronickej verzie (PDF). </a:t>
            </a:r>
          </a:p>
          <a:p>
            <a:r>
              <a:rPr lang="sk-SK" dirty="0"/>
              <a:t>Potom možno vyplniť katalógový lístok v snahe zabezpečiť lepšiu propagáciu publikácie a jej zaradenie do </a:t>
            </a:r>
            <a:r>
              <a:rPr lang="sk-SK" dirty="0">
                <a:hlinkClick r:id="rId2"/>
              </a:rPr>
              <a:t>EU </a:t>
            </a:r>
            <a:r>
              <a:rPr lang="sk-SK" dirty="0" err="1">
                <a:hlinkClick r:id="rId2"/>
              </a:rPr>
              <a:t>Bookshop</a:t>
            </a:r>
            <a:r>
              <a:rPr lang="sk-SK" dirty="0"/>
              <a:t>.</a:t>
            </a:r>
          </a:p>
          <a:p>
            <a:endParaRPr lang="sk-SK" dirty="0"/>
          </a:p>
        </p:txBody>
      </p:sp>
      <p:sp>
        <p:nvSpPr>
          <p:cNvPr id="4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br>
              <a:rPr lang="sk-SK" sz="3700" b="1"/>
            </a:br>
            <a:r>
              <a:rPr lang="sk-SK" sz="3700" b="1"/>
              <a:t>Medzinárodné štandardné číslo knihy (ISBN)</a:t>
            </a:r>
            <a:br>
              <a:rPr lang="sk-SK" sz="3700" b="1"/>
            </a:br>
            <a:endParaRPr lang="sk-SK" sz="37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obsahu 2">
            <a:extLst>
              <a:ext uri="{FF2B5EF4-FFF2-40B4-BE49-F238E27FC236}">
                <a16:creationId xmlns:a16="http://schemas.microsoft.com/office/drawing/2014/main" id="{B96562CE-F3B0-4333-8778-B9CE69C57C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9594639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sk-SK" sz="4400"/>
              <a:t>ISBN sa musí prideliť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obsahu 2">
            <a:extLst>
              <a:ext uri="{FF2B5EF4-FFF2-40B4-BE49-F238E27FC236}">
                <a16:creationId xmlns:a16="http://schemas.microsoft.com/office/drawing/2014/main" id="{0BA70DCA-5D1B-49FF-909C-F5916C51BE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8612188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sk-SK" dirty="0"/>
              <a:t>ISBN sa musí prideliť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obsahu 2">
            <a:extLst>
              <a:ext uri="{FF2B5EF4-FFF2-40B4-BE49-F238E27FC236}">
                <a16:creationId xmlns:a16="http://schemas.microsoft.com/office/drawing/2014/main" id="{AFBAF209-3902-4330-BC72-8537BAED62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023488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sk-SK" dirty="0"/>
              <a:t>ISBN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obsahu 2">
            <a:extLst>
              <a:ext uri="{FF2B5EF4-FFF2-40B4-BE49-F238E27FC236}">
                <a16:creationId xmlns:a16="http://schemas.microsoft.com/office/drawing/2014/main" id="{0AE3EE97-807D-423F-A23E-60F935F8093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184446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sk-SK" sz="4400"/>
              <a:t>ISBN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Zástupný symbol obsahu 2">
            <a:extLst>
              <a:ext uri="{FF2B5EF4-FFF2-40B4-BE49-F238E27FC236}">
                <a16:creationId xmlns:a16="http://schemas.microsoft.com/office/drawing/2014/main" id="{4CB04A90-08D9-41C0-B501-08DE0F1F90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1977127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sk-SK" dirty="0"/>
              <a:t>ISBN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Zástupný symbol obsahu 2">
            <a:extLst>
              <a:ext uri="{FF2B5EF4-FFF2-40B4-BE49-F238E27FC236}">
                <a16:creationId xmlns:a16="http://schemas.microsoft.com/office/drawing/2014/main" id="{4E70F48F-40D6-4140-A2EF-EED6EAB46D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0021820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C599D23510A08448081F7EECBA4A6D4" ma:contentTypeVersion="6" ma:contentTypeDescription="Vytvoří nový dokument" ma:contentTypeScope="" ma:versionID="a365392a8ed07149ba02cf9ee1147062">
  <xsd:schema xmlns:xsd="http://www.w3.org/2001/XMLSchema" xmlns:xs="http://www.w3.org/2001/XMLSchema" xmlns:p="http://schemas.microsoft.com/office/2006/metadata/properties" xmlns:ns2="606c038c-a783-49f2-9e13-52b41ac48c69" xmlns:ns3="8043dc2c-b784-46be-9d9e-5af77327f28e" targetNamespace="http://schemas.microsoft.com/office/2006/metadata/properties" ma:root="true" ma:fieldsID="7e1c17b3f3d48e23c1eb9c74f0c8484c" ns2:_="" ns3:_="">
    <xsd:import namespace="606c038c-a783-49f2-9e13-52b41ac48c69"/>
    <xsd:import namespace="8043dc2c-b784-46be-9d9e-5af77327f2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6c038c-a783-49f2-9e13-52b41ac48c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43dc2c-b784-46be-9d9e-5af77327f28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D35F12-6F7B-4313-BB60-4D578503EF9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01EA90-C7EB-4639-BF0A-BEEEE5EA7CCA}"/>
</file>

<file path=customXml/itemProps3.xml><?xml version="1.0" encoding="utf-8"?>
<ds:datastoreItem xmlns:ds="http://schemas.openxmlformats.org/officeDocument/2006/customXml" ds:itemID="{3BB2196C-C8DD-480B-847C-DA1A8F838933}">
  <ds:schemaRefs>
    <ds:schemaRef ds:uri="http://purl.org/dc/dcmitype/"/>
    <ds:schemaRef ds:uri="http://schemas.openxmlformats.org/package/2006/metadata/core-properties"/>
    <ds:schemaRef ds:uri="606c038c-a783-49f2-9e13-52b41ac48c69"/>
    <ds:schemaRef ds:uri="http://purl.org/dc/terms/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</TotalTime>
  <Words>957</Words>
  <Application>Microsoft Office PowerPoint</Application>
  <PresentationFormat>Širokouhlá</PresentationFormat>
  <Paragraphs>65</Paragraphs>
  <Slides>15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15</vt:i4>
      </vt:variant>
    </vt:vector>
  </HeadingPairs>
  <TitlesOfParts>
    <vt:vector size="19" baseType="lpstr">
      <vt:lpstr>Arial</vt:lpstr>
      <vt:lpstr>Trebuchet MS</vt:lpstr>
      <vt:lpstr>Wingdings 3</vt:lpstr>
      <vt:lpstr>Fazeta</vt:lpstr>
      <vt:lpstr>Typológia dokumentov – identifikátory  ISBN – International Standard Book Number</vt:lpstr>
      <vt:lpstr>Identifikátory</vt:lpstr>
      <vt:lpstr>Úloha identifikátorov</vt:lpstr>
      <vt:lpstr> Medzinárodné štandardné číslo knihy (ISBN) </vt:lpstr>
      <vt:lpstr>ISBN sa musí prideliť</vt:lpstr>
      <vt:lpstr>ISBN sa musí prideliť</vt:lpstr>
      <vt:lpstr>ISBN</vt:lpstr>
      <vt:lpstr>ISBN</vt:lpstr>
      <vt:lpstr>ISBN</vt:lpstr>
      <vt:lpstr> Umiestnenie a zobrazenie ISBN </vt:lpstr>
      <vt:lpstr>Štruktúra ISBN</vt:lpstr>
      <vt:lpstr>Štruktúra ISBN</vt:lpstr>
      <vt:lpstr>ISBN na tlačených publikáciách</vt:lpstr>
      <vt:lpstr> ISBN- Elektronické publikácie alebo iné netlačené formy produktov </vt:lpstr>
      <vt:lpstr>ISBN- Elektronické publikácie alebo iné netlačené formy produktov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Identifikátory</dc:title>
  <dc:creator>Eva Vysoka</dc:creator>
  <cp:lastModifiedBy>Dušan Katuščák</cp:lastModifiedBy>
  <cp:revision>1</cp:revision>
  <dcterms:created xsi:type="dcterms:W3CDTF">2020-12-06T08:52:02Z</dcterms:created>
  <dcterms:modified xsi:type="dcterms:W3CDTF">2021-01-07T14:45:55Z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0x010100DC599D23510A08448081F7EECBA4A6D4</vt:lpwstr>
  </property>
</Properties>
</file>