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EFFC11-115D-423F-8F4E-39C118F7A1B6}" type="datetimeFigureOut">
              <a:rPr lang="sk-SK" smtClean="0"/>
              <a:t>24. 4. 2019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05800" cy="1143000"/>
          </a:xfrm>
        </p:spPr>
        <p:txBody>
          <a:bodyPr/>
          <a:lstStyle/>
          <a:p>
            <a:r>
              <a:rPr lang="sk-SK" sz="6600" dirty="0" smtClean="0"/>
              <a:t>VENETO</a:t>
            </a:r>
            <a:endParaRPr lang="sk-SK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af-Z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campanile di San Marco</a:t>
            </a:r>
            <a:endParaRPr lang="af-ZA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2" name="Picture 2" descr="https://c2.staticflickr.com/4/3586/3499947209_f5bf7f94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459569" cy="519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 basilica di Santa Maria della Salute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4" name="Picture 2" descr="http://www.italia.it/fileadmin/src/img/cluster_gallery/siti_unesco/Venezia_e_la_laguna/canalgrande_basilica_smari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basilica di Santa Maria gloriosa dei Frari</a:t>
            </a: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178" name="Picture 2" descr="http://www.vazyvite.com/photo_div/2004/venise/rialto/Frari_basi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344816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Palazzo</a:t>
            </a:r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Dogale</a:t>
            </a:r>
            <a:endParaRPr lang="sk-SK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0" name="Picture 2" descr="http://cosafarea.it/wp-content/uploads/2013/11/Palazzo%20Ducal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44816" cy="530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q-A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il ponte dei Sospiri</a:t>
            </a:r>
            <a:endParaRPr lang="sq-A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2" name="Picture 2" descr="http://blogimgs.only-apartments.com/images/guide/big/506/ponte-sospi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28792" cy="472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832648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am-ET" dirty="0" smtClean="0"/>
              <a:t>statuto ordinario</a:t>
            </a:r>
          </a:p>
          <a:p>
            <a:endParaRPr lang="am-ET" dirty="0" smtClean="0"/>
          </a:p>
          <a:p>
            <a:endParaRPr lang="am-ET" dirty="0" smtClean="0"/>
          </a:p>
          <a:p>
            <a:r>
              <a:rPr lang="am-ET" dirty="0" smtClean="0"/>
              <a:t>4.927.153 abitanti</a:t>
            </a:r>
          </a:p>
          <a:p>
            <a:endParaRPr lang="am-ET" dirty="0" smtClean="0"/>
          </a:p>
          <a:p>
            <a:pPr>
              <a:buNone/>
            </a:pPr>
            <a:endParaRPr lang="am-ET" dirty="0" smtClean="0"/>
          </a:p>
          <a:p>
            <a:r>
              <a:rPr lang="am-ET" dirty="0" smtClean="0"/>
              <a:t>confina a nord con il Trentino-Alto Adige e </a:t>
            </a:r>
            <a:r>
              <a:rPr lang="cs-CZ" sz="2400" dirty="0" smtClean="0"/>
              <a:t>l</a:t>
            </a:r>
            <a:r>
              <a:rPr lang="am-ET" dirty="0" smtClean="0">
                <a:cs typeface="Times New Roman" panose="02020603050405020304" pitchFamily="18" charset="0"/>
              </a:rPr>
              <a:t>ʼ</a:t>
            </a:r>
            <a:r>
              <a:rPr lang="am-ET" dirty="0" smtClean="0"/>
              <a:t>Austria, </a:t>
            </a:r>
            <a:br>
              <a:rPr lang="am-ET" dirty="0" smtClean="0"/>
            </a:br>
            <a:r>
              <a:rPr lang="am-ET" dirty="0" smtClean="0"/>
              <a:t>a sud con l</a:t>
            </a:r>
            <a:r>
              <a:rPr lang="am-E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m-ET" dirty="0" smtClean="0"/>
              <a:t>Emilia-Romagna, ad ovest con la Lombardia,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m-ET" dirty="0" smtClean="0"/>
              <a:t>a est con il Friuli-Venezia Giulia, e a sud-est e bagnata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am-ET" dirty="0" smtClean="0"/>
              <a:t>dal Mar Adriatico </a:t>
            </a:r>
            <a:endParaRPr lang="am-ET" dirty="0"/>
          </a:p>
        </p:txBody>
      </p:sp>
      <p:pic>
        <p:nvPicPr>
          <p:cNvPr id="40964" name="Picture 4" descr="http://www.lebellezzeditalia.it/veneto/veneto_gif/c_vene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26804"/>
            <a:ext cx="4428490" cy="326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4114800" cy="5619328"/>
          </a:xfrm>
        </p:spPr>
        <p:txBody>
          <a:bodyPr>
            <a:normAutofit/>
          </a:bodyPr>
          <a:lstStyle/>
          <a:p>
            <a:r>
              <a:rPr lang="af-ZA" dirty="0" smtClean="0"/>
              <a:t>capitale storica e capoluogo amministrativo è Venezia</a:t>
            </a:r>
          </a:p>
          <a:p>
            <a:r>
              <a:rPr lang="af-ZA" dirty="0" smtClean="0"/>
              <a:t>è una delle regioni più ricche  ed è la regione più visitata d</a:t>
            </a:r>
            <a:r>
              <a:rPr lang="af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f-ZA" dirty="0" smtClean="0"/>
              <a:t>Italia</a:t>
            </a:r>
          </a:p>
          <a:p>
            <a:r>
              <a:rPr lang="af-ZA" dirty="0" smtClean="0"/>
              <a:t>ci sono due zone climatiche principali: </a:t>
            </a:r>
            <a:br>
              <a:rPr lang="af-ZA" dirty="0" smtClean="0"/>
            </a:br>
            <a:r>
              <a:rPr lang="af-ZA" dirty="0" smtClean="0"/>
              <a:t>la regione alpina con temperature rigide e</a:t>
            </a:r>
            <a:br>
              <a:rPr lang="af-ZA" dirty="0" smtClean="0"/>
            </a:br>
            <a:r>
              <a:rPr lang="af-ZA" dirty="0" smtClean="0"/>
              <a:t>la fascia collinare e </a:t>
            </a:r>
            <a:br>
              <a:rPr lang="af-ZA" dirty="0" smtClean="0"/>
            </a:br>
            <a:r>
              <a:rPr lang="af-ZA" dirty="0" smtClean="0"/>
              <a:t>di pianura dove il clima invece è mite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Picture 2" descr="http://upload.wikimedia.org/wikipedia/commons/thumb/1/16/Veneto_in_Italy.svg/2000px-Veneto_in_Ital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48680"/>
            <a:ext cx="424082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4320480" cy="6381328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q-AL" dirty="0" smtClean="0"/>
              <a:t>le aree naturali protette: Parco nazionale delle Dolomiti Bellunesi, </a:t>
            </a:r>
            <a:br>
              <a:rPr lang="sq-AL" dirty="0" smtClean="0"/>
            </a:br>
            <a:r>
              <a:rPr lang="sq-AL" dirty="0" smtClean="0"/>
              <a:t>Parco naturale regionale</a:t>
            </a:r>
          </a:p>
          <a:p>
            <a:endParaRPr lang="sq-AL" dirty="0" smtClean="0"/>
          </a:p>
          <a:p>
            <a:r>
              <a:rPr lang="sq-AL" dirty="0" smtClean="0"/>
              <a:t>delle Dolomiti d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Ampezzo, Parco regionale dei Colli Euganei, Parco naturale regionale della Lessinia, Parco naturale regionale del Fiume Sile, Parco regionale del Delta del </a:t>
            </a:r>
            <a:r>
              <a:rPr lang="sk-SK" dirty="0" smtClean="0"/>
              <a:t>Po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8914" name="Picture 2" descr="http://www.magicoveneto.it/natura/risorse/Parchi-Veneto_Ma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224469" cy="411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20688"/>
            <a:ext cx="4464496" cy="6093296"/>
          </a:xfrm>
        </p:spPr>
        <p:txBody>
          <a:bodyPr>
            <a:normAutofit/>
          </a:bodyPr>
          <a:lstStyle/>
          <a:p>
            <a:r>
              <a:rPr lang="gsw-FR" dirty="0" smtClean="0"/>
              <a:t>le città principali: Venezia, Verona, Padova, Vicenza, Treviso, Rovigo, Chioggia, Belluno...</a:t>
            </a:r>
          </a:p>
          <a:p>
            <a:endParaRPr lang="gsw-FR" dirty="0" smtClean="0"/>
          </a:p>
          <a:p>
            <a:endParaRPr lang="gsw-FR" dirty="0" smtClean="0"/>
          </a:p>
          <a:p>
            <a:r>
              <a:rPr lang="gsw-FR" dirty="0" smtClean="0"/>
              <a:t> località turistiche del mare: Bibione, Eracleamare, Lido di Venezia, Jesolo, Rosolina, Chioggia...</a:t>
            </a:r>
            <a:endParaRPr lang="gsw-FR" dirty="0" smtClean="0"/>
          </a:p>
        </p:txBody>
      </p:sp>
      <p:pic>
        <p:nvPicPr>
          <p:cNvPr id="37890" name="Picture 2" descr="http://www.rovigo24ore.it/sites/default/files/imagecache/galleria_big/photos/2011-10-20/vene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76161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7931224" cy="4971256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/>
              <a:t>Porto </a:t>
            </a:r>
            <a:r>
              <a:rPr lang="af-ZA" sz="2400" dirty="0" smtClean="0"/>
              <a:t>di Lido - San Nicolò, </a:t>
            </a:r>
          </a:p>
          <a:p>
            <a:r>
              <a:rPr lang="af-ZA" sz="2400" dirty="0" smtClean="0"/>
              <a:t>Porto di Malamocco, </a:t>
            </a:r>
          </a:p>
          <a:p>
            <a:r>
              <a:rPr lang="af-ZA" sz="2400" dirty="0" smtClean="0"/>
              <a:t>Porto di Chioggia, </a:t>
            </a:r>
          </a:p>
          <a:p>
            <a:r>
              <a:rPr lang="af-ZA" sz="2400" dirty="0" smtClean="0"/>
              <a:t>Porto di Venezia </a:t>
            </a:r>
          </a:p>
          <a:p>
            <a:pPr>
              <a:buNone/>
            </a:pPr>
            <a:r>
              <a:rPr lang="af-ZA" sz="2400" dirty="0" smtClean="0"/>
              <a:t> - uno dei più importanti</a:t>
            </a:r>
          </a:p>
          <a:p>
            <a:pPr>
              <a:buNone/>
            </a:pPr>
            <a:r>
              <a:rPr lang="af-ZA" sz="2400" dirty="0" smtClean="0"/>
              <a:t>    d</a:t>
            </a:r>
            <a:r>
              <a:rPr lang="af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f-ZA" sz="2400" dirty="0" smtClean="0"/>
              <a:t>Italia</a:t>
            </a:r>
          </a:p>
          <a:p>
            <a:endParaRPr lang="af-ZA" sz="2400" dirty="0" smtClean="0"/>
          </a:p>
          <a:p>
            <a:pPr>
              <a:buNone/>
            </a:pPr>
            <a:endParaRPr lang="af-ZA" sz="2400" dirty="0" smtClean="0"/>
          </a:p>
          <a:p>
            <a:endParaRPr lang="af-ZA" sz="2400" dirty="0" smtClean="0"/>
          </a:p>
          <a:p>
            <a:endParaRPr lang="af-ZA" sz="2400" dirty="0" smtClean="0"/>
          </a:p>
          <a:p>
            <a:r>
              <a:rPr lang="af-ZA" sz="2400" dirty="0" smtClean="0"/>
              <a:t>fiumi principali: Brenta, Piave, Adige e Po che crea </a:t>
            </a:r>
            <a:br>
              <a:rPr lang="af-ZA" sz="2400" dirty="0" smtClean="0"/>
            </a:br>
            <a:r>
              <a:rPr lang="af-ZA" sz="2400" dirty="0" smtClean="0"/>
              <a:t>il confine con Emilia-Romagna</a:t>
            </a:r>
          </a:p>
          <a:p>
            <a:endParaRPr lang="af-ZA" sz="2400" dirty="0"/>
          </a:p>
        </p:txBody>
      </p:sp>
      <p:pic>
        <p:nvPicPr>
          <p:cNvPr id="36866" name="Picture 2" descr="http://www.magicoveneto.it/natura/fiumi/Fiumi-Map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18055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1946920"/>
          </a:xfrm>
        </p:spPr>
        <p:txBody>
          <a:bodyPr/>
          <a:lstStyle/>
          <a:p>
            <a:r>
              <a:rPr lang="sk-SK" dirty="0" smtClean="0"/>
              <a:t>118 </a:t>
            </a:r>
            <a:r>
              <a:rPr lang="am-ET" dirty="0" smtClean="0"/>
              <a:t>isolette</a:t>
            </a:r>
          </a:p>
          <a:p>
            <a:r>
              <a:rPr lang="am-ET" dirty="0" smtClean="0"/>
              <a:t>uno dei centri storici più grandi d</a:t>
            </a:r>
            <a:r>
              <a:rPr lang="am-E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m-ET" dirty="0" smtClean="0"/>
              <a:t>Italia e d</a:t>
            </a:r>
            <a:r>
              <a:rPr lang="am-E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m-ET" dirty="0" smtClean="0"/>
              <a:t>Europa.</a:t>
            </a:r>
          </a:p>
          <a:p>
            <a:r>
              <a:rPr lang="am-ET" dirty="0" smtClean="0"/>
              <a:t>acqua alta</a:t>
            </a:r>
            <a:endParaRPr lang="am-ET" dirty="0"/>
          </a:p>
        </p:txBody>
      </p:sp>
      <p:pic>
        <p:nvPicPr>
          <p:cNvPr id="35842" name="Picture 2" descr="http://www.apogia-hotel-venice.com/images/visualHome/gallery-flash/venezia_3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54" y="1604806"/>
            <a:ext cx="7597180" cy="2569229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710136" y="589143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sw-FR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Venezia</a:t>
            </a:r>
            <a:endParaRPr lang="gsw-FR" sz="6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af-Z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Piazza San Marco</a:t>
            </a:r>
            <a:endParaRPr lang="af-ZA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20" name="Picture 4" descr="http://www.countryhousecortesia.it/j25/images/itinerari/venezia/piazza%20san%20marco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42820" cy="509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</a:t>
            </a:r>
            <a:r>
              <a:rPr lang="sq-A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Basilica di San Marco</a:t>
            </a:r>
            <a:endParaRPr lang="sq-AL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6" name="Picture 2" descr="http://www.italylogue.com/files/2007/08/stmark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514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174</Words>
  <Application>Microsoft Office PowerPoint</Application>
  <PresentationFormat>Předvádění na obrazovce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Constantia</vt:lpstr>
      <vt:lpstr>Nyala</vt:lpstr>
      <vt:lpstr>Times New Roman</vt:lpstr>
      <vt:lpstr>Wingdings 2</vt:lpstr>
      <vt:lpstr>Papier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nikolka</dc:creator>
  <cp:lastModifiedBy>uzivatel</cp:lastModifiedBy>
  <cp:revision>12</cp:revision>
  <dcterms:created xsi:type="dcterms:W3CDTF">2014-10-13T19:52:27Z</dcterms:created>
  <dcterms:modified xsi:type="dcterms:W3CDTF">2019-04-24T17:45:36Z</dcterms:modified>
</cp:coreProperties>
</file>