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7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9E83C-AA35-4536-85A9-B3661451D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26FBF6-3A05-49E9-894B-D3B7320D72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50152E-8348-44C9-8C94-132B36380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DE2E-F449-4391-B3F5-A43F46A191EE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C7812C-FDCC-42F6-A92A-62198057F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9CD9E4-7D60-4F53-BC5E-5E3586753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5C46-5236-4896-9C84-2FE09C8C9E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98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938B7-97DF-4C9B-8CC7-0FBE25AAF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3930C12-5D54-4F3E-A475-56568FC28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5622C0-7BE8-4798-9D78-8B1B737A6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DE2E-F449-4391-B3F5-A43F46A191EE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B7829F-F8C1-4097-8BCF-C1EC062B9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CCAED5-F87A-4EC5-9480-E29E77E29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5C46-5236-4896-9C84-2FE09C8C9E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47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8E51438-470D-45CA-935E-55EA62D1A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BC7311-6F1C-484D-B7DE-24A8C44DC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8E7845-A8D3-4D79-9B32-6A633D15E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DE2E-F449-4391-B3F5-A43F46A191EE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A0D5CD-1FA7-4481-8352-CFBF5BB54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AAF8E5-A553-4BB5-AB73-C03C05756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5C46-5236-4896-9C84-2FE09C8C9E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33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C21F1-D183-40BA-9E38-CFF868E19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58EBF8-D393-4EE4-8544-673545AC7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4F6EDB-7BA5-4447-BE9D-F1327C5AE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DE2E-F449-4391-B3F5-A43F46A191EE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2EA882-B985-43AD-A67F-3CAA1A551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252A33-9885-4065-851D-05AC37468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5C46-5236-4896-9C84-2FE09C8C9E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58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7E01E-C8DF-4E78-AFAF-149B109A8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AD72C5-DBA4-4A52-82D0-82E9F8A7C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00AC97-37B5-4972-A269-3EA2EC603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DE2E-F449-4391-B3F5-A43F46A191EE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0BE7A8-2A59-4641-BE8F-B67388458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95C3D3-7A6A-4BDE-BFBF-8AC64FCF3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5C46-5236-4896-9C84-2FE09C8C9E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6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EF72CF-97CD-4D9E-ABE8-BC6C23E66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87D5F0-E8A4-481D-93E5-5A5AE60940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356C7B-8E70-478A-97D6-869BB29BC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B24C6B-DD43-4182-94C4-7B137C90A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DE2E-F449-4391-B3F5-A43F46A191EE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F0EC3B-C6C4-47E8-8EF3-A67ED8335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32B057-E78E-4815-A5CC-3C8F7E8A8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5C46-5236-4896-9C84-2FE09C8C9E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094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AB7FC-757C-45F1-A764-57AEC4B2C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505813-98EC-4EF1-94F5-FC5F21AC8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EC1E6C2-EF05-4080-9B0A-6B4D8AEFF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4D74E08-515C-4DEC-AD45-2C126B2B95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7A7423C-D059-457C-B8AC-2CDF4FA150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AAC8CBB-2599-49AE-9B7E-4ABFD44A6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DE2E-F449-4391-B3F5-A43F46A191EE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534101-FE9E-48F0-B4AD-29F761C43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3BFD0DA-CC9B-4B30-901D-B1C65E1A2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5C46-5236-4896-9C84-2FE09C8C9E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19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6A14AD-BEF5-4201-B06E-842A1D23C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3A1F37F-14A6-4A35-92EC-4FF7AA3C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DE2E-F449-4391-B3F5-A43F46A191EE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064D3A9-0BAC-4F05-A0D7-A3EDED7E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8D4005-AF85-4BBB-8128-105FF5F3D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5C46-5236-4896-9C84-2FE09C8C9E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7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867E2D7-9F48-4D39-8641-A1998E13F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DE2E-F449-4391-B3F5-A43F46A191EE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5893619-777A-4B88-9BDB-3D0393827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6808F3-2247-4F34-819E-520C00A99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5C46-5236-4896-9C84-2FE09C8C9E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50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A56B1B-5188-4A30-8C51-7C5B251EF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6A9B00-CE5F-437D-90EB-F81E64AF3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DB99AD7-6E0A-49B9-8018-C592E3A4A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446568-FB11-4B5C-A767-016E52172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DE2E-F449-4391-B3F5-A43F46A191EE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EC99C5-FBA7-4952-8233-102DD5B98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BE30A2-B3C2-4ED5-AEC9-D06EC7858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5C46-5236-4896-9C84-2FE09C8C9E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24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9E4230-2715-40D5-82C2-3A56A9BA2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2D4816E-AA91-47E6-A712-EA3443F6A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61A8A38-93CA-4223-9195-4DBF3EB78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8A9F41-0EEF-4919-ACE6-1F8EEE2B5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DE2E-F449-4391-B3F5-A43F46A191EE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B11DEA-4001-4628-B789-23ECBA90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6696C9-4E2D-4405-A0BB-4D199DDB2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5C46-5236-4896-9C84-2FE09C8C9E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04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376892D-BEEC-4B44-8ECB-31BAF8A9D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961A564-EE24-4D65-8B33-13528C9CF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2311B4-BFB6-4491-A964-E79E0BB42A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0DE2E-F449-4391-B3F5-A43F46A191EE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A8AB86-FECB-4C00-9D17-A0E8D0D83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33A7AE-66A3-491C-8CBB-C4EC4F5CDE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D5C46-5236-4896-9C84-2FE09C8C9E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13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4191E-B331-49D5-97FE-4E511CFD09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Syntax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2588E7-5FCA-4F25-A172-C4B1A72D3D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74780"/>
          </a:xfrm>
        </p:spPr>
        <p:txBody>
          <a:bodyPr>
            <a:noAutofit/>
          </a:bodyPr>
          <a:lstStyle/>
          <a:p>
            <a:r>
              <a:rPr lang="de-DE" sz="2800" dirty="0"/>
              <a:t>untersucht, wie Wörter und Phrasen zu größeren Einheiten wie Sätzen kombiniert werden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358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5354EB-C4BC-4D25-B1AB-360E7C232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Syntax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2C9CE5C-C7E0-4889-981D-7BA489237A66}"/>
              </a:ext>
            </a:extLst>
          </p:cNvPr>
          <p:cNvSpPr txBox="1"/>
          <p:nvPr/>
        </p:nvSpPr>
        <p:spPr>
          <a:xfrm>
            <a:off x="842481" y="2578813"/>
            <a:ext cx="105823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/>
              <a:t>sich mit der Struktur von Sätzen und der Anordnung von Wörtern innerhalb eines Satzes befasst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27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28FEF-972C-4B3C-94CF-C7BAF9AE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1064"/>
          </a:xfrm>
        </p:spPr>
        <p:txBody>
          <a:bodyPr/>
          <a:lstStyle/>
          <a:p>
            <a:r>
              <a:rPr lang="cs-CZ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Satzbau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011C58-FBBB-412A-A4DE-DABDF38B4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5510"/>
            <a:ext cx="10515600" cy="4471453"/>
          </a:xfrm>
        </p:spPr>
        <p:txBody>
          <a:bodyPr>
            <a:normAutofit/>
          </a:bodyPr>
          <a:lstStyle/>
          <a:p>
            <a:pPr marL="342900" lvl="0" indent="-342900">
              <a:tabLst>
                <a:tab pos="457200" algn="l"/>
              </a:tabLst>
            </a:pPr>
            <a:r>
              <a:rPr lang="cs-CZ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Hauptsatz</a:t>
            </a:r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lese 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Buch.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cs-CZ" sz="3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457200" algn="l"/>
              </a:tabLst>
            </a:pPr>
            <a:r>
              <a:rPr lang="cs-CZ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Nebensatz</a:t>
            </a:r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endParaRPr lang="cs-CZ" sz="3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weiß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dass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Buch 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liest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297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28FEF-972C-4B3C-94CF-C7BAF9AE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1064"/>
          </a:xfrm>
        </p:spPr>
        <p:txBody>
          <a:bodyPr/>
          <a:lstStyle/>
          <a:p>
            <a:r>
              <a:rPr lang="cs-CZ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Sätze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011C58-FBBB-412A-A4DE-DABDF38B4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3591"/>
            <a:ext cx="10515600" cy="4471453"/>
          </a:xfrm>
        </p:spPr>
        <p:txBody>
          <a:bodyPr>
            <a:normAutofit/>
          </a:bodyPr>
          <a:lstStyle/>
          <a:p>
            <a:pPr marL="342900" lvl="0" indent="-342900">
              <a:tabLst>
                <a:tab pos="457200" algn="l"/>
              </a:tabLst>
            </a:pPr>
            <a:r>
              <a:rPr lang="cs-CZ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Aussagesatz</a:t>
            </a:r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Daklarativ</a:t>
            </a:r>
            <a: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lese 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Buch.</a:t>
            </a:r>
          </a:p>
          <a:p>
            <a:pPr>
              <a:tabLst>
                <a:tab pos="457200" algn="l"/>
              </a:tabLst>
            </a:pPr>
            <a:r>
              <a:rPr lang="cs-CZ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Fragesatz</a:t>
            </a:r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Interrogativ</a:t>
            </a:r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cs-CZ" sz="3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3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iest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Buch?</a:t>
            </a:r>
          </a:p>
          <a:p>
            <a:pPr>
              <a:tabLst>
                <a:tab pos="457200" algn="l"/>
              </a:tabLst>
            </a:pP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Aufforderungsatz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(Imperativ)</a:t>
            </a:r>
          </a:p>
          <a:p>
            <a:pPr marL="457200" lvl="1" indent="0">
              <a:buNone/>
              <a:tabLst>
                <a:tab pos="457200" algn="l"/>
              </a:tabLs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ies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Buch!</a:t>
            </a:r>
          </a:p>
        </p:txBody>
      </p:sp>
    </p:spTree>
    <p:extLst>
      <p:ext uri="{BB962C8B-B14F-4D97-AF65-F5344CB8AC3E}">
        <p14:creationId xmlns:p14="http://schemas.microsoft.com/office/powerpoint/2010/main" val="784474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A417A-E5A0-4342-A1B6-098DC52EF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Satzteile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687B24-D596-449E-B752-ADA328A21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tabLst>
                <a:tab pos="457200" algn="l"/>
              </a:tabLst>
            </a:pPr>
            <a:r>
              <a:rPr lang="cs-CZ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Subjekt</a:t>
            </a:r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cs-CZ" sz="3600" dirty="0" err="1"/>
              <a:t>wer</a:t>
            </a:r>
            <a:r>
              <a:rPr lang="cs-CZ" sz="3600" dirty="0"/>
              <a:t> oder </a:t>
            </a:r>
            <a:r>
              <a:rPr lang="cs-CZ" sz="3600" dirty="0" err="1"/>
              <a:t>was</a:t>
            </a:r>
            <a:r>
              <a:rPr lang="cs-CZ" sz="3600" dirty="0"/>
              <a:t> </a:t>
            </a:r>
            <a:r>
              <a:rPr lang="de-DE" sz="3600" dirty="0"/>
              <a:t>die Handlung ausführt</a:t>
            </a:r>
            <a:r>
              <a:rPr lang="cs-CZ" sz="3600" dirty="0"/>
              <a:t>: </a:t>
            </a:r>
            <a:r>
              <a:rPr lang="cs-CZ" sz="2400" dirty="0"/>
              <a:t> </a:t>
            </a:r>
            <a:r>
              <a:rPr lang="cs-CZ" sz="36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 </a:t>
            </a:r>
            <a:r>
              <a:rPr lang="cs-CZ" sz="36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Hund</a:t>
            </a:r>
            <a:r>
              <a:rPr lang="cs-CZ" sz="36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bellt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."</a:t>
            </a:r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cs-CZ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</a:t>
            </a:r>
            <a:r>
              <a:rPr lang="cs-CZ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</a:t>
            </a:r>
            <a:r>
              <a:rPr lang="cs-CZ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dikát</a:t>
            </a:r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cs-CZ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Handlung</a:t>
            </a:r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 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Hund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36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bellt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457200" algn="l"/>
              </a:tabLst>
            </a:pPr>
            <a:r>
              <a:rPr lang="cs-CZ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Objekt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cs-CZ" sz="3600" dirty="0" err="1"/>
              <a:t>wer</a:t>
            </a:r>
            <a:r>
              <a:rPr lang="cs-CZ" sz="3600" dirty="0"/>
              <a:t> oder </a:t>
            </a:r>
            <a:r>
              <a:rPr lang="cs-CZ" sz="3600" dirty="0" err="1"/>
              <a:t>was</a:t>
            </a:r>
            <a:r>
              <a:rPr lang="cs-CZ" sz="3600" dirty="0"/>
              <a:t> von der </a:t>
            </a:r>
            <a:r>
              <a:rPr lang="de-DE" sz="3600" dirty="0"/>
              <a:t>Handlung </a:t>
            </a:r>
            <a:r>
              <a:rPr lang="cs-CZ" sz="3600" dirty="0" err="1"/>
              <a:t>betroffen</a:t>
            </a:r>
            <a:r>
              <a:rPr lang="cs-CZ" sz="3600" dirty="0"/>
              <a:t> </a:t>
            </a:r>
            <a:r>
              <a:rPr lang="cs-CZ" sz="3600" dirty="0" err="1"/>
              <a:t>ist</a:t>
            </a:r>
            <a:r>
              <a:rPr lang="cs-CZ" sz="3600" dirty="0"/>
              <a:t>: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Ich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sehe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den </a:t>
            </a:r>
            <a:r>
              <a:rPr lang="cs-CZ" sz="3600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Hund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4000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119</Words>
  <Application>Microsoft Office PowerPoint</Application>
  <PresentationFormat>Širokoúhlá obrazovka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Motiv Office</vt:lpstr>
      <vt:lpstr>Syntax</vt:lpstr>
      <vt:lpstr>Syntax</vt:lpstr>
      <vt:lpstr>Satzbau</vt:lpstr>
      <vt:lpstr>Sätze</vt:lpstr>
      <vt:lpstr>Satzteile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Lexikologie</dc:title>
  <dc:creator>Jana Nálepová</dc:creator>
  <cp:lastModifiedBy>Jana Nálepová</cp:lastModifiedBy>
  <cp:revision>7</cp:revision>
  <dcterms:created xsi:type="dcterms:W3CDTF">2024-12-01T17:30:23Z</dcterms:created>
  <dcterms:modified xsi:type="dcterms:W3CDTF">2024-12-01T19:06:04Z</dcterms:modified>
</cp:coreProperties>
</file>