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991FB3-1172-4451-9273-AB4A07BF89EF}" v="10" dt="2021-11-15T15:53:59.4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325E67-564F-44D9-8CFA-10726FFFE2E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757CF7E-2ACA-4C53-94DA-42F6BCA9B0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4617C34-AAF8-4D45-A14F-4C293207A26A}"/>
              </a:ext>
            </a:extLst>
          </p:cNvPr>
          <p:cNvSpPr>
            <a:spLocks noGrp="1"/>
          </p:cNvSpPr>
          <p:nvPr>
            <p:ph type="dt" sz="half" idx="10"/>
          </p:nvPr>
        </p:nvSpPr>
        <p:spPr/>
        <p:txBody>
          <a:bodyPr/>
          <a:lstStyle/>
          <a:p>
            <a:fld id="{B5638FCC-85C0-42F3-98F9-DCA865946C74}" type="datetimeFigureOut">
              <a:rPr lang="de-DE" smtClean="0"/>
              <a:t>15.11.2021</a:t>
            </a:fld>
            <a:endParaRPr lang="de-DE"/>
          </a:p>
        </p:txBody>
      </p:sp>
      <p:sp>
        <p:nvSpPr>
          <p:cNvPr id="5" name="Fußzeilenplatzhalter 4">
            <a:extLst>
              <a:ext uri="{FF2B5EF4-FFF2-40B4-BE49-F238E27FC236}">
                <a16:creationId xmlns:a16="http://schemas.microsoft.com/office/drawing/2014/main" id="{13B9B7CF-021E-43B2-A37F-ACB10AC4119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C01DBC3-342A-4217-80EB-AEC05ABA3179}"/>
              </a:ext>
            </a:extLst>
          </p:cNvPr>
          <p:cNvSpPr>
            <a:spLocks noGrp="1"/>
          </p:cNvSpPr>
          <p:nvPr>
            <p:ph type="sldNum" sz="quarter" idx="12"/>
          </p:nvPr>
        </p:nvSpPr>
        <p:spPr/>
        <p:txBody>
          <a:bodyPr/>
          <a:lstStyle/>
          <a:p>
            <a:fld id="{3577BC51-BFC4-424F-9245-099171D44C3F}" type="slidenum">
              <a:rPr lang="de-DE" smtClean="0"/>
              <a:t>‹Nr.›</a:t>
            </a:fld>
            <a:endParaRPr lang="de-DE"/>
          </a:p>
        </p:txBody>
      </p:sp>
    </p:spTree>
    <p:extLst>
      <p:ext uri="{BB962C8B-B14F-4D97-AF65-F5344CB8AC3E}">
        <p14:creationId xmlns:p14="http://schemas.microsoft.com/office/powerpoint/2010/main" val="2464737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919ECC-CD7C-43F7-A0BF-3F9E641B792B}"/>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0BD9EB3-9081-401B-8EF3-872A3C71228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548DDAB-8A30-4287-9FBE-5B26397131FE}"/>
              </a:ext>
            </a:extLst>
          </p:cNvPr>
          <p:cNvSpPr>
            <a:spLocks noGrp="1"/>
          </p:cNvSpPr>
          <p:nvPr>
            <p:ph type="dt" sz="half" idx="10"/>
          </p:nvPr>
        </p:nvSpPr>
        <p:spPr/>
        <p:txBody>
          <a:bodyPr/>
          <a:lstStyle/>
          <a:p>
            <a:fld id="{B5638FCC-85C0-42F3-98F9-DCA865946C74}" type="datetimeFigureOut">
              <a:rPr lang="de-DE" smtClean="0"/>
              <a:t>15.11.2021</a:t>
            </a:fld>
            <a:endParaRPr lang="de-DE"/>
          </a:p>
        </p:txBody>
      </p:sp>
      <p:sp>
        <p:nvSpPr>
          <p:cNvPr id="5" name="Fußzeilenplatzhalter 4">
            <a:extLst>
              <a:ext uri="{FF2B5EF4-FFF2-40B4-BE49-F238E27FC236}">
                <a16:creationId xmlns:a16="http://schemas.microsoft.com/office/drawing/2014/main" id="{48282F5C-F011-44AD-B0D4-CE039CA3038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1D1E6AD-9204-4908-9ABF-E22EC8DE35B8}"/>
              </a:ext>
            </a:extLst>
          </p:cNvPr>
          <p:cNvSpPr>
            <a:spLocks noGrp="1"/>
          </p:cNvSpPr>
          <p:nvPr>
            <p:ph type="sldNum" sz="quarter" idx="12"/>
          </p:nvPr>
        </p:nvSpPr>
        <p:spPr/>
        <p:txBody>
          <a:bodyPr/>
          <a:lstStyle/>
          <a:p>
            <a:fld id="{3577BC51-BFC4-424F-9245-099171D44C3F}" type="slidenum">
              <a:rPr lang="de-DE" smtClean="0"/>
              <a:t>‹Nr.›</a:t>
            </a:fld>
            <a:endParaRPr lang="de-DE"/>
          </a:p>
        </p:txBody>
      </p:sp>
    </p:spTree>
    <p:extLst>
      <p:ext uri="{BB962C8B-B14F-4D97-AF65-F5344CB8AC3E}">
        <p14:creationId xmlns:p14="http://schemas.microsoft.com/office/powerpoint/2010/main" val="25154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046119-EED9-419A-AE22-7A5C2057B0A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16EA1EC9-2B57-457D-BA26-665B447CC0CF}"/>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B47C2D4-7870-4FB0-8933-22156EEEF4CF}"/>
              </a:ext>
            </a:extLst>
          </p:cNvPr>
          <p:cNvSpPr>
            <a:spLocks noGrp="1"/>
          </p:cNvSpPr>
          <p:nvPr>
            <p:ph type="dt" sz="half" idx="10"/>
          </p:nvPr>
        </p:nvSpPr>
        <p:spPr/>
        <p:txBody>
          <a:bodyPr/>
          <a:lstStyle/>
          <a:p>
            <a:fld id="{B5638FCC-85C0-42F3-98F9-DCA865946C74}" type="datetimeFigureOut">
              <a:rPr lang="de-DE" smtClean="0"/>
              <a:t>15.11.2021</a:t>
            </a:fld>
            <a:endParaRPr lang="de-DE"/>
          </a:p>
        </p:txBody>
      </p:sp>
      <p:sp>
        <p:nvSpPr>
          <p:cNvPr id="5" name="Fußzeilenplatzhalter 4">
            <a:extLst>
              <a:ext uri="{FF2B5EF4-FFF2-40B4-BE49-F238E27FC236}">
                <a16:creationId xmlns:a16="http://schemas.microsoft.com/office/drawing/2014/main" id="{345A2351-4F37-42A6-B134-78725DA7B3B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74E4279-7472-4FA4-B5EC-B3443B7B5792}"/>
              </a:ext>
            </a:extLst>
          </p:cNvPr>
          <p:cNvSpPr>
            <a:spLocks noGrp="1"/>
          </p:cNvSpPr>
          <p:nvPr>
            <p:ph type="sldNum" sz="quarter" idx="12"/>
          </p:nvPr>
        </p:nvSpPr>
        <p:spPr/>
        <p:txBody>
          <a:bodyPr/>
          <a:lstStyle/>
          <a:p>
            <a:fld id="{3577BC51-BFC4-424F-9245-099171D44C3F}" type="slidenum">
              <a:rPr lang="de-DE" smtClean="0"/>
              <a:t>‹Nr.›</a:t>
            </a:fld>
            <a:endParaRPr lang="de-DE"/>
          </a:p>
        </p:txBody>
      </p:sp>
    </p:spTree>
    <p:extLst>
      <p:ext uri="{BB962C8B-B14F-4D97-AF65-F5344CB8AC3E}">
        <p14:creationId xmlns:p14="http://schemas.microsoft.com/office/powerpoint/2010/main" val="2947070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7B0A9F-DC4D-4CAD-8B79-E53EDBDD950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BE9A44B-465B-4B0C-99AE-BFBFE7ACC76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53DFF32-8D94-4B9C-9FE9-6DE67443D400}"/>
              </a:ext>
            </a:extLst>
          </p:cNvPr>
          <p:cNvSpPr>
            <a:spLocks noGrp="1"/>
          </p:cNvSpPr>
          <p:nvPr>
            <p:ph type="dt" sz="half" idx="10"/>
          </p:nvPr>
        </p:nvSpPr>
        <p:spPr/>
        <p:txBody>
          <a:bodyPr/>
          <a:lstStyle/>
          <a:p>
            <a:fld id="{B5638FCC-85C0-42F3-98F9-DCA865946C74}" type="datetimeFigureOut">
              <a:rPr lang="de-DE" smtClean="0"/>
              <a:t>15.11.2021</a:t>
            </a:fld>
            <a:endParaRPr lang="de-DE"/>
          </a:p>
        </p:txBody>
      </p:sp>
      <p:sp>
        <p:nvSpPr>
          <p:cNvPr id="5" name="Fußzeilenplatzhalter 4">
            <a:extLst>
              <a:ext uri="{FF2B5EF4-FFF2-40B4-BE49-F238E27FC236}">
                <a16:creationId xmlns:a16="http://schemas.microsoft.com/office/drawing/2014/main" id="{470954CA-EF0F-4D33-B6DE-36190C76483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9D533D5-2EAE-4596-B7AE-F639381AD328}"/>
              </a:ext>
            </a:extLst>
          </p:cNvPr>
          <p:cNvSpPr>
            <a:spLocks noGrp="1"/>
          </p:cNvSpPr>
          <p:nvPr>
            <p:ph type="sldNum" sz="quarter" idx="12"/>
          </p:nvPr>
        </p:nvSpPr>
        <p:spPr/>
        <p:txBody>
          <a:bodyPr/>
          <a:lstStyle/>
          <a:p>
            <a:fld id="{3577BC51-BFC4-424F-9245-099171D44C3F}" type="slidenum">
              <a:rPr lang="de-DE" smtClean="0"/>
              <a:t>‹Nr.›</a:t>
            </a:fld>
            <a:endParaRPr lang="de-DE"/>
          </a:p>
        </p:txBody>
      </p:sp>
    </p:spTree>
    <p:extLst>
      <p:ext uri="{BB962C8B-B14F-4D97-AF65-F5344CB8AC3E}">
        <p14:creationId xmlns:p14="http://schemas.microsoft.com/office/powerpoint/2010/main" val="3027877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0DBAF1-C975-4EF6-B282-029CE3CF11BF}"/>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D9345439-3DB8-45FD-BD3F-256253D882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21C82C6-8FEC-4540-8E1A-19C02578D413}"/>
              </a:ext>
            </a:extLst>
          </p:cNvPr>
          <p:cNvSpPr>
            <a:spLocks noGrp="1"/>
          </p:cNvSpPr>
          <p:nvPr>
            <p:ph type="dt" sz="half" idx="10"/>
          </p:nvPr>
        </p:nvSpPr>
        <p:spPr/>
        <p:txBody>
          <a:bodyPr/>
          <a:lstStyle/>
          <a:p>
            <a:fld id="{B5638FCC-85C0-42F3-98F9-DCA865946C74}" type="datetimeFigureOut">
              <a:rPr lang="de-DE" smtClean="0"/>
              <a:t>15.11.2021</a:t>
            </a:fld>
            <a:endParaRPr lang="de-DE"/>
          </a:p>
        </p:txBody>
      </p:sp>
      <p:sp>
        <p:nvSpPr>
          <p:cNvPr id="5" name="Fußzeilenplatzhalter 4">
            <a:extLst>
              <a:ext uri="{FF2B5EF4-FFF2-40B4-BE49-F238E27FC236}">
                <a16:creationId xmlns:a16="http://schemas.microsoft.com/office/drawing/2014/main" id="{C4503145-8014-4636-9F65-DCF9BDC8A41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A3CD3CA-D229-4615-AD3E-F6BD45BBDA0C}"/>
              </a:ext>
            </a:extLst>
          </p:cNvPr>
          <p:cNvSpPr>
            <a:spLocks noGrp="1"/>
          </p:cNvSpPr>
          <p:nvPr>
            <p:ph type="sldNum" sz="quarter" idx="12"/>
          </p:nvPr>
        </p:nvSpPr>
        <p:spPr/>
        <p:txBody>
          <a:bodyPr/>
          <a:lstStyle/>
          <a:p>
            <a:fld id="{3577BC51-BFC4-424F-9245-099171D44C3F}" type="slidenum">
              <a:rPr lang="de-DE" smtClean="0"/>
              <a:t>‹Nr.›</a:t>
            </a:fld>
            <a:endParaRPr lang="de-DE"/>
          </a:p>
        </p:txBody>
      </p:sp>
    </p:spTree>
    <p:extLst>
      <p:ext uri="{BB962C8B-B14F-4D97-AF65-F5344CB8AC3E}">
        <p14:creationId xmlns:p14="http://schemas.microsoft.com/office/powerpoint/2010/main" val="168706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537606-4EAC-4ECF-A40A-0CA53A371E1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D5DDAA3-013D-4011-A65E-1474463CB416}"/>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A802721E-E337-43B4-A7FF-78A1AE2556E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DA88AD2-82EC-4997-B611-DEB46C94C82F}"/>
              </a:ext>
            </a:extLst>
          </p:cNvPr>
          <p:cNvSpPr>
            <a:spLocks noGrp="1"/>
          </p:cNvSpPr>
          <p:nvPr>
            <p:ph type="dt" sz="half" idx="10"/>
          </p:nvPr>
        </p:nvSpPr>
        <p:spPr/>
        <p:txBody>
          <a:bodyPr/>
          <a:lstStyle/>
          <a:p>
            <a:fld id="{B5638FCC-85C0-42F3-98F9-DCA865946C74}" type="datetimeFigureOut">
              <a:rPr lang="de-DE" smtClean="0"/>
              <a:t>15.11.2021</a:t>
            </a:fld>
            <a:endParaRPr lang="de-DE"/>
          </a:p>
        </p:txBody>
      </p:sp>
      <p:sp>
        <p:nvSpPr>
          <p:cNvPr id="6" name="Fußzeilenplatzhalter 5">
            <a:extLst>
              <a:ext uri="{FF2B5EF4-FFF2-40B4-BE49-F238E27FC236}">
                <a16:creationId xmlns:a16="http://schemas.microsoft.com/office/drawing/2014/main" id="{BB135228-558D-4558-A385-47D3B835F4D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6DCC694-3D20-4141-8DAE-0B2BECEAA180}"/>
              </a:ext>
            </a:extLst>
          </p:cNvPr>
          <p:cNvSpPr>
            <a:spLocks noGrp="1"/>
          </p:cNvSpPr>
          <p:nvPr>
            <p:ph type="sldNum" sz="quarter" idx="12"/>
          </p:nvPr>
        </p:nvSpPr>
        <p:spPr/>
        <p:txBody>
          <a:bodyPr/>
          <a:lstStyle/>
          <a:p>
            <a:fld id="{3577BC51-BFC4-424F-9245-099171D44C3F}" type="slidenum">
              <a:rPr lang="de-DE" smtClean="0"/>
              <a:t>‹Nr.›</a:t>
            </a:fld>
            <a:endParaRPr lang="de-DE"/>
          </a:p>
        </p:txBody>
      </p:sp>
    </p:spTree>
    <p:extLst>
      <p:ext uri="{BB962C8B-B14F-4D97-AF65-F5344CB8AC3E}">
        <p14:creationId xmlns:p14="http://schemas.microsoft.com/office/powerpoint/2010/main" val="2802344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6CBABF-2FCD-4711-942A-3A93E2B74D55}"/>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79548500-47B6-4DC2-846E-7A91F0C010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CF645DE-38C9-4CAC-86D8-655B25AEF474}"/>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9EA8617-629E-4CAD-87B0-5327240EC1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1F93F91-7324-4EA0-A2A6-875739E8D10F}"/>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8AD16822-FF90-4D47-8727-37D9ADF0F6FC}"/>
              </a:ext>
            </a:extLst>
          </p:cNvPr>
          <p:cNvSpPr>
            <a:spLocks noGrp="1"/>
          </p:cNvSpPr>
          <p:nvPr>
            <p:ph type="dt" sz="half" idx="10"/>
          </p:nvPr>
        </p:nvSpPr>
        <p:spPr/>
        <p:txBody>
          <a:bodyPr/>
          <a:lstStyle/>
          <a:p>
            <a:fld id="{B5638FCC-85C0-42F3-98F9-DCA865946C74}" type="datetimeFigureOut">
              <a:rPr lang="de-DE" smtClean="0"/>
              <a:t>15.11.2021</a:t>
            </a:fld>
            <a:endParaRPr lang="de-DE"/>
          </a:p>
        </p:txBody>
      </p:sp>
      <p:sp>
        <p:nvSpPr>
          <p:cNvPr id="8" name="Fußzeilenplatzhalter 7">
            <a:extLst>
              <a:ext uri="{FF2B5EF4-FFF2-40B4-BE49-F238E27FC236}">
                <a16:creationId xmlns:a16="http://schemas.microsoft.com/office/drawing/2014/main" id="{E629B7A7-A354-4979-84F4-0EEDFB93F281}"/>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88C1CA9D-118E-444B-B531-294D933A0D69}"/>
              </a:ext>
            </a:extLst>
          </p:cNvPr>
          <p:cNvSpPr>
            <a:spLocks noGrp="1"/>
          </p:cNvSpPr>
          <p:nvPr>
            <p:ph type="sldNum" sz="quarter" idx="12"/>
          </p:nvPr>
        </p:nvSpPr>
        <p:spPr/>
        <p:txBody>
          <a:bodyPr/>
          <a:lstStyle/>
          <a:p>
            <a:fld id="{3577BC51-BFC4-424F-9245-099171D44C3F}" type="slidenum">
              <a:rPr lang="de-DE" smtClean="0"/>
              <a:t>‹Nr.›</a:t>
            </a:fld>
            <a:endParaRPr lang="de-DE"/>
          </a:p>
        </p:txBody>
      </p:sp>
    </p:spTree>
    <p:extLst>
      <p:ext uri="{BB962C8B-B14F-4D97-AF65-F5344CB8AC3E}">
        <p14:creationId xmlns:p14="http://schemas.microsoft.com/office/powerpoint/2010/main" val="1524911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16BCA4-C3AC-4427-A123-390EC29E6C1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6833851-0FB0-4FAC-B0B6-26000AC80F98}"/>
              </a:ext>
            </a:extLst>
          </p:cNvPr>
          <p:cNvSpPr>
            <a:spLocks noGrp="1"/>
          </p:cNvSpPr>
          <p:nvPr>
            <p:ph type="dt" sz="half" idx="10"/>
          </p:nvPr>
        </p:nvSpPr>
        <p:spPr/>
        <p:txBody>
          <a:bodyPr/>
          <a:lstStyle/>
          <a:p>
            <a:fld id="{B5638FCC-85C0-42F3-98F9-DCA865946C74}" type="datetimeFigureOut">
              <a:rPr lang="de-DE" smtClean="0"/>
              <a:t>15.11.2021</a:t>
            </a:fld>
            <a:endParaRPr lang="de-DE"/>
          </a:p>
        </p:txBody>
      </p:sp>
      <p:sp>
        <p:nvSpPr>
          <p:cNvPr id="4" name="Fußzeilenplatzhalter 3">
            <a:extLst>
              <a:ext uri="{FF2B5EF4-FFF2-40B4-BE49-F238E27FC236}">
                <a16:creationId xmlns:a16="http://schemas.microsoft.com/office/drawing/2014/main" id="{9994041D-3038-462F-BACB-FD72D6C695D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36CBDA12-BCC0-4EFF-9CA3-19463D5FD134}"/>
              </a:ext>
            </a:extLst>
          </p:cNvPr>
          <p:cNvSpPr>
            <a:spLocks noGrp="1"/>
          </p:cNvSpPr>
          <p:nvPr>
            <p:ph type="sldNum" sz="quarter" idx="12"/>
          </p:nvPr>
        </p:nvSpPr>
        <p:spPr/>
        <p:txBody>
          <a:bodyPr/>
          <a:lstStyle/>
          <a:p>
            <a:fld id="{3577BC51-BFC4-424F-9245-099171D44C3F}" type="slidenum">
              <a:rPr lang="de-DE" smtClean="0"/>
              <a:t>‹Nr.›</a:t>
            </a:fld>
            <a:endParaRPr lang="de-DE"/>
          </a:p>
        </p:txBody>
      </p:sp>
    </p:spTree>
    <p:extLst>
      <p:ext uri="{BB962C8B-B14F-4D97-AF65-F5344CB8AC3E}">
        <p14:creationId xmlns:p14="http://schemas.microsoft.com/office/powerpoint/2010/main" val="1495826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E05BF8D-0ACE-4112-9112-D7EF612F6FC1}"/>
              </a:ext>
            </a:extLst>
          </p:cNvPr>
          <p:cNvSpPr>
            <a:spLocks noGrp="1"/>
          </p:cNvSpPr>
          <p:nvPr>
            <p:ph type="dt" sz="half" idx="10"/>
          </p:nvPr>
        </p:nvSpPr>
        <p:spPr/>
        <p:txBody>
          <a:bodyPr/>
          <a:lstStyle/>
          <a:p>
            <a:fld id="{B5638FCC-85C0-42F3-98F9-DCA865946C74}" type="datetimeFigureOut">
              <a:rPr lang="de-DE" smtClean="0"/>
              <a:t>15.11.2021</a:t>
            </a:fld>
            <a:endParaRPr lang="de-DE"/>
          </a:p>
        </p:txBody>
      </p:sp>
      <p:sp>
        <p:nvSpPr>
          <p:cNvPr id="3" name="Fußzeilenplatzhalter 2">
            <a:extLst>
              <a:ext uri="{FF2B5EF4-FFF2-40B4-BE49-F238E27FC236}">
                <a16:creationId xmlns:a16="http://schemas.microsoft.com/office/drawing/2014/main" id="{26FB0F3C-4191-4FD2-85BA-F7A9F1D5D3EC}"/>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E4BA732-4AA2-476F-AA4E-2EC7529A1B18}"/>
              </a:ext>
            </a:extLst>
          </p:cNvPr>
          <p:cNvSpPr>
            <a:spLocks noGrp="1"/>
          </p:cNvSpPr>
          <p:nvPr>
            <p:ph type="sldNum" sz="quarter" idx="12"/>
          </p:nvPr>
        </p:nvSpPr>
        <p:spPr/>
        <p:txBody>
          <a:bodyPr/>
          <a:lstStyle/>
          <a:p>
            <a:fld id="{3577BC51-BFC4-424F-9245-099171D44C3F}" type="slidenum">
              <a:rPr lang="de-DE" smtClean="0"/>
              <a:t>‹Nr.›</a:t>
            </a:fld>
            <a:endParaRPr lang="de-DE"/>
          </a:p>
        </p:txBody>
      </p:sp>
    </p:spTree>
    <p:extLst>
      <p:ext uri="{BB962C8B-B14F-4D97-AF65-F5344CB8AC3E}">
        <p14:creationId xmlns:p14="http://schemas.microsoft.com/office/powerpoint/2010/main" val="1235089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C1BB86-FF30-4E7D-A836-0005C60CA3F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C7B6309-4039-4D8A-9D97-7C22A55B72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474F264-021E-4AFC-A6CF-007366243F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663E713-9610-4A52-9127-361E9F348EC3}"/>
              </a:ext>
            </a:extLst>
          </p:cNvPr>
          <p:cNvSpPr>
            <a:spLocks noGrp="1"/>
          </p:cNvSpPr>
          <p:nvPr>
            <p:ph type="dt" sz="half" idx="10"/>
          </p:nvPr>
        </p:nvSpPr>
        <p:spPr/>
        <p:txBody>
          <a:bodyPr/>
          <a:lstStyle/>
          <a:p>
            <a:fld id="{B5638FCC-85C0-42F3-98F9-DCA865946C74}" type="datetimeFigureOut">
              <a:rPr lang="de-DE" smtClean="0"/>
              <a:t>15.11.2021</a:t>
            </a:fld>
            <a:endParaRPr lang="de-DE"/>
          </a:p>
        </p:txBody>
      </p:sp>
      <p:sp>
        <p:nvSpPr>
          <p:cNvPr id="6" name="Fußzeilenplatzhalter 5">
            <a:extLst>
              <a:ext uri="{FF2B5EF4-FFF2-40B4-BE49-F238E27FC236}">
                <a16:creationId xmlns:a16="http://schemas.microsoft.com/office/drawing/2014/main" id="{8CD40914-2CEC-4FA8-96BA-ED016417A5D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03A7D9B-8D02-4917-A349-4CEABE928AF5}"/>
              </a:ext>
            </a:extLst>
          </p:cNvPr>
          <p:cNvSpPr>
            <a:spLocks noGrp="1"/>
          </p:cNvSpPr>
          <p:nvPr>
            <p:ph type="sldNum" sz="quarter" idx="12"/>
          </p:nvPr>
        </p:nvSpPr>
        <p:spPr/>
        <p:txBody>
          <a:bodyPr/>
          <a:lstStyle/>
          <a:p>
            <a:fld id="{3577BC51-BFC4-424F-9245-099171D44C3F}" type="slidenum">
              <a:rPr lang="de-DE" smtClean="0"/>
              <a:t>‹Nr.›</a:t>
            </a:fld>
            <a:endParaRPr lang="de-DE"/>
          </a:p>
        </p:txBody>
      </p:sp>
    </p:spTree>
    <p:extLst>
      <p:ext uri="{BB962C8B-B14F-4D97-AF65-F5344CB8AC3E}">
        <p14:creationId xmlns:p14="http://schemas.microsoft.com/office/powerpoint/2010/main" val="862837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EA5DC9-322C-4533-94FF-C64101AF8B0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36527E02-4C1C-4739-9EEF-83865743DB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D9AFE430-534A-4707-A17D-933FA1C964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515ECC2-F2AA-4F3B-B221-1503C87C8AAB}"/>
              </a:ext>
            </a:extLst>
          </p:cNvPr>
          <p:cNvSpPr>
            <a:spLocks noGrp="1"/>
          </p:cNvSpPr>
          <p:nvPr>
            <p:ph type="dt" sz="half" idx="10"/>
          </p:nvPr>
        </p:nvSpPr>
        <p:spPr/>
        <p:txBody>
          <a:bodyPr/>
          <a:lstStyle/>
          <a:p>
            <a:fld id="{B5638FCC-85C0-42F3-98F9-DCA865946C74}" type="datetimeFigureOut">
              <a:rPr lang="de-DE" smtClean="0"/>
              <a:t>15.11.2021</a:t>
            </a:fld>
            <a:endParaRPr lang="de-DE"/>
          </a:p>
        </p:txBody>
      </p:sp>
      <p:sp>
        <p:nvSpPr>
          <p:cNvPr id="6" name="Fußzeilenplatzhalter 5">
            <a:extLst>
              <a:ext uri="{FF2B5EF4-FFF2-40B4-BE49-F238E27FC236}">
                <a16:creationId xmlns:a16="http://schemas.microsoft.com/office/drawing/2014/main" id="{F7D7ED7E-017D-4985-A933-9A196F063DB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53CBDCC-1F0B-4EBA-87B9-5AF37D231638}"/>
              </a:ext>
            </a:extLst>
          </p:cNvPr>
          <p:cNvSpPr>
            <a:spLocks noGrp="1"/>
          </p:cNvSpPr>
          <p:nvPr>
            <p:ph type="sldNum" sz="quarter" idx="12"/>
          </p:nvPr>
        </p:nvSpPr>
        <p:spPr/>
        <p:txBody>
          <a:bodyPr/>
          <a:lstStyle/>
          <a:p>
            <a:fld id="{3577BC51-BFC4-424F-9245-099171D44C3F}" type="slidenum">
              <a:rPr lang="de-DE" smtClean="0"/>
              <a:t>‹Nr.›</a:t>
            </a:fld>
            <a:endParaRPr lang="de-DE"/>
          </a:p>
        </p:txBody>
      </p:sp>
    </p:spTree>
    <p:extLst>
      <p:ext uri="{BB962C8B-B14F-4D97-AF65-F5344CB8AC3E}">
        <p14:creationId xmlns:p14="http://schemas.microsoft.com/office/powerpoint/2010/main" val="2298035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D4C6E03-2529-4EA2-8FD1-859A2A2110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7670E25F-DE7A-4B91-BCE5-C2033C5FE4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C583B76-B864-40A9-9EC0-5E0BE93F12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38FCC-85C0-42F3-98F9-DCA865946C74}" type="datetimeFigureOut">
              <a:rPr lang="de-DE" smtClean="0"/>
              <a:t>15.11.2021</a:t>
            </a:fld>
            <a:endParaRPr lang="de-DE"/>
          </a:p>
        </p:txBody>
      </p:sp>
      <p:sp>
        <p:nvSpPr>
          <p:cNvPr id="5" name="Fußzeilenplatzhalter 4">
            <a:extLst>
              <a:ext uri="{FF2B5EF4-FFF2-40B4-BE49-F238E27FC236}">
                <a16:creationId xmlns:a16="http://schemas.microsoft.com/office/drawing/2014/main" id="{C795D3F5-745F-4A0D-B622-160B09C235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BB16AB34-E252-4BB1-BF3F-A1FCCD08BE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7BC51-BFC4-424F-9245-099171D44C3F}" type="slidenum">
              <a:rPr lang="de-DE" smtClean="0"/>
              <a:t>‹Nr.›</a:t>
            </a:fld>
            <a:endParaRPr lang="de-DE"/>
          </a:p>
        </p:txBody>
      </p:sp>
    </p:spTree>
    <p:extLst>
      <p:ext uri="{BB962C8B-B14F-4D97-AF65-F5344CB8AC3E}">
        <p14:creationId xmlns:p14="http://schemas.microsoft.com/office/powerpoint/2010/main" val="2870509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DC8FA-F8F2-4A12-B7A7-86134E55832E}"/>
              </a:ext>
            </a:extLst>
          </p:cNvPr>
          <p:cNvSpPr>
            <a:spLocks noGrp="1"/>
          </p:cNvSpPr>
          <p:nvPr>
            <p:ph type="ctrTitle"/>
          </p:nvPr>
        </p:nvSpPr>
        <p:spPr/>
        <p:txBody>
          <a:bodyPr/>
          <a:lstStyle/>
          <a:p>
            <a:r>
              <a:rPr lang="de-DE" dirty="0"/>
              <a:t>Österreichische Küche</a:t>
            </a:r>
          </a:p>
        </p:txBody>
      </p:sp>
      <p:sp>
        <p:nvSpPr>
          <p:cNvPr id="3" name="Untertitel 2">
            <a:extLst>
              <a:ext uri="{FF2B5EF4-FFF2-40B4-BE49-F238E27FC236}">
                <a16:creationId xmlns:a16="http://schemas.microsoft.com/office/drawing/2014/main" id="{60D8088B-CFE8-4B40-BF5B-D1920C62C098}"/>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502156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82A25A-B27E-43EA-BF7D-644E1240699B}"/>
              </a:ext>
            </a:extLst>
          </p:cNvPr>
          <p:cNvSpPr>
            <a:spLocks noGrp="1"/>
          </p:cNvSpPr>
          <p:nvPr>
            <p:ph type="title"/>
          </p:nvPr>
        </p:nvSpPr>
        <p:spPr/>
        <p:txBody>
          <a:bodyPr/>
          <a:lstStyle/>
          <a:p>
            <a:r>
              <a:rPr lang="de-DE" dirty="0"/>
              <a:t>Palatschinken</a:t>
            </a:r>
          </a:p>
        </p:txBody>
      </p:sp>
      <p:pic>
        <p:nvPicPr>
          <p:cNvPr id="5" name="Inhaltsplatzhalter 4" descr="Ein Bild, das Teller enthält.&#10;&#10;Automatisch generierte Beschreibung">
            <a:extLst>
              <a:ext uri="{FF2B5EF4-FFF2-40B4-BE49-F238E27FC236}">
                <a16:creationId xmlns:a16="http://schemas.microsoft.com/office/drawing/2014/main" id="{13301D7D-B2BE-4BF2-A716-13297C5E61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8412" y="1825625"/>
            <a:ext cx="7095175" cy="4351338"/>
          </a:xfrm>
        </p:spPr>
      </p:pic>
    </p:spTree>
    <p:extLst>
      <p:ext uri="{BB962C8B-B14F-4D97-AF65-F5344CB8AC3E}">
        <p14:creationId xmlns:p14="http://schemas.microsoft.com/office/powerpoint/2010/main" val="2009553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FDADC-ED24-47F7-B400-80D39DBA249A}"/>
              </a:ext>
            </a:extLst>
          </p:cNvPr>
          <p:cNvSpPr>
            <a:spLocks noGrp="1"/>
          </p:cNvSpPr>
          <p:nvPr>
            <p:ph type="title"/>
          </p:nvPr>
        </p:nvSpPr>
        <p:spPr/>
        <p:txBody>
          <a:bodyPr/>
          <a:lstStyle/>
          <a:p>
            <a:r>
              <a:rPr lang="de-DE" dirty="0"/>
              <a:t>Apfelstrudel aus Blätterteig</a:t>
            </a:r>
          </a:p>
        </p:txBody>
      </p:sp>
      <p:pic>
        <p:nvPicPr>
          <p:cNvPr id="4" name="Inhaltsplatzhalter 3">
            <a:extLst>
              <a:ext uri="{FF2B5EF4-FFF2-40B4-BE49-F238E27FC236}">
                <a16:creationId xmlns:a16="http://schemas.microsoft.com/office/drawing/2014/main" id="{DB23AA64-B99A-4C5B-9519-D8CF5726B38A}"/>
              </a:ext>
            </a:extLst>
          </p:cNvPr>
          <p:cNvPicPr>
            <a:picLocks noGrp="1" noChangeAspect="1"/>
          </p:cNvPicPr>
          <p:nvPr>
            <p:ph idx="1"/>
          </p:nvPr>
        </p:nvPicPr>
        <p:blipFill>
          <a:blip r:embed="rId2"/>
          <a:stretch>
            <a:fillRect/>
          </a:stretch>
        </p:blipFill>
        <p:spPr>
          <a:xfrm>
            <a:off x="2831221" y="1825625"/>
            <a:ext cx="6529557" cy="4351338"/>
          </a:xfrm>
          <a:prstGeom prst="rect">
            <a:avLst/>
          </a:prstGeom>
        </p:spPr>
      </p:pic>
    </p:spTree>
    <p:extLst>
      <p:ext uri="{BB962C8B-B14F-4D97-AF65-F5344CB8AC3E}">
        <p14:creationId xmlns:p14="http://schemas.microsoft.com/office/powerpoint/2010/main" val="2953164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B42B81-E43C-4BBD-A075-A7CD743DEF47}"/>
              </a:ext>
            </a:extLst>
          </p:cNvPr>
          <p:cNvSpPr>
            <a:spLocks noGrp="1"/>
          </p:cNvSpPr>
          <p:nvPr>
            <p:ph type="title"/>
          </p:nvPr>
        </p:nvSpPr>
        <p:spPr/>
        <p:txBody>
          <a:bodyPr/>
          <a:lstStyle/>
          <a:p>
            <a:r>
              <a:rPr lang="de-DE" dirty="0"/>
              <a:t>Regionale Küche</a:t>
            </a:r>
          </a:p>
        </p:txBody>
      </p:sp>
      <p:sp>
        <p:nvSpPr>
          <p:cNvPr id="3" name="Inhaltsplatzhalter 2">
            <a:extLst>
              <a:ext uri="{FF2B5EF4-FFF2-40B4-BE49-F238E27FC236}">
                <a16:creationId xmlns:a16="http://schemas.microsoft.com/office/drawing/2014/main" id="{FCA8DEF1-2C9F-4AB6-902A-29572BBA54B2}"/>
              </a:ext>
            </a:extLst>
          </p:cNvPr>
          <p:cNvSpPr>
            <a:spLocks noGrp="1"/>
          </p:cNvSpPr>
          <p:nvPr>
            <p:ph idx="1"/>
          </p:nvPr>
        </p:nvSpPr>
        <p:spPr/>
        <p:txBody>
          <a:bodyPr/>
          <a:lstStyle/>
          <a:p>
            <a:r>
              <a:rPr lang="de-DE" dirty="0"/>
              <a:t>Tirol Krautfleckerl</a:t>
            </a:r>
          </a:p>
          <a:p>
            <a:endParaRPr lang="de-DE" dirty="0"/>
          </a:p>
          <a:p>
            <a:endParaRPr lang="de-DE" dirty="0"/>
          </a:p>
        </p:txBody>
      </p:sp>
      <p:pic>
        <p:nvPicPr>
          <p:cNvPr id="5" name="Grafik 4" descr="Ein Bild, das Essen, Gericht, Teigwaren enthält.&#10;&#10;Automatisch generierte Beschreibung">
            <a:extLst>
              <a:ext uri="{FF2B5EF4-FFF2-40B4-BE49-F238E27FC236}">
                <a16:creationId xmlns:a16="http://schemas.microsoft.com/office/drawing/2014/main" id="{25C9FBE6-8160-4856-9ED9-9F98A05CF7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2819" y="1981200"/>
            <a:ext cx="4465406" cy="4443079"/>
          </a:xfrm>
          <a:prstGeom prst="rect">
            <a:avLst/>
          </a:prstGeom>
        </p:spPr>
      </p:pic>
    </p:spTree>
    <p:extLst>
      <p:ext uri="{BB962C8B-B14F-4D97-AF65-F5344CB8AC3E}">
        <p14:creationId xmlns:p14="http://schemas.microsoft.com/office/powerpoint/2010/main" val="945851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168FBC-5B22-453C-801A-5ED48343E8C5}"/>
              </a:ext>
            </a:extLst>
          </p:cNvPr>
          <p:cNvSpPr>
            <a:spLocks noGrp="1"/>
          </p:cNvSpPr>
          <p:nvPr>
            <p:ph type="title"/>
          </p:nvPr>
        </p:nvSpPr>
        <p:spPr/>
        <p:txBody>
          <a:bodyPr/>
          <a:lstStyle/>
          <a:p>
            <a:r>
              <a:rPr lang="de-DE" dirty="0"/>
              <a:t>Salzburger Nockerln</a:t>
            </a:r>
          </a:p>
        </p:txBody>
      </p:sp>
      <p:pic>
        <p:nvPicPr>
          <p:cNvPr id="5" name="Inhaltsplatzhalter 4" descr="Ein Bild, das Tisch, Teller, Essen, drinnen enthält.&#10;&#10;Automatisch generierte Beschreibung">
            <a:extLst>
              <a:ext uri="{FF2B5EF4-FFF2-40B4-BE49-F238E27FC236}">
                <a16:creationId xmlns:a16="http://schemas.microsoft.com/office/drawing/2014/main" id="{72491F62-A168-4810-BA29-487D6DE372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1225" y="1800321"/>
            <a:ext cx="6705600" cy="4485680"/>
          </a:xfrm>
        </p:spPr>
      </p:pic>
    </p:spTree>
    <p:extLst>
      <p:ext uri="{BB962C8B-B14F-4D97-AF65-F5344CB8AC3E}">
        <p14:creationId xmlns:p14="http://schemas.microsoft.com/office/powerpoint/2010/main" val="1870609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F4AB8E-7F75-44A6-B653-1EE26600512C}"/>
              </a:ext>
            </a:extLst>
          </p:cNvPr>
          <p:cNvSpPr>
            <a:spLocks noGrp="1"/>
          </p:cNvSpPr>
          <p:nvPr>
            <p:ph type="title"/>
          </p:nvPr>
        </p:nvSpPr>
        <p:spPr/>
        <p:txBody>
          <a:bodyPr/>
          <a:lstStyle/>
          <a:p>
            <a:r>
              <a:rPr lang="de-DE" dirty="0"/>
              <a:t>Steiermark – Steirisches Wurzelfleisch</a:t>
            </a:r>
          </a:p>
        </p:txBody>
      </p:sp>
      <p:pic>
        <p:nvPicPr>
          <p:cNvPr id="5" name="Inhaltsplatzhalter 4" descr="Ein Bild, das Essen, Teller, Schüssel, Gericht enthält.&#10;&#10;Automatisch generierte Beschreibung">
            <a:extLst>
              <a:ext uri="{FF2B5EF4-FFF2-40B4-BE49-F238E27FC236}">
                <a16:creationId xmlns:a16="http://schemas.microsoft.com/office/drawing/2014/main" id="{85C59D6D-91B3-4569-AAB6-BEC91A372A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4758" y="1825625"/>
            <a:ext cx="3262483" cy="4351338"/>
          </a:xfrm>
        </p:spPr>
      </p:pic>
    </p:spTree>
    <p:extLst>
      <p:ext uri="{BB962C8B-B14F-4D97-AF65-F5344CB8AC3E}">
        <p14:creationId xmlns:p14="http://schemas.microsoft.com/office/powerpoint/2010/main" val="2613513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CDAF5D-4F38-4D1B-A5EC-2A130C1E0FDE}"/>
              </a:ext>
            </a:extLst>
          </p:cNvPr>
          <p:cNvSpPr>
            <a:spLocks noGrp="1"/>
          </p:cNvSpPr>
          <p:nvPr>
            <p:ph type="title"/>
          </p:nvPr>
        </p:nvSpPr>
        <p:spPr/>
        <p:txBody>
          <a:bodyPr/>
          <a:lstStyle/>
          <a:p>
            <a:r>
              <a:rPr lang="de-DE" dirty="0"/>
              <a:t>Österreichische Küche</a:t>
            </a:r>
          </a:p>
        </p:txBody>
      </p:sp>
      <p:sp>
        <p:nvSpPr>
          <p:cNvPr id="3" name="Inhaltsplatzhalter 2">
            <a:extLst>
              <a:ext uri="{FF2B5EF4-FFF2-40B4-BE49-F238E27FC236}">
                <a16:creationId xmlns:a16="http://schemas.microsoft.com/office/drawing/2014/main" id="{163EABEE-1F62-49E8-93AD-9DF6EAC9BD90}"/>
              </a:ext>
            </a:extLst>
          </p:cNvPr>
          <p:cNvSpPr>
            <a:spLocks noGrp="1"/>
          </p:cNvSpPr>
          <p:nvPr>
            <p:ph idx="1"/>
          </p:nvPr>
        </p:nvSpPr>
        <p:spPr/>
        <p:txBody>
          <a:bodyPr/>
          <a:lstStyle/>
          <a:p>
            <a:r>
              <a:rPr lang="de-DE" dirty="0"/>
              <a:t>Hat viele regionale Ausprägungen</a:t>
            </a:r>
          </a:p>
          <a:p>
            <a:r>
              <a:rPr lang="de-DE" dirty="0"/>
              <a:t>Wiener Küche</a:t>
            </a:r>
          </a:p>
          <a:p>
            <a:r>
              <a:rPr lang="de-DE" dirty="0"/>
              <a:t>k. u. k. Küche</a:t>
            </a:r>
          </a:p>
          <a:p>
            <a:r>
              <a:rPr lang="de-DE" dirty="0"/>
              <a:t>Jedes Bundesland  hat seine eigenen Traditionen</a:t>
            </a:r>
          </a:p>
          <a:p>
            <a:r>
              <a:rPr lang="de-DE" dirty="0"/>
              <a:t>oft Pfannengerichte, Knödelvariationen, dicke Suppen und Eintöpfe auf den Tischen. </a:t>
            </a:r>
          </a:p>
        </p:txBody>
      </p:sp>
    </p:spTree>
    <p:extLst>
      <p:ext uri="{BB962C8B-B14F-4D97-AF65-F5344CB8AC3E}">
        <p14:creationId xmlns:p14="http://schemas.microsoft.com/office/powerpoint/2010/main" val="1193634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578422-CB19-4491-A210-FAF80A7E5BA4}"/>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8C58D77E-FB1F-4391-90F6-3E379E37458B}"/>
              </a:ext>
            </a:extLst>
          </p:cNvPr>
          <p:cNvSpPr>
            <a:spLocks noGrp="1"/>
          </p:cNvSpPr>
          <p:nvPr>
            <p:ph idx="1"/>
          </p:nvPr>
        </p:nvSpPr>
        <p:spPr/>
        <p:txBody>
          <a:bodyPr/>
          <a:lstStyle/>
          <a:p>
            <a:r>
              <a:rPr lang="de-DE" dirty="0"/>
              <a:t>Die österreichische Küche zeigt Einflüsse aus allen Regionen der k. </a:t>
            </a:r>
            <a:r>
              <a:rPr lang="de-DE" dirty="0" err="1"/>
              <a:t>u.k</a:t>
            </a:r>
            <a:r>
              <a:rPr lang="de-DE" dirty="0"/>
              <a:t>. Monarchie, insbesondere aus Ungarn, Böhmen und Norditalien, aber auch aus Frankreich. Gerichte und Zubereitungsarten wurden von dort übernommen, integriert und angepasst. Als Beispiel sei hier das Gulasch genannt. International bekannt ist die österreichische Küche vor allem für ihre Mehlspeisen wie Kaiserschmarrn sowie für Tafelspitz und Wiener Schnitzel sowie Zigeunerschnitzel. </a:t>
            </a:r>
          </a:p>
        </p:txBody>
      </p:sp>
    </p:spTree>
    <p:extLst>
      <p:ext uri="{BB962C8B-B14F-4D97-AF65-F5344CB8AC3E}">
        <p14:creationId xmlns:p14="http://schemas.microsoft.com/office/powerpoint/2010/main" val="1958911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2DC5FF-C917-41AA-8378-482DC02A324F}"/>
              </a:ext>
            </a:extLst>
          </p:cNvPr>
          <p:cNvSpPr>
            <a:spLocks noGrp="1"/>
          </p:cNvSpPr>
          <p:nvPr>
            <p:ph type="title"/>
          </p:nvPr>
        </p:nvSpPr>
        <p:spPr/>
        <p:txBody>
          <a:bodyPr/>
          <a:lstStyle/>
          <a:p>
            <a:r>
              <a:rPr lang="de-DE" dirty="0"/>
              <a:t>Wiener Küche </a:t>
            </a:r>
          </a:p>
        </p:txBody>
      </p:sp>
      <p:sp>
        <p:nvSpPr>
          <p:cNvPr id="3" name="Inhaltsplatzhalter 2">
            <a:extLst>
              <a:ext uri="{FF2B5EF4-FFF2-40B4-BE49-F238E27FC236}">
                <a16:creationId xmlns:a16="http://schemas.microsoft.com/office/drawing/2014/main" id="{354DA739-C732-4D21-A3F5-B432B3FD41AA}"/>
              </a:ext>
            </a:extLst>
          </p:cNvPr>
          <p:cNvSpPr>
            <a:spLocks noGrp="1"/>
          </p:cNvSpPr>
          <p:nvPr>
            <p:ph idx="1"/>
          </p:nvPr>
        </p:nvSpPr>
        <p:spPr/>
        <p:txBody>
          <a:bodyPr/>
          <a:lstStyle/>
          <a:p>
            <a:r>
              <a:rPr lang="de-DE" dirty="0"/>
              <a:t>Wiener Schnitzel mit Kartoffelsalat</a:t>
            </a:r>
          </a:p>
          <a:p>
            <a:r>
              <a:rPr lang="de-DE" dirty="0"/>
              <a:t>Tafelspitz</a:t>
            </a:r>
          </a:p>
          <a:p>
            <a:r>
              <a:rPr lang="de-DE" dirty="0"/>
              <a:t>Sachertorte mit Schlagsahne</a:t>
            </a:r>
          </a:p>
          <a:p>
            <a:r>
              <a:rPr lang="de-DE" dirty="0"/>
              <a:t>Strudel aus Blätterteig mit Äpfeln</a:t>
            </a:r>
          </a:p>
          <a:p>
            <a:endParaRPr lang="de-DE" dirty="0"/>
          </a:p>
        </p:txBody>
      </p:sp>
    </p:spTree>
    <p:extLst>
      <p:ext uri="{BB962C8B-B14F-4D97-AF65-F5344CB8AC3E}">
        <p14:creationId xmlns:p14="http://schemas.microsoft.com/office/powerpoint/2010/main" val="2762730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8C736F-B500-4D86-98D1-B63B095B24B3}"/>
              </a:ext>
            </a:extLst>
          </p:cNvPr>
          <p:cNvSpPr>
            <a:spLocks noGrp="1"/>
          </p:cNvSpPr>
          <p:nvPr>
            <p:ph type="title"/>
          </p:nvPr>
        </p:nvSpPr>
        <p:spPr/>
        <p:txBody>
          <a:bodyPr/>
          <a:lstStyle/>
          <a:p>
            <a:r>
              <a:rPr lang="de-DE" dirty="0"/>
              <a:t>Wiener Schnitzel</a:t>
            </a:r>
          </a:p>
        </p:txBody>
      </p:sp>
      <p:pic>
        <p:nvPicPr>
          <p:cNvPr id="5" name="Inhaltsplatzhalter 4" descr="Ein Bild, das Teller, Tisch, Essen, Gericht enthält.&#10;&#10;Automatisch generierte Beschreibung">
            <a:extLst>
              <a:ext uri="{FF2B5EF4-FFF2-40B4-BE49-F238E27FC236}">
                <a16:creationId xmlns:a16="http://schemas.microsoft.com/office/drawing/2014/main" id="{FA169AE0-2349-4A09-A4D2-6EEB53F57D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9442" y="1825625"/>
            <a:ext cx="5933115" cy="4351338"/>
          </a:xfrm>
        </p:spPr>
      </p:pic>
    </p:spTree>
    <p:extLst>
      <p:ext uri="{BB962C8B-B14F-4D97-AF65-F5344CB8AC3E}">
        <p14:creationId xmlns:p14="http://schemas.microsoft.com/office/powerpoint/2010/main" val="740805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BA9B16-AE83-4AED-AAF2-F910A518E4F7}"/>
              </a:ext>
            </a:extLst>
          </p:cNvPr>
          <p:cNvSpPr>
            <a:spLocks noGrp="1"/>
          </p:cNvSpPr>
          <p:nvPr>
            <p:ph type="title"/>
          </p:nvPr>
        </p:nvSpPr>
        <p:spPr/>
        <p:txBody>
          <a:bodyPr>
            <a:normAutofit fontScale="90000"/>
          </a:bodyPr>
          <a:lstStyle/>
          <a:p>
            <a:r>
              <a:rPr lang="de-DE" dirty="0"/>
              <a:t>Tafelspitz – gekochtes Rindfleisch mit Apfelkren, Schnittlauchsauce und </a:t>
            </a:r>
            <a:r>
              <a:rPr lang="de-DE" dirty="0" err="1"/>
              <a:t>Erdäpfelgröstl</a:t>
            </a:r>
            <a:endParaRPr lang="de-DE" dirty="0"/>
          </a:p>
        </p:txBody>
      </p:sp>
      <p:pic>
        <p:nvPicPr>
          <p:cNvPr id="5" name="Inhaltsplatzhalter 4" descr="Ein Bild, das Teller, Essen, Tisch, weiß enthält.&#10;&#10;Automatisch generierte Beschreibung">
            <a:extLst>
              <a:ext uri="{FF2B5EF4-FFF2-40B4-BE49-F238E27FC236}">
                <a16:creationId xmlns:a16="http://schemas.microsoft.com/office/drawing/2014/main" id="{48CD7610-A4D3-4C28-AA5E-5FDE6E382E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4211" y="2270296"/>
            <a:ext cx="6028022" cy="4017111"/>
          </a:xfrm>
        </p:spPr>
      </p:pic>
    </p:spTree>
    <p:extLst>
      <p:ext uri="{BB962C8B-B14F-4D97-AF65-F5344CB8AC3E}">
        <p14:creationId xmlns:p14="http://schemas.microsoft.com/office/powerpoint/2010/main" val="307222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0A73A6-AB57-4BB7-BC58-06248FF4042E}"/>
              </a:ext>
            </a:extLst>
          </p:cNvPr>
          <p:cNvSpPr>
            <a:spLocks noGrp="1"/>
          </p:cNvSpPr>
          <p:nvPr>
            <p:ph type="title"/>
          </p:nvPr>
        </p:nvSpPr>
        <p:spPr/>
        <p:txBody>
          <a:bodyPr/>
          <a:lstStyle/>
          <a:p>
            <a:r>
              <a:rPr lang="de-DE" dirty="0"/>
              <a:t>Kaiserschmarrn mit Apfelmus</a:t>
            </a:r>
          </a:p>
        </p:txBody>
      </p:sp>
      <p:pic>
        <p:nvPicPr>
          <p:cNvPr id="4" name="Inhaltsplatzhalter 3">
            <a:extLst>
              <a:ext uri="{FF2B5EF4-FFF2-40B4-BE49-F238E27FC236}">
                <a16:creationId xmlns:a16="http://schemas.microsoft.com/office/drawing/2014/main" id="{C3A9FFAB-6AA9-4742-9146-25D0E37D0661}"/>
              </a:ext>
            </a:extLst>
          </p:cNvPr>
          <p:cNvPicPr>
            <a:picLocks noGrp="1" noChangeAspect="1"/>
          </p:cNvPicPr>
          <p:nvPr>
            <p:ph idx="1"/>
          </p:nvPr>
        </p:nvPicPr>
        <p:blipFill>
          <a:blip r:embed="rId2"/>
          <a:stretch>
            <a:fillRect/>
          </a:stretch>
        </p:blipFill>
        <p:spPr>
          <a:xfrm>
            <a:off x="2761369" y="1825625"/>
            <a:ext cx="6669262" cy="4351338"/>
          </a:xfrm>
          <a:prstGeom prst="rect">
            <a:avLst/>
          </a:prstGeom>
        </p:spPr>
      </p:pic>
    </p:spTree>
    <p:extLst>
      <p:ext uri="{BB962C8B-B14F-4D97-AF65-F5344CB8AC3E}">
        <p14:creationId xmlns:p14="http://schemas.microsoft.com/office/powerpoint/2010/main" val="965292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15FA58-BA49-4649-8234-DFDF132BC8AA}"/>
              </a:ext>
            </a:extLst>
          </p:cNvPr>
          <p:cNvSpPr>
            <a:spLocks noGrp="1"/>
          </p:cNvSpPr>
          <p:nvPr>
            <p:ph type="title"/>
          </p:nvPr>
        </p:nvSpPr>
        <p:spPr/>
        <p:txBody>
          <a:bodyPr/>
          <a:lstStyle/>
          <a:p>
            <a:r>
              <a:rPr lang="de-DE" dirty="0"/>
              <a:t>Sachertorte</a:t>
            </a:r>
          </a:p>
        </p:txBody>
      </p:sp>
      <p:pic>
        <p:nvPicPr>
          <p:cNvPr id="4" name="Inhaltsplatzhalter 3">
            <a:extLst>
              <a:ext uri="{FF2B5EF4-FFF2-40B4-BE49-F238E27FC236}">
                <a16:creationId xmlns:a16="http://schemas.microsoft.com/office/drawing/2014/main" id="{B681B65F-0478-4BD5-B9CA-E2E557928380}"/>
              </a:ext>
            </a:extLst>
          </p:cNvPr>
          <p:cNvPicPr>
            <a:picLocks noGrp="1" noChangeAspect="1"/>
          </p:cNvPicPr>
          <p:nvPr>
            <p:ph idx="1"/>
          </p:nvPr>
        </p:nvPicPr>
        <p:blipFill>
          <a:blip r:embed="rId2"/>
          <a:stretch>
            <a:fillRect/>
          </a:stretch>
        </p:blipFill>
        <p:spPr>
          <a:xfrm>
            <a:off x="3195108" y="1825625"/>
            <a:ext cx="5801784" cy="4351338"/>
          </a:xfrm>
          <a:prstGeom prst="rect">
            <a:avLst/>
          </a:prstGeom>
        </p:spPr>
      </p:pic>
    </p:spTree>
    <p:extLst>
      <p:ext uri="{BB962C8B-B14F-4D97-AF65-F5344CB8AC3E}">
        <p14:creationId xmlns:p14="http://schemas.microsoft.com/office/powerpoint/2010/main" val="2806579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11ABBB-5D9A-48C2-9D1E-C5B2001FF5CF}"/>
              </a:ext>
            </a:extLst>
          </p:cNvPr>
          <p:cNvSpPr>
            <a:spLocks noGrp="1"/>
          </p:cNvSpPr>
          <p:nvPr>
            <p:ph type="title"/>
          </p:nvPr>
        </p:nvSpPr>
        <p:spPr/>
        <p:txBody>
          <a:bodyPr/>
          <a:lstStyle/>
          <a:p>
            <a:r>
              <a:rPr lang="de-DE" dirty="0"/>
              <a:t>Wiener </a:t>
            </a:r>
            <a:r>
              <a:rPr lang="de-DE" dirty="0" err="1"/>
              <a:t>Grießnockerlnsuppe</a:t>
            </a:r>
            <a:endParaRPr lang="de-DE" dirty="0"/>
          </a:p>
        </p:txBody>
      </p:sp>
      <p:pic>
        <p:nvPicPr>
          <p:cNvPr id="5" name="Inhaltsplatzhalter 4" descr="Ein Bild, das Tisch, Teller, Essen, Tasse enthält.&#10;&#10;Automatisch generierte Beschreibung">
            <a:extLst>
              <a:ext uri="{FF2B5EF4-FFF2-40B4-BE49-F238E27FC236}">
                <a16:creationId xmlns:a16="http://schemas.microsoft.com/office/drawing/2014/main" id="{F6C26FEC-E3A2-4DB2-A96B-2F928F4E77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795458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Words>
  <Application>Microsoft Office PowerPoint</Application>
  <PresentationFormat>Breitbild</PresentationFormat>
  <Paragraphs>24</Paragraphs>
  <Slides>14</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14</vt:i4>
      </vt:variant>
    </vt:vector>
  </HeadingPairs>
  <TitlesOfParts>
    <vt:vector size="18" baseType="lpstr">
      <vt:lpstr>Arial</vt:lpstr>
      <vt:lpstr>Calibri</vt:lpstr>
      <vt:lpstr>Calibri Light</vt:lpstr>
      <vt:lpstr>Office</vt:lpstr>
      <vt:lpstr>Österreichische Küche</vt:lpstr>
      <vt:lpstr>Österreichische Küche</vt:lpstr>
      <vt:lpstr>PowerPoint-Präsentation</vt:lpstr>
      <vt:lpstr>Wiener Küche </vt:lpstr>
      <vt:lpstr>Wiener Schnitzel</vt:lpstr>
      <vt:lpstr>Tafelspitz – gekochtes Rindfleisch mit Apfelkren, Schnittlauchsauce und Erdäpfelgröstl</vt:lpstr>
      <vt:lpstr>Kaiserschmarrn mit Apfelmus</vt:lpstr>
      <vt:lpstr>Sachertorte</vt:lpstr>
      <vt:lpstr>Wiener Grießnockerlnsuppe</vt:lpstr>
      <vt:lpstr>Palatschinken</vt:lpstr>
      <vt:lpstr>Apfelstrudel aus Blätterteig</vt:lpstr>
      <vt:lpstr>Regionale Küche</vt:lpstr>
      <vt:lpstr>Salzburger Nockerln</vt:lpstr>
      <vt:lpstr>Steiermark – Steirisches Wurzelfleisch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Österreichische Küche</dc:title>
  <dc:creator>Mathias Becker</dc:creator>
  <cp:lastModifiedBy>Mathias Becker</cp:lastModifiedBy>
  <cp:revision>2</cp:revision>
  <dcterms:created xsi:type="dcterms:W3CDTF">2021-11-15T15:43:28Z</dcterms:created>
  <dcterms:modified xsi:type="dcterms:W3CDTF">2021-11-15T15:54:28Z</dcterms:modified>
</cp:coreProperties>
</file>