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3" r:id="rId8"/>
    <p:sldId id="260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D660D-157D-446F-A4E5-9F973D4F66C5}" type="datetimeFigureOut">
              <a:rPr lang="cs-CZ" smtClean="0"/>
              <a:t>1.10.2018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B0F9F-3C8B-4F0D-9D22-D2B77E0391E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Prezentační dovednosti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1.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Step #9. Revise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en-US" dirty="0" smtClean="0"/>
              <a:t>Step #10. Practice out loud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Step #11. Revise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en-US" dirty="0" smtClean="0"/>
              <a:t>Step #12. Practice some more 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12-Step Plan for Planning and Preparing Successful Presentations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en-US" dirty="0" smtClean="0"/>
              <a:t>Step #1. Establish your purpose</a:t>
            </a:r>
            <a:endParaRPr lang="cs-CZ" dirty="0" smtClean="0"/>
          </a:p>
          <a:p>
            <a:pPr lvl="1"/>
            <a:r>
              <a:rPr lang="cs-CZ" dirty="0" err="1" smtClean="0"/>
              <a:t>Specify</a:t>
            </a:r>
            <a:r>
              <a:rPr lang="cs-CZ" dirty="0" smtClean="0"/>
              <a:t> 3 </a:t>
            </a:r>
            <a:r>
              <a:rPr lang="cs-CZ" dirty="0" err="1" smtClean="0"/>
              <a:t>operational</a:t>
            </a:r>
            <a:r>
              <a:rPr lang="cs-CZ" dirty="0" smtClean="0"/>
              <a:t> </a:t>
            </a:r>
            <a:r>
              <a:rPr lang="cs-CZ" dirty="0" err="1" smtClean="0"/>
              <a:t>outcomes</a:t>
            </a:r>
            <a:endParaRPr lang="cs-CZ" dirty="0" smtClean="0"/>
          </a:p>
          <a:p>
            <a:pPr lvl="1"/>
            <a:r>
              <a:rPr lang="cs-CZ" dirty="0" err="1" smtClean="0"/>
              <a:t>Identify</a:t>
            </a:r>
            <a:r>
              <a:rPr lang="cs-CZ" dirty="0" smtClean="0"/>
              <a:t> audience</a:t>
            </a:r>
          </a:p>
          <a:p>
            <a:pPr lvl="1"/>
            <a:r>
              <a:rPr lang="cs-CZ" dirty="0" smtClean="0"/>
              <a:t>-</a:t>
            </a:r>
            <a:r>
              <a:rPr lang="cs-CZ" dirty="0" err="1" smtClean="0"/>
              <a:t>Include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 limit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Step </a:t>
            </a:r>
            <a:r>
              <a:rPr lang="en-US" dirty="0"/>
              <a:t>#2. Brainstorm each main idea (Fill your buckets.)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en-US" dirty="0" smtClean="0"/>
              <a:t>Step #3. Find a pattern or motif to arrange the main ideas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en-US" dirty="0" smtClean="0"/>
              <a:t>Step #4. For each main idea:</a:t>
            </a:r>
            <a:endParaRPr lang="cs-CZ" dirty="0" smtClean="0"/>
          </a:p>
          <a:p>
            <a:pPr lvl="1"/>
            <a:r>
              <a:rPr lang="en-US" dirty="0" smtClean="0"/>
              <a:t>Announce what the main idea is</a:t>
            </a:r>
            <a:endParaRPr lang="cs-CZ" dirty="0" smtClean="0"/>
          </a:p>
          <a:p>
            <a:pPr lvl="1"/>
            <a:r>
              <a:rPr lang="en-US" dirty="0" smtClean="0"/>
              <a:t>Define your terms (What do you mean by that?)</a:t>
            </a:r>
            <a:endParaRPr lang="cs-CZ" dirty="0" smtClean="0"/>
          </a:p>
          <a:p>
            <a:pPr lvl="1"/>
            <a:r>
              <a:rPr lang="cs-CZ" dirty="0" err="1" smtClean="0"/>
              <a:t>Explain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endParaRPr lang="cs-CZ" dirty="0" smtClean="0"/>
          </a:p>
          <a:p>
            <a:pPr lvl="1"/>
            <a:r>
              <a:rPr lang="en-US" dirty="0" smtClean="0"/>
              <a:t>Give an example of it</a:t>
            </a:r>
            <a:endParaRPr lang="cs-CZ" dirty="0" smtClean="0"/>
          </a:p>
          <a:p>
            <a:pPr lvl="1"/>
            <a:r>
              <a:rPr lang="en-US" dirty="0" smtClean="0"/>
              <a:t>Say the main idea again for closure and transition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cs-CZ" sz="3200" dirty="0" smtClean="0">
                <a:latin typeface="+mn-lt"/>
              </a:rPr>
              <a:t> </a:t>
            </a:r>
            <a:r>
              <a:rPr lang="en-US" sz="3200" dirty="0" smtClean="0">
                <a:latin typeface="+mn-lt"/>
              </a:rPr>
              <a:t>Step #5. Develop the Conclusion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8733"/>
          </a:xfrm>
        </p:spPr>
        <p:txBody>
          <a:bodyPr/>
          <a:lstStyle/>
          <a:p>
            <a:pPr lvl="1"/>
            <a:r>
              <a:rPr lang="en-US" dirty="0" smtClean="0"/>
              <a:t>Quickly summarize the main ideas</a:t>
            </a:r>
            <a:endParaRPr lang="cs-CZ" dirty="0" smtClean="0"/>
          </a:p>
          <a:p>
            <a:pPr lvl="1"/>
            <a:r>
              <a:rPr lang="en-US" dirty="0" smtClean="0"/>
              <a:t>Close with a power punch ending</a:t>
            </a:r>
            <a:endParaRPr lang="cs-CZ" dirty="0" smtClean="0"/>
          </a:p>
          <a:p>
            <a:pPr lvl="1">
              <a:buNone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00034" y="2857496"/>
            <a:ext cx="78581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endParaRPr lang="cs-CZ" sz="2800" dirty="0" smtClean="0"/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77500" lnSpcReduction="20000"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/>
              <a:t>Step #6 Develop the Introduction</a:t>
            </a:r>
            <a:endParaRPr lang="cs-CZ" sz="3200" dirty="0" smtClean="0"/>
          </a:p>
          <a:p>
            <a:pPr marL="0" lvl="1"/>
            <a:endParaRPr lang="cs-CZ" sz="3200" dirty="0" smtClean="0"/>
          </a:p>
          <a:p>
            <a:pPr marL="0" lvl="1"/>
            <a:r>
              <a:rPr lang="cs-CZ" dirty="0"/>
              <a:t>  </a:t>
            </a:r>
            <a:r>
              <a:rPr lang="en-US" dirty="0" smtClean="0"/>
              <a:t>Grab </a:t>
            </a:r>
            <a:r>
              <a:rPr lang="en-US" dirty="0"/>
              <a:t>their attention and make them want to listen </a:t>
            </a:r>
            <a:r>
              <a:rPr lang="cs-CZ" dirty="0"/>
              <a:t>   </a:t>
            </a:r>
            <a:endParaRPr lang="cs-CZ" dirty="0" smtClean="0"/>
          </a:p>
          <a:p>
            <a:pPr marL="0" lvl="1">
              <a:buNone/>
            </a:pPr>
            <a:r>
              <a:rPr lang="cs-CZ" dirty="0"/>
              <a:t> </a:t>
            </a:r>
            <a:r>
              <a:rPr lang="cs-CZ" dirty="0" smtClean="0"/>
              <a:t>     </a:t>
            </a:r>
            <a:r>
              <a:rPr lang="en-US" dirty="0" smtClean="0"/>
              <a:t>(</a:t>
            </a:r>
            <a:r>
              <a:rPr lang="en-US" dirty="0"/>
              <a:t>Hit '</a:t>
            </a:r>
            <a:r>
              <a:rPr lang="en-US" dirty="0" err="1"/>
              <a:t>em</a:t>
            </a:r>
            <a:r>
              <a:rPr lang="en-US" dirty="0"/>
              <a:t> with your best shot</a:t>
            </a:r>
            <a:r>
              <a:rPr lang="en-US" dirty="0" smtClean="0"/>
              <a:t>.)</a:t>
            </a:r>
            <a:endParaRPr lang="cs-CZ" dirty="0" smtClean="0"/>
          </a:p>
          <a:p>
            <a:pPr marL="0" lvl="1">
              <a:buNone/>
            </a:pPr>
            <a:endParaRPr lang="cs-CZ" dirty="0"/>
          </a:p>
          <a:p>
            <a:pPr marL="0" lvl="1"/>
            <a:r>
              <a:rPr lang="cs-CZ" dirty="0"/>
              <a:t> </a:t>
            </a:r>
            <a:r>
              <a:rPr lang="en-US" dirty="0" smtClean="0"/>
              <a:t>Preview </a:t>
            </a:r>
            <a:r>
              <a:rPr lang="en-US" dirty="0"/>
              <a:t>your main ideas (Tell '</a:t>
            </a:r>
            <a:r>
              <a:rPr lang="en-US" dirty="0" err="1"/>
              <a:t>em</a:t>
            </a:r>
            <a:r>
              <a:rPr lang="en-US" dirty="0"/>
              <a:t> what the </a:t>
            </a: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en-US" dirty="0" smtClean="0"/>
              <a:t>presentation </a:t>
            </a:r>
            <a:r>
              <a:rPr lang="cs-CZ" dirty="0" smtClean="0"/>
              <a:t> </a:t>
            </a:r>
          </a:p>
          <a:p>
            <a:pPr marL="0" lvl="1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en-US" dirty="0" smtClean="0"/>
              <a:t>will </a:t>
            </a:r>
            <a:r>
              <a:rPr lang="en-US" dirty="0"/>
              <a:t>cover and in what order.) </a:t>
            </a:r>
            <a:endParaRPr lang="cs-CZ" dirty="0" smtClean="0"/>
          </a:p>
          <a:p>
            <a:pPr marL="0" lvl="1">
              <a:buNone/>
            </a:pPr>
            <a:endParaRPr lang="cs-CZ" dirty="0" smtClean="0"/>
          </a:p>
          <a:p>
            <a:pPr marL="0" lvl="1"/>
            <a:r>
              <a:rPr lang="en-US" dirty="0" smtClean="0"/>
              <a:t>Establish your credibility (Who are you?!)</a:t>
            </a:r>
            <a:endParaRPr lang="cs-CZ" dirty="0" smtClean="0"/>
          </a:p>
          <a:p>
            <a:pPr marL="0" lvl="1">
              <a:buNone/>
            </a:pPr>
            <a:endParaRPr lang="cs-CZ" dirty="0"/>
          </a:p>
          <a:p>
            <a:pPr marL="0" lvl="1">
              <a:buNone/>
            </a:pPr>
            <a:endParaRPr lang="cs-CZ" dirty="0" smtClean="0"/>
          </a:p>
          <a:p>
            <a:pPr marL="0" lvl="1"/>
            <a:r>
              <a:rPr lang="en-US" dirty="0" smtClean="0"/>
              <a:t>Explain the benefits (What's in it for them?)</a:t>
            </a:r>
            <a:endParaRPr lang="cs-CZ" dirty="0" smtClean="0"/>
          </a:p>
          <a:p>
            <a:pPr marL="0" lvl="1">
              <a:buNone/>
            </a:pPr>
            <a:endParaRPr lang="cs-CZ" dirty="0" smtClean="0"/>
          </a:p>
          <a:p>
            <a:pPr marL="0" lvl="1"/>
            <a:endParaRPr lang="cs-CZ" dirty="0" smtClean="0"/>
          </a:p>
          <a:p>
            <a:pPr marL="0" lvl="1"/>
            <a:endParaRPr lang="cs-CZ" dirty="0" smtClean="0"/>
          </a:p>
          <a:p>
            <a:pPr marL="0" lvl="1"/>
            <a:endParaRPr lang="cs-CZ" dirty="0" smtClean="0"/>
          </a:p>
          <a:p>
            <a:pPr marL="0" lvl="1">
              <a:buNone/>
            </a:pPr>
            <a:r>
              <a:rPr lang="cs-CZ" dirty="0"/>
              <a:t> </a:t>
            </a:r>
            <a:endParaRPr lang="en-US" dirty="0"/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#7. Develop presentation notes that work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lvl="1"/>
            <a:r>
              <a:rPr lang="en-US" dirty="0" smtClean="0"/>
              <a:t>Words and short phrases only</a:t>
            </a:r>
            <a:endParaRPr lang="cs-CZ" dirty="0" smtClean="0"/>
          </a:p>
          <a:p>
            <a:pPr lvl="1"/>
            <a:endParaRPr lang="cs-CZ" dirty="0"/>
          </a:p>
          <a:p>
            <a:pPr lvl="1">
              <a:buNone/>
            </a:pPr>
            <a:endParaRPr lang="cs-CZ" dirty="0" smtClean="0"/>
          </a:p>
          <a:p>
            <a:pPr lvl="1"/>
            <a:r>
              <a:rPr lang="en-US" dirty="0" smtClean="0"/>
              <a:t>Big enough and bold enough to be read at a glance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</a:t>
            </a:r>
            <a:r>
              <a:rPr lang="en-US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en-US" dirty="0" smtClean="0"/>
              <a:t>Step #8. Practice out loud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219</Words>
  <Application>Microsoft Office PowerPoint</Application>
  <PresentationFormat>Předvádění na obrazovce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Prezentační dovednosti</vt:lpstr>
      <vt:lpstr>A 12-Step Plan for Planning and Preparing Successful Presentations</vt:lpstr>
      <vt:lpstr>Snímek 3</vt:lpstr>
      <vt:lpstr>  </vt:lpstr>
      <vt:lpstr>Snímek 5</vt:lpstr>
      <vt:lpstr> Step #5. Develop the Conclusion</vt:lpstr>
      <vt:lpstr>Snímek 7</vt:lpstr>
      <vt:lpstr>Snímek 8</vt:lpstr>
      <vt:lpstr>Snímek 9</vt:lpstr>
      <vt:lpstr>Snímek 10</vt:lpstr>
      <vt:lpstr>Snímek 11</vt:lpstr>
      <vt:lpstr>Snímek 12</vt:lpstr>
      <vt:lpstr>Snímek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Prezentační dovednosti</dc:title>
  <dc:creator> </dc:creator>
  <cp:lastModifiedBy> </cp:lastModifiedBy>
  <cp:revision>1</cp:revision>
  <dcterms:created xsi:type="dcterms:W3CDTF">2018-10-01T11:26:45Z</dcterms:created>
  <dcterms:modified xsi:type="dcterms:W3CDTF">2018-10-01T11:57:27Z</dcterms:modified>
</cp:coreProperties>
</file>