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73" r:id="rId7"/>
    <p:sldId id="264" r:id="rId8"/>
    <p:sldId id="265" r:id="rId9"/>
    <p:sldId id="270" r:id="rId10"/>
    <p:sldId id="271" r:id="rId11"/>
    <p:sldId id="267" r:id="rId12"/>
    <p:sldId id="266" r:id="rId13"/>
    <p:sldId id="268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9" d="100"/>
          <a:sy n="149" d="100"/>
        </p:scale>
        <p:origin x="21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18.09.2023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18.09.2023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18.09.2023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18.09.2023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18.09.2023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18.09.2023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AE198-D31B-4B86-AFA2-8A883D118E6F}" type="datetimeFigureOut">
              <a:rPr lang="cs-CZ" smtClean="0"/>
              <a:pPr/>
              <a:t>18.09.2023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43AC2-FCB9-40F2-B2AA-D14121DAA7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learning.slu.cz/course/view.php?id=100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thon.org/doc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Skriptovací jazyky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DC1E5-91C0-4549-BED5-4D08A0B3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Konzole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18082D-0520-41EA-B942-AA65DC5B6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DAE9B59-499C-40A2-8044-9DE2675A6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0" y="2309812"/>
            <a:ext cx="735330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085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DC1E5-91C0-4549-BED5-4D08A0B3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Konzole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18082D-0520-41EA-B942-AA65DC5B6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Matematické operace</a:t>
            </a:r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107ACD1-416D-4839-A8DC-164FDF291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37" y="2186781"/>
            <a:ext cx="747712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818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B4567-DEC5-4861-8849-13D4FA340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Konzole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85B0AC-B56A-4525-B4B0-DE8F389AD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koncovky souborů</a:t>
            </a:r>
          </a:p>
          <a:p>
            <a:pPr lvl="1"/>
            <a:r>
              <a:rPr lang="cs-CZ" dirty="0"/>
              <a:t>.py -  zdrojový kód pro python</a:t>
            </a:r>
          </a:p>
          <a:p>
            <a:pPr lvl="1"/>
            <a:r>
              <a:rPr lang="cs-CZ" dirty="0"/>
              <a:t>.pyw – python program s GUI</a:t>
            </a:r>
          </a:p>
          <a:p>
            <a:pPr lvl="1"/>
            <a:r>
              <a:rPr lang="cs-CZ" dirty="0"/>
              <a:t>.pyc – předkompilovaný python program</a:t>
            </a:r>
          </a:p>
          <a:p>
            <a:r>
              <a:rPr lang="cs-CZ" dirty="0"/>
              <a:t>Editace</a:t>
            </a:r>
          </a:p>
          <a:p>
            <a:pPr lvl="1"/>
            <a:r>
              <a:rPr lang="cs-CZ" dirty="0"/>
              <a:t>libovolný textový editor (např. Pspad) – first.py</a:t>
            </a:r>
          </a:p>
          <a:p>
            <a:pPr lvl="2"/>
            <a:r>
              <a:rPr lang="cs-CZ" dirty="0"/>
              <a:t>print ("Hello", "World")</a:t>
            </a:r>
          </a:p>
          <a:p>
            <a:r>
              <a:rPr lang="cs-CZ" dirty="0"/>
              <a:t>Spuštění</a:t>
            </a:r>
          </a:p>
          <a:p>
            <a:pPr lvl="2"/>
            <a:r>
              <a:rPr lang="en-US" dirty="0"/>
              <a:t>p</a:t>
            </a:r>
            <a:r>
              <a:rPr lang="cs-CZ" dirty="0"/>
              <a:t>ython first.py</a:t>
            </a:r>
          </a:p>
        </p:txBody>
      </p:sp>
    </p:spTree>
    <p:extLst>
      <p:ext uri="{BB962C8B-B14F-4D97-AF65-F5344CB8AC3E}">
        <p14:creationId xmlns:p14="http://schemas.microsoft.com/office/powerpoint/2010/main" val="871000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B4567-DEC5-4861-8849-13D4FA340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85B0AC-B56A-4525-B4B0-DE8F389AD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windows rozhraní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3546C40-CF81-474E-B785-70390E169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64" y="2258007"/>
            <a:ext cx="8424936" cy="4325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91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ECDB0-95B2-4F3D-984D-D3B9216DA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souborů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CA0882-4303-46A3-BDAB-3923B1AFE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4869160"/>
            <a:ext cx="7571184" cy="125700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Jednořádkový komentář </a:t>
            </a:r>
            <a:r>
              <a:rPr lang="en-US" dirty="0"/>
              <a:t>#</a:t>
            </a:r>
          </a:p>
          <a:p>
            <a:r>
              <a:rPr lang="cs-CZ" dirty="0"/>
              <a:t>Víceřádkový komentář </a:t>
            </a:r>
            <a:r>
              <a:rPr lang="en-US" dirty="0"/>
              <a:t>”””</a:t>
            </a:r>
            <a:r>
              <a:rPr lang="cs-CZ" dirty="0"/>
              <a:t> nebo </a:t>
            </a:r>
            <a:r>
              <a:rPr lang="en-US" dirty="0"/>
              <a:t>’’’</a:t>
            </a:r>
          </a:p>
          <a:p>
            <a:r>
              <a:rPr lang="cs-CZ" dirty="0"/>
              <a:t>Bloky</a:t>
            </a:r>
            <a:r>
              <a:rPr lang="en-US" dirty="0"/>
              <a:t> </a:t>
            </a:r>
            <a:r>
              <a:rPr lang="cs-CZ" dirty="0"/>
              <a:t>řešeny odsazením</a:t>
            </a:r>
          </a:p>
        </p:txBody>
      </p:sp>
      <p:pic>
        <p:nvPicPr>
          <p:cNvPr id="9" name="Zástupný symbol pro obsah 3">
            <a:extLst>
              <a:ext uri="{FF2B5EF4-FFF2-40B4-BE49-F238E27FC236}">
                <a16:creationId xmlns:a16="http://schemas.microsoft.com/office/drawing/2014/main" id="{FEE6FCE4-150F-415D-A08F-6EEA67B8B4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361043"/>
            <a:ext cx="5657850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30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Cíl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	Cílem předmětu je porozumět skriptovacím jazykům Python, Perl, Ruby a jejich aplikacím, naučit se je používat, pochopit komplementaritu skriptovacích jazyků vzhledem k systémovým jazykům, znát jejich výhody, nevýhody a praktické použití.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Úvod, prostředí</a:t>
            </a:r>
          </a:p>
          <a:p>
            <a:r>
              <a:rPr lang="cs-CZ" sz="2800" dirty="0"/>
              <a:t>Jazyk Python</a:t>
            </a:r>
          </a:p>
          <a:p>
            <a:r>
              <a:rPr lang="cs-CZ" sz="2800" dirty="0"/>
              <a:t>Datové typy</a:t>
            </a:r>
          </a:p>
          <a:p>
            <a:r>
              <a:rPr lang="cs-CZ" sz="2800" dirty="0"/>
              <a:t>Operátory v Pythonu</a:t>
            </a:r>
          </a:p>
          <a:p>
            <a:r>
              <a:rPr lang="cs-CZ" sz="2800" dirty="0"/>
              <a:t>Řízení běhu, cykly</a:t>
            </a:r>
          </a:p>
          <a:p>
            <a:r>
              <a:rPr lang="cs-CZ" sz="2800" dirty="0"/>
              <a:t>Řízení běhu, podmínky</a:t>
            </a:r>
          </a:p>
          <a:p>
            <a:r>
              <a:rPr lang="cs-CZ" sz="2800" dirty="0"/>
              <a:t>Objekty v Pythonu</a:t>
            </a:r>
          </a:p>
          <a:p>
            <a:r>
              <a:rPr lang="cs-CZ" sz="2800" dirty="0"/>
              <a:t>Vstup a výstup</a:t>
            </a:r>
          </a:p>
          <a:p>
            <a:r>
              <a:rPr lang="cs-CZ" sz="2800" dirty="0"/>
              <a:t>Funkce</a:t>
            </a:r>
          </a:p>
          <a:p>
            <a:r>
              <a:rPr lang="cs-CZ" sz="2800" dirty="0"/>
              <a:t>Přehled Perl</a:t>
            </a:r>
          </a:p>
          <a:p>
            <a:r>
              <a:rPr lang="cs-CZ" sz="2800" dirty="0"/>
              <a:t>Ostatní skriptovací jazyky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Základy formou prezentací, příp. studium opor</a:t>
            </a:r>
          </a:p>
          <a:p>
            <a:pPr marL="0" indent="0" algn="ctr">
              <a:buNone/>
            </a:pPr>
            <a:r>
              <a:rPr lang="cs-CZ" sz="2400" dirty="0">
                <a:hlinkClick r:id="rId2"/>
              </a:rPr>
              <a:t>https://elearning.slu.cz/course/view.php?id=1008</a:t>
            </a:r>
            <a:endParaRPr lang="cs-CZ" sz="2400" dirty="0"/>
          </a:p>
          <a:p>
            <a:endParaRPr lang="cs-CZ" dirty="0"/>
          </a:p>
          <a:p>
            <a:r>
              <a:rPr lang="cs-CZ" dirty="0"/>
              <a:t>Praktická část – programování, konzultace nejasností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Podmínkou úspěšného absolvování je zpracování individuálního projektu. Cílem projektu je sestavit aplikaci v rozsahu kurzu. Aplikace musí splňovat následující požadavky: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000" dirty="0"/>
              <a:t>aplikace bude napsaná v programovacím jazyce Python,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000" dirty="0"/>
              <a:t>GUI aplikace bude implementované pomocí knihovny Tkinter, 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000" dirty="0"/>
              <a:t>GUI bude tvořit alespoň jedno tlačítko (Button) a alespoň jedno textové pole (Text, Entry).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000" dirty="0"/>
              <a:t>textové pole bude sloužit pro zadávání vstupu (řetězec) uživatelem a pro zobrazování výstupu aplikace,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000" dirty="0"/>
              <a:t>tlačítko bude sloužit ke spuštění algoritmu provádějícího účel aplikace (zpracování vstupního řetězce dle konkrétního zadání),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000" dirty="0"/>
              <a:t>výstup aplikace bude vypsán do textového pole nebo uložen do souboru.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Náměty:</a:t>
            </a:r>
          </a:p>
          <a:p>
            <a:pPr lvl="1"/>
            <a:r>
              <a:rPr lang="cs-CZ" sz="1600" dirty="0"/>
              <a:t>Generátor hesel</a:t>
            </a:r>
          </a:p>
          <a:p>
            <a:pPr lvl="1"/>
            <a:r>
              <a:rPr lang="cs-CZ" sz="1600" dirty="0"/>
              <a:t>Šifrování zpráv</a:t>
            </a:r>
          </a:p>
          <a:p>
            <a:pPr lvl="1"/>
            <a:r>
              <a:rPr lang="cs-CZ" sz="1600" dirty="0"/>
              <a:t>Kalkulačka</a:t>
            </a:r>
          </a:p>
          <a:p>
            <a:pPr lvl="1"/>
            <a:r>
              <a:rPr lang="cs-CZ" sz="1600" dirty="0"/>
              <a:t>Textový editor</a:t>
            </a:r>
          </a:p>
          <a:p>
            <a:pPr lvl="1"/>
            <a:r>
              <a:rPr lang="cs-CZ" sz="1600" dirty="0"/>
              <a:t>Evidence – výpůjčky, pracovní doba</a:t>
            </a:r>
          </a:p>
          <a:p>
            <a:pPr lvl="1"/>
            <a:r>
              <a:rPr lang="cs-CZ" sz="1600" dirty="0"/>
              <a:t>Hry – snake, pingpong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2393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159B31-2260-47EF-9054-AF86E040D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Instalace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B991AB-015B-4A81-B027-1E51F2A6A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hlinkClick r:id="rId2"/>
              </a:rPr>
              <a:t>https://www.python.org/doc/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179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DC1E5-91C0-4549-BED5-4D08A0B3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Konzole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18082D-0520-41EA-B942-AA65DC5B6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Příkazová řádka – python</a:t>
            </a:r>
          </a:p>
          <a:p>
            <a:r>
              <a:rPr lang="cs-CZ" dirty="0"/>
              <a:t>help()</a:t>
            </a:r>
          </a:p>
          <a:p>
            <a:pPr lvl="1"/>
            <a:r>
              <a:rPr lang="cs-CZ" dirty="0"/>
              <a:t>následně zadáváme jednotlivá klíčová slova</a:t>
            </a:r>
          </a:p>
          <a:p>
            <a:pPr lvl="1"/>
            <a:r>
              <a:rPr lang="cs-CZ" dirty="0"/>
              <a:t>Opuštění = enter na prázdném řádku nebo Ctrl+c</a:t>
            </a:r>
          </a:p>
          <a:p>
            <a:r>
              <a:rPr lang="cs-CZ" dirty="0"/>
              <a:t>Kalkulačka</a:t>
            </a:r>
          </a:p>
          <a:p>
            <a:pPr lvl="2"/>
            <a:r>
              <a:rPr lang="cs-CZ" dirty="0"/>
              <a:t>1+1</a:t>
            </a:r>
            <a:r>
              <a:rPr lang="en-US" dirty="0"/>
              <a:t> # </a:t>
            </a:r>
            <a:r>
              <a:rPr lang="cs-CZ" dirty="0"/>
              <a:t>součet</a:t>
            </a:r>
          </a:p>
          <a:p>
            <a:pPr lvl="2"/>
            <a:r>
              <a:rPr lang="cs-CZ" dirty="0"/>
              <a:t>10**2 #druhá mocnina</a:t>
            </a:r>
          </a:p>
          <a:p>
            <a:pPr lvl="2"/>
            <a:r>
              <a:rPr lang="pl-PL" dirty="0"/>
              <a:t>10//3 #Dělení beze zbytku</a:t>
            </a:r>
            <a:endParaRPr lang="cs-CZ" dirty="0"/>
          </a:p>
          <a:p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715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DC1E5-91C0-4549-BED5-4D08A0B3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Konzole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18082D-0520-41EA-B942-AA65DC5B6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B1C8DD8-D60F-424E-82B0-62B9C90F4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00711"/>
            <a:ext cx="8143741" cy="492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2959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357</Words>
  <Application>Microsoft Office PowerPoint</Application>
  <PresentationFormat>Předvádění na obrazovce (4:3)</PresentationFormat>
  <Paragraphs>72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Skriptovací jazyky</vt:lpstr>
      <vt:lpstr>Cíl</vt:lpstr>
      <vt:lpstr>Obsah</vt:lpstr>
      <vt:lpstr>Forma</vt:lpstr>
      <vt:lpstr>Zápočet</vt:lpstr>
      <vt:lpstr>Zápočet</vt:lpstr>
      <vt:lpstr>Instalace</vt:lpstr>
      <vt:lpstr>Konzole</vt:lpstr>
      <vt:lpstr>Konzole</vt:lpstr>
      <vt:lpstr>Konzole</vt:lpstr>
      <vt:lpstr>Konzole</vt:lpstr>
      <vt:lpstr>Konzole</vt:lpstr>
      <vt:lpstr>IDLE</vt:lpstr>
      <vt:lpstr>Struktura souborů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richpec</dc:creator>
  <cp:lastModifiedBy>Pečonka Richard</cp:lastModifiedBy>
  <cp:revision>51</cp:revision>
  <dcterms:created xsi:type="dcterms:W3CDTF">2021-02-16T12:07:54Z</dcterms:created>
  <dcterms:modified xsi:type="dcterms:W3CDTF">2023-09-18T10:26:23Z</dcterms:modified>
</cp:coreProperties>
</file>