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Skriptovací jazyky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cs-CZ" dirty="0"/>
              <a:t>šetření výjimek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E4FCB-9D74-4F99-A347-25C1A029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Ošetření výjimky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B9127A-C2A7-4165-8227-761F953C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2"/>
            <a:r>
              <a:rPr lang="cs-CZ" i="1" dirty="0" err="1"/>
              <a:t>finally</a:t>
            </a:r>
            <a:r>
              <a:rPr lang="cs-CZ" dirty="0"/>
              <a:t> obsahuje kód, který bude spuštěn vždy (bez ohledu na to, zda byla nějaká chyba zachycena)</a:t>
            </a:r>
          </a:p>
          <a:p>
            <a:pPr lvl="2"/>
            <a:r>
              <a:rPr lang="cs-CZ" dirty="0"/>
              <a:t>Zachytit lze v podstatě vše, ale není to žádoucí – odchytili bychom tím i chyby v programu </a:t>
            </a:r>
            <a:r>
              <a:rPr lang="en-US" dirty="0"/>
              <a:t>=&gt; </a:t>
            </a:r>
            <a:r>
              <a:rPr lang="cs-CZ" dirty="0"/>
              <a:t>snažíme se zachytit pouze očekávané chyby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991B0C1-160B-43AD-9F1E-F2CE95316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3023"/>
            <a:ext cx="9144000" cy="172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37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E4FCB-9D74-4F99-A347-25C1A029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Ošetření výjimky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B9127A-C2A7-4165-8227-761F953C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47CEAA6-EDF9-4595-898E-77573C11A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81492"/>
            <a:ext cx="8748464" cy="436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345CB-E8B9-4626-9B0F-BCDED2244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Ošetření výjimky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E7EDA5-D1B6-4FE6-8C82-45CED1841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CDE2F7F-DBD4-4A31-BFA0-F7F195903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623324"/>
            <a:ext cx="6657975" cy="27622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89FC26A-EC8C-40F2-A414-C3BE2B0E0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4649788"/>
            <a:ext cx="57816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81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56</Words>
  <Application>Microsoft Office PowerPoint</Application>
  <PresentationFormat>Předvádění na obrazovce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Skriptovací jazyky</vt:lpstr>
      <vt:lpstr>Ošetření výjimky</vt:lpstr>
      <vt:lpstr>Ošetření výjimky</vt:lpstr>
      <vt:lpstr>Ošetření výjimky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richpec</dc:creator>
  <cp:lastModifiedBy>Pečonka Richard</cp:lastModifiedBy>
  <cp:revision>132</cp:revision>
  <dcterms:created xsi:type="dcterms:W3CDTF">2021-02-16T12:07:54Z</dcterms:created>
  <dcterms:modified xsi:type="dcterms:W3CDTF">2021-10-25T14:18:58Z</dcterms:modified>
</cp:coreProperties>
</file>