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Moduly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DCF62-4380-4A99-8CD7-704484BBB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Vstupn</a:t>
            </a:r>
            <a:r>
              <a:rPr lang="cs-CZ" dirty="0"/>
              <a:t>í pole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2B47CAA-344A-458E-ADFE-590BF6867C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7864" y="5229200"/>
            <a:ext cx="2638425" cy="100012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88BEEA2-1150-4836-9C24-781D36408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050" y="2414587"/>
            <a:ext cx="60579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70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79E080-B8ED-462C-BEA9-7884FCAEA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Textové pole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7E1182A-6098-44D6-9F9F-5FE720915A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417638"/>
            <a:ext cx="5962650" cy="206692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89B66A4-8B91-41F2-B849-60CC7DDC0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3861048"/>
            <a:ext cx="61912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59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EFE28-B86E-449E-9D40-4D7B28CF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Plátno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C0A18A-AB63-46A9-B013-28FAE1E83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5EE81E9-62D5-402F-8594-77801EFB9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2224881"/>
            <a:ext cx="42291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62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5019B-77BD-407A-A280-4EE631CFB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Menu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75AC5D64-9A2D-44D6-989B-70757F46C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6300" y="1133475"/>
            <a:ext cx="7391400" cy="229552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21C70FD-BA88-422B-9709-5353CD9DC2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3645024"/>
            <a:ext cx="192405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7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AF91D-09FB-4C78-8CEA-D67AE0CF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Moduly - import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DC315-8247-4F20-8BC0-870B4FDD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3"/>
            <a:endParaRPr lang="cs-CZ" dirty="0"/>
          </a:p>
          <a:p>
            <a:pPr lvl="3"/>
            <a:endParaRPr lang="cs-CZ" dirty="0"/>
          </a:p>
          <a:p>
            <a:pPr lvl="3"/>
            <a:r>
              <a:rPr lang="cs-CZ" dirty="0"/>
              <a:t>Import vybraných funkcí (funkci pak voláme přímo, bez identifikace modulu)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C4FB76E1-18D1-4352-A4D9-FAC5EEB54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9046" y="1797156"/>
            <a:ext cx="4195564" cy="45720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339E037-2FED-4954-8C03-C5B697594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492896"/>
            <a:ext cx="6391275" cy="115252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85C96B57-EA7E-4D37-BC00-0487A7DEF4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479" y="4875179"/>
            <a:ext cx="4195564" cy="41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43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AF91D-09FB-4C78-8CEA-D67AE0CF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Vestavěné moduly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DC315-8247-4F20-8BC0-870B4FDD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i="1" dirty="0" err="1"/>
              <a:t>math</a:t>
            </a:r>
            <a:r>
              <a:rPr lang="cs-CZ" i="1" dirty="0"/>
              <a:t> </a:t>
            </a:r>
            <a:r>
              <a:rPr lang="cs-CZ" dirty="0"/>
              <a:t>– poskytuje přístup k matematickým funkcím,</a:t>
            </a:r>
          </a:p>
          <a:p>
            <a:r>
              <a:rPr lang="cs-CZ" i="1" dirty="0"/>
              <a:t>os </a:t>
            </a:r>
            <a:r>
              <a:rPr lang="cs-CZ" dirty="0"/>
              <a:t>– poskytuje funkce pro interakci s operačním systémem,</a:t>
            </a:r>
          </a:p>
          <a:p>
            <a:r>
              <a:rPr lang="cs-CZ" i="1" dirty="0" err="1"/>
              <a:t>sys</a:t>
            </a:r>
            <a:r>
              <a:rPr lang="cs-CZ" i="1" dirty="0"/>
              <a:t> </a:t>
            </a:r>
            <a:r>
              <a:rPr lang="cs-CZ" dirty="0"/>
              <a:t>– poskytuje funkce a proměnné k manipulaci s různými částmi běhového prostředí </a:t>
            </a:r>
            <a:r>
              <a:rPr lang="cs-CZ" dirty="0" err="1"/>
              <a:t>interpreteru</a:t>
            </a:r>
            <a:r>
              <a:rPr lang="cs-CZ" dirty="0"/>
              <a:t> Pythonu,</a:t>
            </a:r>
          </a:p>
          <a:p>
            <a:r>
              <a:rPr lang="cs-CZ" i="1" dirty="0" err="1"/>
              <a:t>collections</a:t>
            </a:r>
            <a:r>
              <a:rPr lang="cs-CZ" i="1" dirty="0"/>
              <a:t> </a:t>
            </a:r>
            <a:r>
              <a:rPr lang="cs-CZ" dirty="0"/>
              <a:t>– poskytuje nástroje pro vytváření kolekcí dat,</a:t>
            </a:r>
          </a:p>
          <a:p>
            <a:r>
              <a:rPr lang="cs-CZ" i="1" dirty="0" err="1"/>
              <a:t>time</a:t>
            </a:r>
            <a:r>
              <a:rPr lang="cs-CZ" i="1" dirty="0"/>
              <a:t> </a:t>
            </a:r>
            <a:r>
              <a:rPr lang="cs-CZ" dirty="0"/>
              <a:t>– poskytuje přístup k funkcím pro práci s časem,</a:t>
            </a:r>
          </a:p>
          <a:p>
            <a:r>
              <a:rPr lang="cs-CZ" i="1" dirty="0" err="1"/>
              <a:t>tkinter</a:t>
            </a:r>
            <a:r>
              <a:rPr lang="cs-CZ" i="1" dirty="0"/>
              <a:t> </a:t>
            </a:r>
            <a:r>
              <a:rPr lang="cs-CZ" dirty="0"/>
              <a:t>– obsahuje metody pro vytváření oken a grafického rozhraní</a:t>
            </a:r>
          </a:p>
          <a:p>
            <a:endParaRPr lang="cs-CZ" dirty="0"/>
          </a:p>
          <a:p>
            <a:r>
              <a:rPr lang="cs-CZ" i="1" dirty="0" err="1"/>
              <a:t>help</a:t>
            </a:r>
            <a:r>
              <a:rPr lang="cs-CZ" i="1" dirty="0"/>
              <a:t> ("</a:t>
            </a:r>
            <a:r>
              <a:rPr lang="cs-CZ" i="1" dirty="0" err="1"/>
              <a:t>modules</a:t>
            </a:r>
            <a:r>
              <a:rPr lang="cs-CZ" i="1" dirty="0"/>
              <a:t>") </a:t>
            </a:r>
            <a:r>
              <a:rPr lang="cs-CZ" dirty="0"/>
              <a:t>– úplný seznam modulů</a:t>
            </a:r>
          </a:p>
          <a:p>
            <a:r>
              <a:rPr lang="cs-CZ" i="1" dirty="0" err="1"/>
              <a:t>dir</a:t>
            </a:r>
            <a:r>
              <a:rPr lang="cs-CZ" i="1" dirty="0"/>
              <a:t>(</a:t>
            </a:r>
            <a:r>
              <a:rPr lang="cs-CZ" i="1" dirty="0" err="1"/>
              <a:t>název_modulu</a:t>
            </a:r>
            <a:r>
              <a:rPr lang="cs-CZ" i="1" dirty="0"/>
              <a:t>) </a:t>
            </a:r>
            <a:r>
              <a:rPr lang="cs-CZ" dirty="0"/>
              <a:t>– úplný seznam funkcí v modulu</a:t>
            </a:r>
          </a:p>
        </p:txBody>
      </p:sp>
    </p:spTree>
    <p:extLst>
      <p:ext uri="{BB962C8B-B14F-4D97-AF65-F5344CB8AC3E}">
        <p14:creationId xmlns:p14="http://schemas.microsoft.com/office/powerpoint/2010/main" val="411641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AF91D-09FB-4C78-8CEA-D67AE0CF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Instalace modulu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DC315-8247-4F20-8BC0-870B4FDD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pip </a:t>
            </a:r>
            <a:r>
              <a:rPr lang="cs-CZ" dirty="0" err="1"/>
              <a:t>install</a:t>
            </a:r>
            <a:r>
              <a:rPr lang="cs-CZ" dirty="0"/>
              <a:t> </a:t>
            </a:r>
            <a:r>
              <a:rPr lang="cs-CZ" dirty="0" err="1"/>
              <a:t>název_modulu</a:t>
            </a:r>
            <a:endParaRPr lang="cs-CZ" dirty="0"/>
          </a:p>
          <a:p>
            <a:endParaRPr lang="cs-CZ" dirty="0"/>
          </a:p>
          <a:p>
            <a:r>
              <a:rPr lang="cs-CZ" dirty="0"/>
              <a:t>pip </a:t>
            </a:r>
            <a:r>
              <a:rPr lang="cs-CZ" dirty="0" err="1"/>
              <a:t>search</a:t>
            </a:r>
            <a:r>
              <a:rPr lang="cs-CZ" dirty="0"/>
              <a:t> *</a:t>
            </a:r>
            <a:r>
              <a:rPr lang="en-US" dirty="0"/>
              <a:t> # </a:t>
            </a:r>
            <a:r>
              <a:rPr lang="en-US" dirty="0" err="1"/>
              <a:t>seznam</a:t>
            </a:r>
            <a:r>
              <a:rPr lang="en-US" dirty="0"/>
              <a:t> v</a:t>
            </a:r>
            <a:r>
              <a:rPr lang="cs-CZ" dirty="0"/>
              <a:t>šech dostupných modulů</a:t>
            </a:r>
          </a:p>
          <a:p>
            <a:pPr lvl="2"/>
            <a:endParaRPr lang="cs-CZ" dirty="0"/>
          </a:p>
          <a:p>
            <a:pPr lvl="2"/>
            <a:r>
              <a:rPr lang="cs-CZ" dirty="0"/>
              <a:t>Pokud uvedený příkaz </a:t>
            </a:r>
            <a:r>
              <a:rPr lang="cs-CZ" i="1" dirty="0"/>
              <a:t>pip </a:t>
            </a:r>
            <a:r>
              <a:rPr lang="cs-CZ" dirty="0"/>
              <a:t>nefunguje, přejdeme příkazem </a:t>
            </a:r>
            <a:r>
              <a:rPr lang="cs-CZ" i="1" dirty="0"/>
              <a:t>cd </a:t>
            </a:r>
            <a:r>
              <a:rPr lang="cs-CZ" dirty="0"/>
              <a:t>do adresáře s instalací </a:t>
            </a:r>
            <a:r>
              <a:rPr lang="cs-CZ" i="1" dirty="0"/>
              <a:t>pythonu</a:t>
            </a:r>
            <a:r>
              <a:rPr lang="cs-CZ" dirty="0"/>
              <a:t>.</a:t>
            </a:r>
          </a:p>
          <a:p>
            <a:pPr lvl="2"/>
            <a:r>
              <a:rPr lang="cs-CZ" dirty="0"/>
              <a:t>Pokud ani zde utilitu </a:t>
            </a:r>
            <a:r>
              <a:rPr lang="cs-CZ" i="1" dirty="0"/>
              <a:t>pip </a:t>
            </a:r>
            <a:r>
              <a:rPr lang="cs-CZ" dirty="0"/>
              <a:t>nenalezneme, doinstalujeme ji dle dokumentace </a:t>
            </a:r>
          </a:p>
        </p:txBody>
      </p:sp>
    </p:spTree>
    <p:extLst>
      <p:ext uri="{BB962C8B-B14F-4D97-AF65-F5344CB8AC3E}">
        <p14:creationId xmlns:p14="http://schemas.microsoft.com/office/powerpoint/2010/main" val="236845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AF91D-09FB-4C78-8CEA-D67AE0CF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vlastního modulu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DC315-8247-4F20-8BC0-870B4FDD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/>
              <a:t>Modul = program v souboru s koncovou .</a:t>
            </a:r>
            <a:r>
              <a:rPr lang="cs-CZ" dirty="0" err="1"/>
              <a:t>py</a:t>
            </a:r>
            <a:endParaRPr lang="cs-CZ" dirty="0"/>
          </a:p>
          <a:p>
            <a:pPr lvl="1"/>
            <a:r>
              <a:rPr lang="cs-CZ" dirty="0"/>
              <a:t>Název modulu = název programu bez koncovky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cs-CZ" dirty="0"/>
              <a:t>při spuštění vzniká </a:t>
            </a:r>
            <a:r>
              <a:rPr lang="cs-CZ" dirty="0" err="1"/>
              <a:t>předkompilát</a:t>
            </a:r>
            <a:r>
              <a:rPr lang="cs-CZ" dirty="0"/>
              <a:t> modulu (*.</a:t>
            </a:r>
            <a:r>
              <a:rPr lang="cs-CZ" dirty="0" err="1"/>
              <a:t>pyc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85148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65FA3-9D6D-4C6D-9AFE-E968176B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Modul pro práci s GUI </a:t>
            </a:r>
            <a:r>
              <a:rPr lang="en-US" b="1" dirty="0"/>
              <a:t>t</a:t>
            </a:r>
            <a:r>
              <a:rPr lang="cs-CZ" b="1" dirty="0" err="1"/>
              <a:t>kinter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2A221B-4E59-408B-8903-CF1077692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modul pro práci s grafický</a:t>
            </a:r>
            <a:r>
              <a:rPr lang="en-US" dirty="0"/>
              <a:t> </a:t>
            </a:r>
            <a:r>
              <a:rPr lang="en-US"/>
              <a:t>interfacem</a:t>
            </a:r>
            <a:endParaRPr lang="cs-CZ" dirty="0"/>
          </a:p>
          <a:p>
            <a:r>
              <a:rPr lang="cs-CZ" dirty="0" err="1"/>
              <a:t>Tk</a:t>
            </a:r>
            <a:r>
              <a:rPr lang="cs-CZ" dirty="0"/>
              <a:t>() – nové okno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175E78C-644F-41F1-8BE9-E5B638490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07" y="2924944"/>
            <a:ext cx="8971043" cy="17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61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65FA3-9D6D-4C6D-9AFE-E968176B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Modul pro práci s GUI </a:t>
            </a:r>
            <a:r>
              <a:rPr lang="cs-CZ" b="1" dirty="0" err="1"/>
              <a:t>Tkinter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2A221B-4E59-408B-8903-CF1077692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r>
              <a:rPr lang="pl-PL" sz="2000" b="1" dirty="0"/>
              <a:t>Metody pro rozvržení objektů:</a:t>
            </a:r>
          </a:p>
          <a:p>
            <a:r>
              <a:rPr lang="pl-PL" sz="2000" i="1" dirty="0"/>
              <a:t>pack () </a:t>
            </a:r>
            <a:r>
              <a:rPr lang="pl-PL" sz="2000" dirty="0"/>
              <a:t>– organizuje widgety do čtvercových bloků,</a:t>
            </a:r>
          </a:p>
          <a:p>
            <a:r>
              <a:rPr lang="pl-PL" sz="2000" i="1" dirty="0"/>
              <a:t>grid () </a:t>
            </a:r>
            <a:r>
              <a:rPr lang="pl-PL" sz="2000" dirty="0"/>
              <a:t>– organizuje widgety do mřížky (tabulky),</a:t>
            </a:r>
          </a:p>
          <a:p>
            <a:r>
              <a:rPr lang="pl-PL" sz="2000" i="1" dirty="0"/>
              <a:t>place () </a:t>
            </a:r>
            <a:r>
              <a:rPr lang="pl-PL" sz="2000" dirty="0"/>
              <a:t>–organizuje widgety na konkrétní pozice zadané </a:t>
            </a:r>
            <a:r>
              <a:rPr lang="cs-CZ" sz="2000" dirty="0"/>
              <a:t>souřadnicemi, které určí programátor.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sz="2000" dirty="0" err="1"/>
              <a:t>tkinter.Widget</a:t>
            </a:r>
            <a:r>
              <a:rPr lang="cs-CZ" sz="2000" dirty="0"/>
              <a:t> (</a:t>
            </a:r>
            <a:r>
              <a:rPr lang="cs-CZ" sz="2000" dirty="0" err="1"/>
              <a:t>Tk</a:t>
            </a:r>
            <a:r>
              <a:rPr lang="cs-CZ" sz="2000" dirty="0"/>
              <a:t> </a:t>
            </a:r>
            <a:r>
              <a:rPr lang="cs-CZ" sz="2000" dirty="0" err="1"/>
              <a:t>object</a:t>
            </a:r>
            <a:r>
              <a:rPr lang="cs-CZ" sz="2000" dirty="0"/>
              <a:t>, </a:t>
            </a:r>
            <a:r>
              <a:rPr lang="cs-CZ" sz="2000" dirty="0" err="1"/>
              <a:t>Options</a:t>
            </a:r>
            <a:r>
              <a:rPr lang="cs-CZ" sz="2000" dirty="0"/>
              <a:t>)</a:t>
            </a:r>
          </a:p>
          <a:p>
            <a:r>
              <a:rPr lang="cs-CZ" sz="2000" dirty="0" err="1"/>
              <a:t>Tk</a:t>
            </a:r>
            <a:r>
              <a:rPr lang="cs-CZ" sz="2000" dirty="0"/>
              <a:t> </a:t>
            </a:r>
            <a:r>
              <a:rPr lang="cs-CZ" sz="2000" dirty="0" err="1"/>
              <a:t>object</a:t>
            </a:r>
            <a:r>
              <a:rPr lang="cs-CZ" sz="2000" dirty="0"/>
              <a:t> – objekt vytvořený funkcí </a:t>
            </a:r>
            <a:r>
              <a:rPr lang="cs-CZ" sz="2000" dirty="0" err="1"/>
              <a:t>Tk</a:t>
            </a:r>
            <a:r>
              <a:rPr lang="cs-CZ" sz="2000" dirty="0"/>
              <a:t>() – grafické okno</a:t>
            </a:r>
          </a:p>
          <a:p>
            <a:r>
              <a:rPr lang="cs-CZ" sz="2000" dirty="0" err="1"/>
              <a:t>Options</a:t>
            </a:r>
            <a:r>
              <a:rPr lang="cs-CZ" sz="2000" dirty="0"/>
              <a:t> – vlastnosti </a:t>
            </a:r>
            <a:r>
              <a:rPr lang="cs-CZ" sz="2000" dirty="0" err="1"/>
              <a:t>widgetu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6814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65FA3-9D6D-4C6D-9AFE-E968176B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</a:t>
            </a:r>
            <a:endParaRPr lang="cs-CZ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E3296EDD-14B7-4A6A-8AAE-3F495C998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29" y="1600200"/>
            <a:ext cx="7620000" cy="1752600"/>
          </a:xfrm>
          <a:prstGeom prst="rect">
            <a:avLst/>
          </a:prstGeom>
        </p:spPr>
      </p:pic>
      <p:sp>
        <p:nvSpPr>
          <p:cNvPr id="16" name="Zástupný symbol pro obsah 15">
            <a:extLst>
              <a:ext uri="{FF2B5EF4-FFF2-40B4-BE49-F238E27FC236}">
                <a16:creationId xmlns:a16="http://schemas.microsoft.com/office/drawing/2014/main" id="{DF3EE24D-E925-4EF2-B1BF-C4D000B1C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D8E52599-7B64-41CA-B780-E7FC918A9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4177506"/>
            <a:ext cx="204787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15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8BA30D-34BB-494E-AB48-927CCEDE1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F09B3CB-43EB-4281-BC58-5B31C1380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600200"/>
            <a:ext cx="7928785" cy="1900808"/>
          </a:xfrm>
          <a:prstGeom prst="rect">
            <a:avLst/>
          </a:prstGeom>
        </p:spPr>
      </p:pic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id="{082857E4-C856-4C40-BFA4-B1416933D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80D5B8AC-2F2A-4E5D-ADDE-8C08177F0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4027773"/>
            <a:ext cx="23050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365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270</Words>
  <Application>Microsoft Office PowerPoint</Application>
  <PresentationFormat>Předvádění na obrazovce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Skriptovací jazyky</vt:lpstr>
      <vt:lpstr>Moduly - import</vt:lpstr>
      <vt:lpstr>Vestavěné moduly</vt:lpstr>
      <vt:lpstr>Instalace modulu</vt:lpstr>
      <vt:lpstr>Definice vlastního modulu</vt:lpstr>
      <vt:lpstr>Modul pro práci s GUI tkinter</vt:lpstr>
      <vt:lpstr>Modul pro práci s GUI Tkinter</vt:lpstr>
      <vt:lpstr>Label</vt:lpstr>
      <vt:lpstr>Button</vt:lpstr>
      <vt:lpstr>Vstupní pole</vt:lpstr>
      <vt:lpstr>Textové pole</vt:lpstr>
      <vt:lpstr>Plátno</vt:lpstr>
      <vt:lpstr>Menu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175</cp:revision>
  <dcterms:created xsi:type="dcterms:W3CDTF">2021-02-16T12:07:54Z</dcterms:created>
  <dcterms:modified xsi:type="dcterms:W3CDTF">2021-10-25T15:00:24Z</dcterms:modified>
</cp:coreProperties>
</file>