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5" r:id="rId8"/>
    <p:sldId id="261" r:id="rId9"/>
    <p:sldId id="264" r:id="rId10"/>
    <p:sldId id="267" r:id="rId11"/>
    <p:sldId id="268" r:id="rId12"/>
    <p:sldId id="269" r:id="rId13"/>
    <p:sldId id="262" r:id="rId14"/>
    <p:sldId id="281" r:id="rId15"/>
    <p:sldId id="266" r:id="rId16"/>
    <p:sldId id="270" r:id="rId17"/>
    <p:sldId id="271" r:id="rId18"/>
    <p:sldId id="273" r:id="rId19"/>
    <p:sldId id="272" r:id="rId20"/>
    <p:sldId id="274" r:id="rId21"/>
    <p:sldId id="275" r:id="rId22"/>
    <p:sldId id="276" r:id="rId23"/>
    <p:sldId id="277" r:id="rId24"/>
    <p:sldId id="279" r:id="rId25"/>
    <p:sldId id="278" r:id="rId26"/>
    <p:sldId id="280" r:id="rId27"/>
    <p:sldId id="282" r:id="rId28"/>
    <p:sldId id="283" r:id="rId29"/>
    <p:sldId id="284" r:id="rId30"/>
    <p:sldId id="287" r:id="rId31"/>
    <p:sldId id="288" r:id="rId3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859374F-EAD4-7591-0321-8D8252CD3734}" v="1" dt="2023-10-23T17:42:19.845"/>
    <p1510:client id="{2AA8FCD5-5894-4919-90EE-8ADF459F5B73}" v="472" dt="2023-10-17T19:43:09.104"/>
    <p1510:client id="{3A3CF5F0-045D-ACA9-873F-A2A35D6675A5}" v="283" dt="2023-10-18T08:09:16.234"/>
    <p1510:client id="{FFC8A91D-E76C-F342-AF84-50CBBC8EB388}" v="1" dt="2023-10-18T16:04:18.03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clId="Web-{2AA8FCD5-5894-4919-90EE-8ADF459F5B73}"/>
    <pc:docChg chg="modSld">
      <pc:chgData name="" userId="" providerId="" clId="Web-{2AA8FCD5-5894-4919-90EE-8ADF459F5B73}" dt="2023-10-17T18:01:18.206" v="4" actId="20577"/>
      <pc:docMkLst>
        <pc:docMk/>
      </pc:docMkLst>
      <pc:sldChg chg="modSp">
        <pc:chgData name="" userId="" providerId="" clId="Web-{2AA8FCD5-5894-4919-90EE-8ADF459F5B73}" dt="2023-10-17T18:01:18.206" v="4" actId="20577"/>
        <pc:sldMkLst>
          <pc:docMk/>
          <pc:sldMk cId="3799523001" sldId="256"/>
        </pc:sldMkLst>
        <pc:spChg chg="mod">
          <ac:chgData name="" userId="" providerId="" clId="Web-{2AA8FCD5-5894-4919-90EE-8ADF459F5B73}" dt="2023-10-17T18:01:18.206" v="4" actId="20577"/>
          <ac:spMkLst>
            <pc:docMk/>
            <pc:sldMk cId="3799523001" sldId="256"/>
            <ac:spMk id="2" creationId="{00000000-0000-0000-0000-000000000000}"/>
          </ac:spMkLst>
        </pc:spChg>
      </pc:sldChg>
    </pc:docChg>
  </pc:docChgLst>
  <pc:docChgLst>
    <pc:chgData name="Jan Schreier" userId="S::sch0170@ad.slu.cz::832da3ef-606f-498e-b683-509122df5ed9" providerId="AD" clId="Web-{3A3CF5F0-045D-ACA9-873F-A2A35D6675A5}"/>
    <pc:docChg chg="addSld delSld modSld sldOrd">
      <pc:chgData name="Jan Schreier" userId="S::sch0170@ad.slu.cz::832da3ef-606f-498e-b683-509122df5ed9" providerId="AD" clId="Web-{3A3CF5F0-045D-ACA9-873F-A2A35D6675A5}" dt="2023-10-18T08:09:16.234" v="266"/>
      <pc:docMkLst>
        <pc:docMk/>
      </pc:docMkLst>
      <pc:sldChg chg="ord">
        <pc:chgData name="Jan Schreier" userId="S::sch0170@ad.slu.cz::832da3ef-606f-498e-b683-509122df5ed9" providerId="AD" clId="Web-{3A3CF5F0-045D-ACA9-873F-A2A35D6675A5}" dt="2023-10-18T08:09:16.234" v="266"/>
        <pc:sldMkLst>
          <pc:docMk/>
          <pc:sldMk cId="3114175778" sldId="271"/>
        </pc:sldMkLst>
      </pc:sldChg>
      <pc:sldChg chg="ord">
        <pc:chgData name="Jan Schreier" userId="S::sch0170@ad.slu.cz::832da3ef-606f-498e-b683-509122df5ed9" providerId="AD" clId="Web-{3A3CF5F0-045D-ACA9-873F-A2A35D6675A5}" dt="2023-10-18T07:11:17.945" v="2"/>
        <pc:sldMkLst>
          <pc:docMk/>
          <pc:sldMk cId="515411683" sldId="274"/>
        </pc:sldMkLst>
      </pc:sldChg>
      <pc:sldChg chg="modSp">
        <pc:chgData name="Jan Schreier" userId="S::sch0170@ad.slu.cz::832da3ef-606f-498e-b683-509122df5ed9" providerId="AD" clId="Web-{3A3CF5F0-045D-ACA9-873F-A2A35D6675A5}" dt="2023-10-18T07:31:16.876" v="3" actId="1076"/>
        <pc:sldMkLst>
          <pc:docMk/>
          <pc:sldMk cId="1927322844" sldId="277"/>
        </pc:sldMkLst>
        <pc:picChg chg="mod">
          <ac:chgData name="Jan Schreier" userId="S::sch0170@ad.slu.cz::832da3ef-606f-498e-b683-509122df5ed9" providerId="AD" clId="Web-{3A3CF5F0-045D-ACA9-873F-A2A35D6675A5}" dt="2023-10-18T07:31:16.876" v="3" actId="1076"/>
          <ac:picMkLst>
            <pc:docMk/>
            <pc:sldMk cId="1927322844" sldId="277"/>
            <ac:picMk id="4" creationId="{3E4C71CF-AA48-3695-72E8-2F883FAA0B08}"/>
          </ac:picMkLst>
        </pc:picChg>
      </pc:sldChg>
      <pc:sldChg chg="addSp delSp modSp new">
        <pc:chgData name="Jan Schreier" userId="S::sch0170@ad.slu.cz::832da3ef-606f-498e-b683-509122df5ed9" providerId="AD" clId="Web-{3A3CF5F0-045D-ACA9-873F-A2A35D6675A5}" dt="2023-10-18T07:34:11.210" v="9" actId="1076"/>
        <pc:sldMkLst>
          <pc:docMk/>
          <pc:sldMk cId="3208508392" sldId="278"/>
        </pc:sldMkLst>
        <pc:spChg chg="mod">
          <ac:chgData name="Jan Schreier" userId="S::sch0170@ad.slu.cz::832da3ef-606f-498e-b683-509122df5ed9" providerId="AD" clId="Web-{3A3CF5F0-045D-ACA9-873F-A2A35D6675A5}" dt="2023-10-18T07:34:05.835" v="7" actId="20577"/>
          <ac:spMkLst>
            <pc:docMk/>
            <pc:sldMk cId="3208508392" sldId="278"/>
            <ac:spMk id="2" creationId="{18AC7326-83AF-25BE-8254-95B19A144FA4}"/>
          </ac:spMkLst>
        </pc:spChg>
        <pc:spChg chg="del">
          <ac:chgData name="Jan Schreier" userId="S::sch0170@ad.slu.cz::832da3ef-606f-498e-b683-509122df5ed9" providerId="AD" clId="Web-{3A3CF5F0-045D-ACA9-873F-A2A35D6675A5}" dt="2023-10-18T07:34:05.945" v="8"/>
          <ac:spMkLst>
            <pc:docMk/>
            <pc:sldMk cId="3208508392" sldId="278"/>
            <ac:spMk id="3" creationId="{CC7DB72A-9E8A-724B-1C16-6F456AFDF457}"/>
          </ac:spMkLst>
        </pc:spChg>
        <pc:picChg chg="add mod ord">
          <ac:chgData name="Jan Schreier" userId="S::sch0170@ad.slu.cz::832da3ef-606f-498e-b683-509122df5ed9" providerId="AD" clId="Web-{3A3CF5F0-045D-ACA9-873F-A2A35D6675A5}" dt="2023-10-18T07:34:11.210" v="9" actId="1076"/>
          <ac:picMkLst>
            <pc:docMk/>
            <pc:sldMk cId="3208508392" sldId="278"/>
            <ac:picMk id="4" creationId="{7FE98D88-0692-9555-004F-7AE278B21BDE}"/>
          </ac:picMkLst>
        </pc:picChg>
      </pc:sldChg>
      <pc:sldChg chg="addSp delSp modSp new">
        <pc:chgData name="Jan Schreier" userId="S::sch0170@ad.slu.cz::832da3ef-606f-498e-b683-509122df5ed9" providerId="AD" clId="Web-{3A3CF5F0-045D-ACA9-873F-A2A35D6675A5}" dt="2023-10-18T07:37:59.968" v="14"/>
        <pc:sldMkLst>
          <pc:docMk/>
          <pc:sldMk cId="2569491110" sldId="279"/>
        </pc:sldMkLst>
        <pc:spChg chg="mod">
          <ac:chgData name="Jan Schreier" userId="S::sch0170@ad.slu.cz::832da3ef-606f-498e-b683-509122df5ed9" providerId="AD" clId="Web-{3A3CF5F0-045D-ACA9-873F-A2A35D6675A5}" dt="2023-10-18T07:37:59.718" v="13" actId="20577"/>
          <ac:spMkLst>
            <pc:docMk/>
            <pc:sldMk cId="2569491110" sldId="279"/>
            <ac:spMk id="2" creationId="{A00D8CDC-1D66-F3D2-3019-67BAA7C83413}"/>
          </ac:spMkLst>
        </pc:spChg>
        <pc:spChg chg="del">
          <ac:chgData name="Jan Schreier" userId="S::sch0170@ad.slu.cz::832da3ef-606f-498e-b683-509122df5ed9" providerId="AD" clId="Web-{3A3CF5F0-045D-ACA9-873F-A2A35D6675A5}" dt="2023-10-18T07:37:59.968" v="14"/>
          <ac:spMkLst>
            <pc:docMk/>
            <pc:sldMk cId="2569491110" sldId="279"/>
            <ac:spMk id="3" creationId="{7A16C00A-E040-220F-C062-913D840F2029}"/>
          </ac:spMkLst>
        </pc:spChg>
        <pc:picChg chg="add mod ord">
          <ac:chgData name="Jan Schreier" userId="S::sch0170@ad.slu.cz::832da3ef-606f-498e-b683-509122df5ed9" providerId="AD" clId="Web-{3A3CF5F0-045D-ACA9-873F-A2A35D6675A5}" dt="2023-10-18T07:37:59.968" v="14"/>
          <ac:picMkLst>
            <pc:docMk/>
            <pc:sldMk cId="2569491110" sldId="279"/>
            <ac:picMk id="4" creationId="{E27D3C56-C13D-050D-F2D1-FF7A0B901363}"/>
          </ac:picMkLst>
        </pc:picChg>
      </pc:sldChg>
      <pc:sldChg chg="addSp delSp modSp new">
        <pc:chgData name="Jan Schreier" userId="S::sch0170@ad.slu.cz::832da3ef-606f-498e-b683-509122df5ed9" providerId="AD" clId="Web-{3A3CF5F0-045D-ACA9-873F-A2A35D6675A5}" dt="2023-10-18T07:40:31.364" v="19"/>
        <pc:sldMkLst>
          <pc:docMk/>
          <pc:sldMk cId="1057256654" sldId="280"/>
        </pc:sldMkLst>
        <pc:spChg chg="mod">
          <ac:chgData name="Jan Schreier" userId="S::sch0170@ad.slu.cz::832da3ef-606f-498e-b683-509122df5ed9" providerId="AD" clId="Web-{3A3CF5F0-045D-ACA9-873F-A2A35D6675A5}" dt="2023-10-18T07:40:30.989" v="18" actId="20577"/>
          <ac:spMkLst>
            <pc:docMk/>
            <pc:sldMk cId="1057256654" sldId="280"/>
            <ac:spMk id="2" creationId="{939D96D1-9920-E33F-0280-9FEA4BEF7331}"/>
          </ac:spMkLst>
        </pc:spChg>
        <pc:spChg chg="del">
          <ac:chgData name="Jan Schreier" userId="S::sch0170@ad.slu.cz::832da3ef-606f-498e-b683-509122df5ed9" providerId="AD" clId="Web-{3A3CF5F0-045D-ACA9-873F-A2A35D6675A5}" dt="2023-10-18T07:40:31.364" v="19"/>
          <ac:spMkLst>
            <pc:docMk/>
            <pc:sldMk cId="1057256654" sldId="280"/>
            <ac:spMk id="3" creationId="{1DC9A7E3-9112-0248-B233-E0C56573ACC0}"/>
          </ac:spMkLst>
        </pc:spChg>
        <pc:picChg chg="add mod ord">
          <ac:chgData name="Jan Schreier" userId="S::sch0170@ad.slu.cz::832da3ef-606f-498e-b683-509122df5ed9" providerId="AD" clId="Web-{3A3CF5F0-045D-ACA9-873F-A2A35D6675A5}" dt="2023-10-18T07:40:31.364" v="19"/>
          <ac:picMkLst>
            <pc:docMk/>
            <pc:sldMk cId="1057256654" sldId="280"/>
            <ac:picMk id="4" creationId="{D2B49BC1-5031-CB47-A4B3-4FE46860CF13}"/>
          </ac:picMkLst>
        </pc:picChg>
      </pc:sldChg>
      <pc:sldChg chg="modSp new ord">
        <pc:chgData name="Jan Schreier" userId="S::sch0170@ad.slu.cz::832da3ef-606f-498e-b683-509122df5ed9" providerId="AD" clId="Web-{3A3CF5F0-045D-ACA9-873F-A2A35D6675A5}" dt="2023-10-18T07:42:47.197" v="72" actId="20577"/>
        <pc:sldMkLst>
          <pc:docMk/>
          <pc:sldMk cId="4156053780" sldId="281"/>
        </pc:sldMkLst>
        <pc:spChg chg="mod">
          <ac:chgData name="Jan Schreier" userId="S::sch0170@ad.slu.cz::832da3ef-606f-498e-b683-509122df5ed9" providerId="AD" clId="Web-{3A3CF5F0-045D-ACA9-873F-A2A35D6675A5}" dt="2023-10-18T07:41:33.725" v="37" actId="20577"/>
          <ac:spMkLst>
            <pc:docMk/>
            <pc:sldMk cId="4156053780" sldId="281"/>
            <ac:spMk id="2" creationId="{8619718E-5D35-C033-69CF-A0AAD2ADBE1E}"/>
          </ac:spMkLst>
        </pc:spChg>
        <pc:spChg chg="mod">
          <ac:chgData name="Jan Schreier" userId="S::sch0170@ad.slu.cz::832da3ef-606f-498e-b683-509122df5ed9" providerId="AD" clId="Web-{3A3CF5F0-045D-ACA9-873F-A2A35D6675A5}" dt="2023-10-18T07:42:47.197" v="72" actId="20577"/>
          <ac:spMkLst>
            <pc:docMk/>
            <pc:sldMk cId="4156053780" sldId="281"/>
            <ac:spMk id="3" creationId="{2FB75198-A52D-3424-310E-175D8E90402C}"/>
          </ac:spMkLst>
        </pc:spChg>
      </pc:sldChg>
      <pc:sldChg chg="modSp new">
        <pc:chgData name="Jan Schreier" userId="S::sch0170@ad.slu.cz::832da3ef-606f-498e-b683-509122df5ed9" providerId="AD" clId="Web-{3A3CF5F0-045D-ACA9-873F-A2A35D6675A5}" dt="2023-10-18T07:45:51.375" v="110" actId="20577"/>
        <pc:sldMkLst>
          <pc:docMk/>
          <pc:sldMk cId="90772490" sldId="282"/>
        </pc:sldMkLst>
        <pc:spChg chg="mod">
          <ac:chgData name="Jan Schreier" userId="S::sch0170@ad.slu.cz::832da3ef-606f-498e-b683-509122df5ed9" providerId="AD" clId="Web-{3A3CF5F0-045D-ACA9-873F-A2A35D6675A5}" dt="2023-10-18T07:43:06.900" v="77" actId="20577"/>
          <ac:spMkLst>
            <pc:docMk/>
            <pc:sldMk cId="90772490" sldId="282"/>
            <ac:spMk id="2" creationId="{A6C70468-CB0F-FCCF-E272-508EDD0F4612}"/>
          </ac:spMkLst>
        </pc:spChg>
        <pc:spChg chg="mod">
          <ac:chgData name="Jan Schreier" userId="S::sch0170@ad.slu.cz::832da3ef-606f-498e-b683-509122df5ed9" providerId="AD" clId="Web-{3A3CF5F0-045D-ACA9-873F-A2A35D6675A5}" dt="2023-10-18T07:45:51.375" v="110" actId="20577"/>
          <ac:spMkLst>
            <pc:docMk/>
            <pc:sldMk cId="90772490" sldId="282"/>
            <ac:spMk id="3" creationId="{C0EBD911-5431-844F-028E-A443E064F07F}"/>
          </ac:spMkLst>
        </pc:spChg>
      </pc:sldChg>
      <pc:sldChg chg="addSp delSp modSp new">
        <pc:chgData name="Jan Schreier" userId="S::sch0170@ad.slu.cz::832da3ef-606f-498e-b683-509122df5ed9" providerId="AD" clId="Web-{3A3CF5F0-045D-ACA9-873F-A2A35D6675A5}" dt="2023-10-18T07:46:25.173" v="124" actId="1076"/>
        <pc:sldMkLst>
          <pc:docMk/>
          <pc:sldMk cId="491315490" sldId="283"/>
        </pc:sldMkLst>
        <pc:spChg chg="mod">
          <ac:chgData name="Jan Schreier" userId="S::sch0170@ad.slu.cz::832da3ef-606f-498e-b683-509122df5ed9" providerId="AD" clId="Web-{3A3CF5F0-045D-ACA9-873F-A2A35D6675A5}" dt="2023-10-18T07:46:05.031" v="122" actId="20577"/>
          <ac:spMkLst>
            <pc:docMk/>
            <pc:sldMk cId="491315490" sldId="283"/>
            <ac:spMk id="2" creationId="{8E2E7E3E-7235-CD4B-06DB-C00B11ED8B4D}"/>
          </ac:spMkLst>
        </pc:spChg>
        <pc:spChg chg="del">
          <ac:chgData name="Jan Schreier" userId="S::sch0170@ad.slu.cz::832da3ef-606f-498e-b683-509122df5ed9" providerId="AD" clId="Web-{3A3CF5F0-045D-ACA9-873F-A2A35D6675A5}" dt="2023-10-18T07:46:17.876" v="123"/>
          <ac:spMkLst>
            <pc:docMk/>
            <pc:sldMk cId="491315490" sldId="283"/>
            <ac:spMk id="3" creationId="{B0ECA9D7-8393-91AB-2204-F5EC78E04D11}"/>
          </ac:spMkLst>
        </pc:spChg>
        <pc:picChg chg="add mod ord">
          <ac:chgData name="Jan Schreier" userId="S::sch0170@ad.slu.cz::832da3ef-606f-498e-b683-509122df5ed9" providerId="AD" clId="Web-{3A3CF5F0-045D-ACA9-873F-A2A35D6675A5}" dt="2023-10-18T07:46:25.173" v="124" actId="1076"/>
          <ac:picMkLst>
            <pc:docMk/>
            <pc:sldMk cId="491315490" sldId="283"/>
            <ac:picMk id="4" creationId="{785758DA-3EFD-0CF9-20FA-C2B6EC0B0F07}"/>
          </ac:picMkLst>
        </pc:picChg>
      </pc:sldChg>
      <pc:sldChg chg="addSp delSp modSp new">
        <pc:chgData name="Jan Schreier" userId="S::sch0170@ad.slu.cz::832da3ef-606f-498e-b683-509122df5ed9" providerId="AD" clId="Web-{3A3CF5F0-045D-ACA9-873F-A2A35D6675A5}" dt="2023-10-18T07:50:16.555" v="133" actId="1076"/>
        <pc:sldMkLst>
          <pc:docMk/>
          <pc:sldMk cId="3710496829" sldId="284"/>
        </pc:sldMkLst>
        <pc:spChg chg="mod">
          <ac:chgData name="Jan Schreier" userId="S::sch0170@ad.slu.cz::832da3ef-606f-498e-b683-509122df5ed9" providerId="AD" clId="Web-{3A3CF5F0-045D-ACA9-873F-A2A35D6675A5}" dt="2023-10-18T07:49:42.179" v="128" actId="20577"/>
          <ac:spMkLst>
            <pc:docMk/>
            <pc:sldMk cId="3710496829" sldId="284"/>
            <ac:spMk id="2" creationId="{2258FF01-5E61-6562-C900-4A938D6F81C1}"/>
          </ac:spMkLst>
        </pc:spChg>
        <pc:spChg chg="del">
          <ac:chgData name="Jan Schreier" userId="S::sch0170@ad.slu.cz::832da3ef-606f-498e-b683-509122df5ed9" providerId="AD" clId="Web-{3A3CF5F0-045D-ACA9-873F-A2A35D6675A5}" dt="2023-10-18T07:49:52.976" v="129"/>
          <ac:spMkLst>
            <pc:docMk/>
            <pc:sldMk cId="3710496829" sldId="284"/>
            <ac:spMk id="3" creationId="{F5016821-A5DA-022C-F42F-B0486C4120A3}"/>
          </ac:spMkLst>
        </pc:spChg>
        <pc:picChg chg="add mod ord">
          <ac:chgData name="Jan Schreier" userId="S::sch0170@ad.slu.cz::832da3ef-606f-498e-b683-509122df5ed9" providerId="AD" clId="Web-{3A3CF5F0-045D-ACA9-873F-A2A35D6675A5}" dt="2023-10-18T07:50:16.555" v="133" actId="1076"/>
          <ac:picMkLst>
            <pc:docMk/>
            <pc:sldMk cId="3710496829" sldId="284"/>
            <ac:picMk id="4" creationId="{9546FDA6-06D2-BB67-5144-8543D580DEB2}"/>
          </ac:picMkLst>
        </pc:picChg>
      </pc:sldChg>
      <pc:sldChg chg="addSp delSp modSp new del">
        <pc:chgData name="Jan Schreier" userId="S::sch0170@ad.slu.cz::832da3ef-606f-498e-b683-509122df5ed9" providerId="AD" clId="Web-{3A3CF5F0-045D-ACA9-873F-A2A35D6675A5}" dt="2023-10-18T07:57:50.149" v="196"/>
        <pc:sldMkLst>
          <pc:docMk/>
          <pc:sldMk cId="683387674" sldId="285"/>
        </pc:sldMkLst>
        <pc:spChg chg="mod">
          <ac:chgData name="Jan Schreier" userId="S::sch0170@ad.slu.cz::832da3ef-606f-498e-b683-509122df5ed9" providerId="AD" clId="Web-{3A3CF5F0-045D-ACA9-873F-A2A35D6675A5}" dt="2023-10-18T07:55:14.456" v="142" actId="20577"/>
          <ac:spMkLst>
            <pc:docMk/>
            <pc:sldMk cId="683387674" sldId="285"/>
            <ac:spMk id="2" creationId="{3FFBC0D4-0C1C-7D1F-D340-F10FD3D0CFEF}"/>
          </ac:spMkLst>
        </pc:spChg>
        <pc:spChg chg="add del mod">
          <ac:chgData name="Jan Schreier" userId="S::sch0170@ad.slu.cz::832da3ef-606f-498e-b683-509122df5ed9" providerId="AD" clId="Web-{3A3CF5F0-045D-ACA9-873F-A2A35D6675A5}" dt="2023-10-18T07:56:50.256" v="172" actId="20577"/>
          <ac:spMkLst>
            <pc:docMk/>
            <pc:sldMk cId="683387674" sldId="285"/>
            <ac:spMk id="3" creationId="{434CE036-BB05-12D0-3391-C2D63674F1A3}"/>
          </ac:spMkLst>
        </pc:spChg>
        <pc:picChg chg="add del mod ord">
          <ac:chgData name="Jan Schreier" userId="S::sch0170@ad.slu.cz::832da3ef-606f-498e-b683-509122df5ed9" providerId="AD" clId="Web-{3A3CF5F0-045D-ACA9-873F-A2A35D6675A5}" dt="2023-10-18T07:55:20.956" v="146"/>
          <ac:picMkLst>
            <pc:docMk/>
            <pc:sldMk cId="683387674" sldId="285"/>
            <ac:picMk id="4" creationId="{E7A1D10F-3786-D57C-4261-78F6D96B96DC}"/>
          </ac:picMkLst>
        </pc:picChg>
        <pc:picChg chg="add mod">
          <ac:chgData name="Jan Schreier" userId="S::sch0170@ad.slu.cz::832da3ef-606f-498e-b683-509122df5ed9" providerId="AD" clId="Web-{3A3CF5F0-045D-ACA9-873F-A2A35D6675A5}" dt="2023-10-18T07:55:56.286" v="151" actId="1076"/>
          <ac:picMkLst>
            <pc:docMk/>
            <pc:sldMk cId="683387674" sldId="285"/>
            <ac:picMk id="5" creationId="{C050D735-D263-45A3-3BE0-C347A11BC9CD}"/>
          </ac:picMkLst>
        </pc:picChg>
      </pc:sldChg>
      <pc:sldChg chg="addSp modSp new">
        <pc:chgData name="Jan Schreier" userId="S::sch0170@ad.slu.cz::832da3ef-606f-498e-b683-509122df5ed9" providerId="AD" clId="Web-{3A3CF5F0-045D-ACA9-873F-A2A35D6675A5}" dt="2023-10-18T07:58:00.305" v="200" actId="20577"/>
        <pc:sldMkLst>
          <pc:docMk/>
          <pc:sldMk cId="1274897816" sldId="286"/>
        </pc:sldMkLst>
        <pc:spChg chg="mod">
          <ac:chgData name="Jan Schreier" userId="S::sch0170@ad.slu.cz::832da3ef-606f-498e-b683-509122df5ed9" providerId="AD" clId="Web-{3A3CF5F0-045D-ACA9-873F-A2A35D6675A5}" dt="2023-10-18T07:58:00.305" v="200" actId="20577"/>
          <ac:spMkLst>
            <pc:docMk/>
            <pc:sldMk cId="1274897816" sldId="286"/>
            <ac:spMk id="2" creationId="{E234B87A-A1B0-99FE-75F4-1AD66A232820}"/>
          </ac:spMkLst>
        </pc:spChg>
        <pc:spChg chg="mod">
          <ac:chgData name="Jan Schreier" userId="S::sch0170@ad.slu.cz::832da3ef-606f-498e-b683-509122df5ed9" providerId="AD" clId="Web-{3A3CF5F0-045D-ACA9-873F-A2A35D6675A5}" dt="2023-10-18T07:57:35.976" v="194" actId="20577"/>
          <ac:spMkLst>
            <pc:docMk/>
            <pc:sldMk cId="1274897816" sldId="286"/>
            <ac:spMk id="3" creationId="{B14034B1-8380-EEB6-6C9D-BD55C175C3E2}"/>
          </ac:spMkLst>
        </pc:spChg>
        <pc:spChg chg="mod">
          <ac:chgData name="Jan Schreier" userId="S::sch0170@ad.slu.cz::832da3ef-606f-498e-b683-509122df5ed9" providerId="AD" clId="Web-{3A3CF5F0-045D-ACA9-873F-A2A35D6675A5}" dt="2023-10-18T07:57:16.741" v="189" actId="20577"/>
          <ac:spMkLst>
            <pc:docMk/>
            <pc:sldMk cId="1274897816" sldId="286"/>
            <ac:spMk id="4" creationId="{886369E5-A7CA-39BF-BF21-556A3E7D1678}"/>
          </ac:spMkLst>
        </pc:spChg>
        <pc:picChg chg="add">
          <ac:chgData name="Jan Schreier" userId="S::sch0170@ad.slu.cz::832da3ef-606f-498e-b683-509122df5ed9" providerId="AD" clId="Web-{3A3CF5F0-045D-ACA9-873F-A2A35D6675A5}" dt="2023-10-18T07:57:39.570" v="195"/>
          <ac:picMkLst>
            <pc:docMk/>
            <pc:sldMk cId="1274897816" sldId="286"/>
            <ac:picMk id="6" creationId="{135B277E-23D8-5C5B-2C98-95D68E6DBB46}"/>
          </ac:picMkLst>
        </pc:picChg>
      </pc:sldChg>
      <pc:sldChg chg="addSp delSp modSp new">
        <pc:chgData name="Jan Schreier" userId="S::sch0170@ad.slu.cz::832da3ef-606f-498e-b683-509122df5ed9" providerId="AD" clId="Web-{3A3CF5F0-045D-ACA9-873F-A2A35D6675A5}" dt="2023-10-18T08:02:48.315" v="208" actId="1076"/>
        <pc:sldMkLst>
          <pc:docMk/>
          <pc:sldMk cId="2397485048" sldId="287"/>
        </pc:sldMkLst>
        <pc:spChg chg="mod">
          <ac:chgData name="Jan Schreier" userId="S::sch0170@ad.slu.cz::832da3ef-606f-498e-b683-509122df5ed9" providerId="AD" clId="Web-{3A3CF5F0-045D-ACA9-873F-A2A35D6675A5}" dt="2023-10-18T08:02:40.284" v="204" actId="20577"/>
          <ac:spMkLst>
            <pc:docMk/>
            <pc:sldMk cId="2397485048" sldId="287"/>
            <ac:spMk id="2" creationId="{C12FD6D4-AAA3-5B84-91B2-92EEB79B6638}"/>
          </ac:spMkLst>
        </pc:spChg>
        <pc:spChg chg="del">
          <ac:chgData name="Jan Schreier" userId="S::sch0170@ad.slu.cz::832da3ef-606f-498e-b683-509122df5ed9" providerId="AD" clId="Web-{3A3CF5F0-045D-ACA9-873F-A2A35D6675A5}" dt="2023-10-18T08:02:40.596" v="205"/>
          <ac:spMkLst>
            <pc:docMk/>
            <pc:sldMk cId="2397485048" sldId="287"/>
            <ac:spMk id="3" creationId="{7C1BFDDD-4A56-43F2-31BE-BC4E9372E1CC}"/>
          </ac:spMkLst>
        </pc:spChg>
        <pc:picChg chg="add mod ord">
          <ac:chgData name="Jan Schreier" userId="S::sch0170@ad.slu.cz::832da3ef-606f-498e-b683-509122df5ed9" providerId="AD" clId="Web-{3A3CF5F0-045D-ACA9-873F-A2A35D6675A5}" dt="2023-10-18T08:02:48.315" v="208" actId="1076"/>
          <ac:picMkLst>
            <pc:docMk/>
            <pc:sldMk cId="2397485048" sldId="287"/>
            <ac:picMk id="4" creationId="{3A7B133E-4694-B361-C7FE-59483A038D98}"/>
          </ac:picMkLst>
        </pc:picChg>
      </pc:sldChg>
      <pc:sldChg chg="modSp new">
        <pc:chgData name="Jan Schreier" userId="S::sch0170@ad.slu.cz::832da3ef-606f-498e-b683-509122df5ed9" providerId="AD" clId="Web-{3A3CF5F0-045D-ACA9-873F-A2A35D6675A5}" dt="2023-10-18T08:06:31.166" v="252" actId="20577"/>
        <pc:sldMkLst>
          <pc:docMk/>
          <pc:sldMk cId="112478164" sldId="288"/>
        </pc:sldMkLst>
        <pc:spChg chg="mod">
          <ac:chgData name="Jan Schreier" userId="S::sch0170@ad.slu.cz::832da3ef-606f-498e-b683-509122df5ed9" providerId="AD" clId="Web-{3A3CF5F0-045D-ACA9-873F-A2A35D6675A5}" dt="2023-10-18T08:06:00.134" v="218" actId="20577"/>
          <ac:spMkLst>
            <pc:docMk/>
            <pc:sldMk cId="112478164" sldId="288"/>
            <ac:spMk id="2" creationId="{89A007F2-37F3-9071-777F-69BD1C1921F2}"/>
          </ac:spMkLst>
        </pc:spChg>
        <pc:spChg chg="mod">
          <ac:chgData name="Jan Schreier" userId="S::sch0170@ad.slu.cz::832da3ef-606f-498e-b683-509122df5ed9" providerId="AD" clId="Web-{3A3CF5F0-045D-ACA9-873F-A2A35D6675A5}" dt="2023-10-18T08:06:31.166" v="252" actId="20577"/>
          <ac:spMkLst>
            <pc:docMk/>
            <pc:sldMk cId="112478164" sldId="288"/>
            <ac:spMk id="3" creationId="{7370EC39-BC1E-1B32-2F57-1ABB301C5795}"/>
          </ac:spMkLst>
        </pc:spChg>
      </pc:sldChg>
      <pc:sldChg chg="modSp new del">
        <pc:chgData name="Jan Schreier" userId="S::sch0170@ad.slu.cz::832da3ef-606f-498e-b683-509122df5ed9" providerId="AD" clId="Web-{3A3CF5F0-045D-ACA9-873F-A2A35D6675A5}" dt="2023-10-18T08:08:36.921" v="265"/>
        <pc:sldMkLst>
          <pc:docMk/>
          <pc:sldMk cId="122262513" sldId="289"/>
        </pc:sldMkLst>
        <pc:spChg chg="mod">
          <ac:chgData name="Jan Schreier" userId="S::sch0170@ad.slu.cz::832da3ef-606f-498e-b683-509122df5ed9" providerId="AD" clId="Web-{3A3CF5F0-045D-ACA9-873F-A2A35D6675A5}" dt="2023-10-18T08:08:35.467" v="264" actId="20577"/>
          <ac:spMkLst>
            <pc:docMk/>
            <pc:sldMk cId="122262513" sldId="289"/>
            <ac:spMk id="2" creationId="{E5F8C95F-64B0-C83F-0E1C-AF8685B42F9E}"/>
          </ac:spMkLst>
        </pc:spChg>
      </pc:sldChg>
    </pc:docChg>
  </pc:docChgLst>
  <pc:docChgLst>
    <pc:chgData name="Jan Schreier" userId="S::sch0170@ad.slu.cz::832da3ef-606f-498e-b683-509122df5ed9" providerId="AD" clId="Web-{FFC8A91D-E76C-F342-AF84-50CBBC8EB388}"/>
    <pc:docChg chg="sldOrd">
      <pc:chgData name="Jan Schreier" userId="S::sch0170@ad.slu.cz::832da3ef-606f-498e-b683-509122df5ed9" providerId="AD" clId="Web-{FFC8A91D-E76C-F342-AF84-50CBBC8EB388}" dt="2023-10-18T16:04:18.038" v="0"/>
      <pc:docMkLst>
        <pc:docMk/>
      </pc:docMkLst>
      <pc:sldChg chg="ord">
        <pc:chgData name="Jan Schreier" userId="S::sch0170@ad.slu.cz::832da3ef-606f-498e-b683-509122df5ed9" providerId="AD" clId="Web-{FFC8A91D-E76C-F342-AF84-50CBBC8EB388}" dt="2023-10-18T16:04:18.038" v="0"/>
        <pc:sldMkLst>
          <pc:docMk/>
          <pc:sldMk cId="3582398418" sldId="261"/>
        </pc:sldMkLst>
      </pc:sldChg>
    </pc:docChg>
  </pc:docChgLst>
  <pc:docChgLst>
    <pc:chgData name="Jan Schreier" userId="S::sch0170@ad.slu.cz::832da3ef-606f-498e-b683-509122df5ed9" providerId="AD" clId="Web-{2AA8FCD5-5894-4919-90EE-8ADF459F5B73}"/>
    <pc:docChg chg="addSld delSld modSld">
      <pc:chgData name="Jan Schreier" userId="S::sch0170@ad.slu.cz::832da3ef-606f-498e-b683-509122df5ed9" providerId="AD" clId="Web-{2AA8FCD5-5894-4919-90EE-8ADF459F5B73}" dt="2023-10-17T19:43:09.104" v="437" actId="20577"/>
      <pc:docMkLst>
        <pc:docMk/>
      </pc:docMkLst>
      <pc:sldChg chg="modSp">
        <pc:chgData name="Jan Schreier" userId="S::sch0170@ad.slu.cz::832da3ef-606f-498e-b683-509122df5ed9" providerId="AD" clId="Web-{2AA8FCD5-5894-4919-90EE-8ADF459F5B73}" dt="2023-10-17T18:01:25.003" v="10" actId="20577"/>
        <pc:sldMkLst>
          <pc:docMk/>
          <pc:sldMk cId="3799523001" sldId="256"/>
        </pc:sldMkLst>
        <pc:spChg chg="mod">
          <ac:chgData name="Jan Schreier" userId="S::sch0170@ad.slu.cz::832da3ef-606f-498e-b683-509122df5ed9" providerId="AD" clId="Web-{2AA8FCD5-5894-4919-90EE-8ADF459F5B73}" dt="2023-10-17T18:01:25.003" v="10" actId="20577"/>
          <ac:spMkLst>
            <pc:docMk/>
            <pc:sldMk cId="3799523001" sldId="256"/>
            <ac:spMk id="2" creationId="{00000000-0000-0000-0000-000000000000}"/>
          </ac:spMkLst>
        </pc:spChg>
      </pc:sldChg>
      <pc:sldChg chg="modSp new">
        <pc:chgData name="Jan Schreier" userId="S::sch0170@ad.slu.cz::832da3ef-606f-498e-b683-509122df5ed9" providerId="AD" clId="Web-{2AA8FCD5-5894-4919-90EE-8ADF459F5B73}" dt="2023-10-17T18:03:16.600" v="16" actId="20577"/>
        <pc:sldMkLst>
          <pc:docMk/>
          <pc:sldMk cId="2266751399" sldId="257"/>
        </pc:sldMkLst>
        <pc:spChg chg="mod">
          <ac:chgData name="Jan Schreier" userId="S::sch0170@ad.slu.cz::832da3ef-606f-498e-b683-509122df5ed9" providerId="AD" clId="Web-{2AA8FCD5-5894-4919-90EE-8ADF459F5B73}" dt="2023-10-17T18:03:06.397" v="14" actId="20577"/>
          <ac:spMkLst>
            <pc:docMk/>
            <pc:sldMk cId="2266751399" sldId="257"/>
            <ac:spMk id="2" creationId="{3DD0E863-4CAD-6A4E-83C1-1AF83DA711C2}"/>
          </ac:spMkLst>
        </pc:spChg>
        <pc:spChg chg="mod">
          <ac:chgData name="Jan Schreier" userId="S::sch0170@ad.slu.cz::832da3ef-606f-498e-b683-509122df5ed9" providerId="AD" clId="Web-{2AA8FCD5-5894-4919-90EE-8ADF459F5B73}" dt="2023-10-17T18:03:16.600" v="16" actId="20577"/>
          <ac:spMkLst>
            <pc:docMk/>
            <pc:sldMk cId="2266751399" sldId="257"/>
            <ac:spMk id="3" creationId="{E87584ED-8443-7C0B-8059-61E8C2B36C29}"/>
          </ac:spMkLst>
        </pc:spChg>
      </pc:sldChg>
      <pc:sldChg chg="modSp new">
        <pc:chgData name="Jan Schreier" userId="S::sch0170@ad.slu.cz::832da3ef-606f-498e-b683-509122df5ed9" providerId="AD" clId="Web-{2AA8FCD5-5894-4919-90EE-8ADF459F5B73}" dt="2023-10-17T18:03:29.569" v="22" actId="20577"/>
        <pc:sldMkLst>
          <pc:docMk/>
          <pc:sldMk cId="2630084200" sldId="258"/>
        </pc:sldMkLst>
        <pc:spChg chg="mod">
          <ac:chgData name="Jan Schreier" userId="S::sch0170@ad.slu.cz::832da3ef-606f-498e-b683-509122df5ed9" providerId="AD" clId="Web-{2AA8FCD5-5894-4919-90EE-8ADF459F5B73}" dt="2023-10-17T18:03:29.569" v="22" actId="20577"/>
          <ac:spMkLst>
            <pc:docMk/>
            <pc:sldMk cId="2630084200" sldId="258"/>
            <ac:spMk id="2" creationId="{EF9369A6-2AF3-819B-E121-9189EEE944D7}"/>
          </ac:spMkLst>
        </pc:spChg>
        <pc:spChg chg="mod">
          <ac:chgData name="Jan Schreier" userId="S::sch0170@ad.slu.cz::832da3ef-606f-498e-b683-509122df5ed9" providerId="AD" clId="Web-{2AA8FCD5-5894-4919-90EE-8ADF459F5B73}" dt="2023-10-17T18:03:18.866" v="18" actId="20577"/>
          <ac:spMkLst>
            <pc:docMk/>
            <pc:sldMk cId="2630084200" sldId="258"/>
            <ac:spMk id="3" creationId="{7D6306CD-5912-B809-D2D2-B2FBC6941122}"/>
          </ac:spMkLst>
        </pc:spChg>
      </pc:sldChg>
      <pc:sldChg chg="modSp new">
        <pc:chgData name="Jan Schreier" userId="S::sch0170@ad.slu.cz::832da3ef-606f-498e-b683-509122df5ed9" providerId="AD" clId="Web-{2AA8FCD5-5894-4919-90EE-8ADF459F5B73}" dt="2023-10-17T18:03:52.492" v="28" actId="20577"/>
        <pc:sldMkLst>
          <pc:docMk/>
          <pc:sldMk cId="16168379" sldId="259"/>
        </pc:sldMkLst>
        <pc:spChg chg="mod">
          <ac:chgData name="Jan Schreier" userId="S::sch0170@ad.slu.cz::832da3ef-606f-498e-b683-509122df5ed9" providerId="AD" clId="Web-{2AA8FCD5-5894-4919-90EE-8ADF459F5B73}" dt="2023-10-17T18:03:48.461" v="26" actId="20577"/>
          <ac:spMkLst>
            <pc:docMk/>
            <pc:sldMk cId="16168379" sldId="259"/>
            <ac:spMk id="2" creationId="{A4C9BF7E-91D6-5E4C-6625-0CD0AD3208CD}"/>
          </ac:spMkLst>
        </pc:spChg>
        <pc:spChg chg="mod">
          <ac:chgData name="Jan Schreier" userId="S::sch0170@ad.slu.cz::832da3ef-606f-498e-b683-509122df5ed9" providerId="AD" clId="Web-{2AA8FCD5-5894-4919-90EE-8ADF459F5B73}" dt="2023-10-17T18:03:52.492" v="28" actId="20577"/>
          <ac:spMkLst>
            <pc:docMk/>
            <pc:sldMk cId="16168379" sldId="259"/>
            <ac:spMk id="3" creationId="{1F08D5A2-3967-5687-5A3B-091840842C63}"/>
          </ac:spMkLst>
        </pc:spChg>
      </pc:sldChg>
      <pc:sldChg chg="modSp new">
        <pc:chgData name="Jan Schreier" userId="S::sch0170@ad.slu.cz::832da3ef-606f-498e-b683-509122df5ed9" providerId="AD" clId="Web-{2AA8FCD5-5894-4919-90EE-8ADF459F5B73}" dt="2023-10-17T18:04:16.665" v="33" actId="20577"/>
        <pc:sldMkLst>
          <pc:docMk/>
          <pc:sldMk cId="1577239208" sldId="260"/>
        </pc:sldMkLst>
        <pc:spChg chg="mod">
          <ac:chgData name="Jan Schreier" userId="S::sch0170@ad.slu.cz::832da3ef-606f-498e-b683-509122df5ed9" providerId="AD" clId="Web-{2AA8FCD5-5894-4919-90EE-8ADF459F5B73}" dt="2023-10-17T18:04:15.024" v="32" actId="20577"/>
          <ac:spMkLst>
            <pc:docMk/>
            <pc:sldMk cId="1577239208" sldId="260"/>
            <ac:spMk id="2" creationId="{C9D58D43-0294-7A49-C9C8-4E51549AE483}"/>
          </ac:spMkLst>
        </pc:spChg>
        <pc:spChg chg="mod">
          <ac:chgData name="Jan Schreier" userId="S::sch0170@ad.slu.cz::832da3ef-606f-498e-b683-509122df5ed9" providerId="AD" clId="Web-{2AA8FCD5-5894-4919-90EE-8ADF459F5B73}" dt="2023-10-17T18:04:16.665" v="33" actId="20577"/>
          <ac:spMkLst>
            <pc:docMk/>
            <pc:sldMk cId="1577239208" sldId="260"/>
            <ac:spMk id="3" creationId="{20B61927-8238-5478-21BE-5454547FF58C}"/>
          </ac:spMkLst>
        </pc:spChg>
      </pc:sldChg>
      <pc:sldChg chg="addSp delSp modSp new">
        <pc:chgData name="Jan Schreier" userId="S::sch0170@ad.slu.cz::832da3ef-606f-498e-b683-509122df5ed9" providerId="AD" clId="Web-{2AA8FCD5-5894-4919-90EE-8ADF459F5B73}" dt="2023-10-17T18:50:03.035" v="175" actId="20577"/>
        <pc:sldMkLst>
          <pc:docMk/>
          <pc:sldMk cId="3582398418" sldId="261"/>
        </pc:sldMkLst>
        <pc:spChg chg="mod">
          <ac:chgData name="Jan Schreier" userId="S::sch0170@ad.slu.cz::832da3ef-606f-498e-b683-509122df5ed9" providerId="AD" clId="Web-{2AA8FCD5-5894-4919-90EE-8ADF459F5B73}" dt="2023-10-17T18:21:45.707" v="42" actId="20577"/>
          <ac:spMkLst>
            <pc:docMk/>
            <pc:sldMk cId="3582398418" sldId="261"/>
            <ac:spMk id="2" creationId="{E7E3CDAF-39B7-D079-6A6A-ED6E19CFDF22}"/>
          </ac:spMkLst>
        </pc:spChg>
        <pc:spChg chg="del">
          <ac:chgData name="Jan Schreier" userId="S::sch0170@ad.slu.cz::832da3ef-606f-498e-b683-509122df5ed9" providerId="AD" clId="Web-{2AA8FCD5-5894-4919-90EE-8ADF459F5B73}" dt="2023-10-17T18:21:57.473" v="43"/>
          <ac:spMkLst>
            <pc:docMk/>
            <pc:sldMk cId="3582398418" sldId="261"/>
            <ac:spMk id="3" creationId="{997384D8-0562-FA2A-815C-AA0A3B5E46B5}"/>
          </ac:spMkLst>
        </pc:spChg>
        <pc:spChg chg="add del mod">
          <ac:chgData name="Jan Schreier" userId="S::sch0170@ad.slu.cz::832da3ef-606f-498e-b683-509122df5ed9" providerId="AD" clId="Web-{2AA8FCD5-5894-4919-90EE-8ADF459F5B73}" dt="2023-10-17T18:50:03.035" v="175" actId="20577"/>
          <ac:spMkLst>
            <pc:docMk/>
            <pc:sldMk cId="3582398418" sldId="261"/>
            <ac:spMk id="6" creationId="{CDE3A6D6-16E3-3F29-8989-D61601C7F2F3}"/>
          </ac:spMkLst>
        </pc:spChg>
        <pc:picChg chg="add del mod ord">
          <ac:chgData name="Jan Schreier" userId="S::sch0170@ad.slu.cz::832da3ef-606f-498e-b683-509122df5ed9" providerId="AD" clId="Web-{2AA8FCD5-5894-4919-90EE-8ADF459F5B73}" dt="2023-10-17T18:22:00.270" v="44"/>
          <ac:picMkLst>
            <pc:docMk/>
            <pc:sldMk cId="3582398418" sldId="261"/>
            <ac:picMk id="4" creationId="{5FC2B33D-ADE4-CFBA-2DEC-A46FD097A38D}"/>
          </ac:picMkLst>
        </pc:picChg>
        <pc:picChg chg="add del mod ord">
          <ac:chgData name="Jan Schreier" userId="S::sch0170@ad.slu.cz::832da3ef-606f-498e-b683-509122df5ed9" providerId="AD" clId="Web-{2AA8FCD5-5894-4919-90EE-8ADF459F5B73}" dt="2023-10-17T18:26:33.214" v="48"/>
          <ac:picMkLst>
            <pc:docMk/>
            <pc:sldMk cId="3582398418" sldId="261"/>
            <ac:picMk id="7" creationId="{09035327-BEF9-4C79-A0AE-E232EDEB4972}"/>
          </ac:picMkLst>
        </pc:picChg>
        <pc:picChg chg="add mod">
          <ac:chgData name="Jan Schreier" userId="S::sch0170@ad.slu.cz::832da3ef-606f-498e-b683-509122df5ed9" providerId="AD" clId="Web-{2AA8FCD5-5894-4919-90EE-8ADF459F5B73}" dt="2023-10-17T18:26:50.590" v="53" actId="1076"/>
          <ac:picMkLst>
            <pc:docMk/>
            <pc:sldMk cId="3582398418" sldId="261"/>
            <ac:picMk id="8" creationId="{41B0AB9B-71BF-585B-A71E-C1872F472A16}"/>
          </ac:picMkLst>
        </pc:picChg>
      </pc:sldChg>
      <pc:sldChg chg="addSp delSp modSp new">
        <pc:chgData name="Jan Schreier" userId="S::sch0170@ad.slu.cz::832da3ef-606f-498e-b683-509122df5ed9" providerId="AD" clId="Web-{2AA8FCD5-5894-4919-90EE-8ADF459F5B73}" dt="2023-10-17T18:52:49.649" v="190" actId="1076"/>
        <pc:sldMkLst>
          <pc:docMk/>
          <pc:sldMk cId="1357846958" sldId="262"/>
        </pc:sldMkLst>
        <pc:spChg chg="mod">
          <ac:chgData name="Jan Schreier" userId="S::sch0170@ad.slu.cz::832da3ef-606f-498e-b683-509122df5ed9" providerId="AD" clId="Web-{2AA8FCD5-5894-4919-90EE-8ADF459F5B73}" dt="2023-10-17T18:52:09.085" v="185" actId="20577"/>
          <ac:spMkLst>
            <pc:docMk/>
            <pc:sldMk cId="1357846958" sldId="262"/>
            <ac:spMk id="2" creationId="{C4688AB4-ECD4-82A7-375A-3D7B4E6C6C15}"/>
          </ac:spMkLst>
        </pc:spChg>
        <pc:spChg chg="del">
          <ac:chgData name="Jan Schreier" userId="S::sch0170@ad.slu.cz::832da3ef-606f-498e-b683-509122df5ed9" providerId="AD" clId="Web-{2AA8FCD5-5894-4919-90EE-8ADF459F5B73}" dt="2023-10-17T18:52:31.820" v="187"/>
          <ac:spMkLst>
            <pc:docMk/>
            <pc:sldMk cId="1357846958" sldId="262"/>
            <ac:spMk id="3" creationId="{493C769F-4DB7-925A-460B-652A89AA290D}"/>
          </ac:spMkLst>
        </pc:spChg>
        <pc:picChg chg="add mod ord">
          <ac:chgData name="Jan Schreier" userId="S::sch0170@ad.slu.cz::832da3ef-606f-498e-b683-509122df5ed9" providerId="AD" clId="Web-{2AA8FCD5-5894-4919-90EE-8ADF459F5B73}" dt="2023-10-17T18:52:49.649" v="190" actId="1076"/>
          <ac:picMkLst>
            <pc:docMk/>
            <pc:sldMk cId="1357846958" sldId="262"/>
            <ac:picMk id="4" creationId="{C7F25721-A494-DB40-BA3C-31BAA5548115}"/>
          </ac:picMkLst>
        </pc:picChg>
      </pc:sldChg>
      <pc:sldChg chg="modSp new">
        <pc:chgData name="Jan Schreier" userId="S::sch0170@ad.slu.cz::832da3ef-606f-498e-b683-509122df5ed9" providerId="AD" clId="Web-{2AA8FCD5-5894-4919-90EE-8ADF459F5B73}" dt="2023-10-17T18:04:52.728" v="39" actId="1076"/>
        <pc:sldMkLst>
          <pc:docMk/>
          <pc:sldMk cId="1913830321" sldId="263"/>
        </pc:sldMkLst>
        <pc:spChg chg="mod">
          <ac:chgData name="Jan Schreier" userId="S::sch0170@ad.slu.cz::832da3ef-606f-498e-b683-509122df5ed9" providerId="AD" clId="Web-{2AA8FCD5-5894-4919-90EE-8ADF459F5B73}" dt="2023-10-17T18:04:52.728" v="39" actId="1076"/>
          <ac:spMkLst>
            <pc:docMk/>
            <pc:sldMk cId="1913830321" sldId="263"/>
            <ac:spMk id="2" creationId="{A80C2FA7-FA97-06A1-74DB-41D2ADF0B31A}"/>
          </ac:spMkLst>
        </pc:spChg>
      </pc:sldChg>
      <pc:sldChg chg="modSp new">
        <pc:chgData name="Jan Schreier" userId="S::sch0170@ad.slu.cz::832da3ef-606f-498e-b683-509122df5ed9" providerId="AD" clId="Web-{2AA8FCD5-5894-4919-90EE-8ADF459F5B73}" dt="2023-10-17T18:45:39.153" v="149" actId="20577"/>
        <pc:sldMkLst>
          <pc:docMk/>
          <pc:sldMk cId="2195066418" sldId="264"/>
        </pc:sldMkLst>
        <pc:spChg chg="mod">
          <ac:chgData name="Jan Schreier" userId="S::sch0170@ad.slu.cz::832da3ef-606f-498e-b683-509122df5ed9" providerId="AD" clId="Web-{2AA8FCD5-5894-4919-90EE-8ADF459F5B73}" dt="2023-10-17T18:44:48.183" v="139" actId="20577"/>
          <ac:spMkLst>
            <pc:docMk/>
            <pc:sldMk cId="2195066418" sldId="264"/>
            <ac:spMk id="2" creationId="{9BB49CFE-E376-142C-38A1-3DF0094521A9}"/>
          </ac:spMkLst>
        </pc:spChg>
        <pc:spChg chg="mod">
          <ac:chgData name="Jan Schreier" userId="S::sch0170@ad.slu.cz::832da3ef-606f-498e-b683-509122df5ed9" providerId="AD" clId="Web-{2AA8FCD5-5894-4919-90EE-8ADF459F5B73}" dt="2023-10-17T18:45:39.153" v="149" actId="20577"/>
          <ac:spMkLst>
            <pc:docMk/>
            <pc:sldMk cId="2195066418" sldId="264"/>
            <ac:spMk id="3" creationId="{FD73A6A2-D1EB-65EB-3C99-16B0FDEF4786}"/>
          </ac:spMkLst>
        </pc:spChg>
      </pc:sldChg>
      <pc:sldChg chg="modSp new">
        <pc:chgData name="Jan Schreier" userId="S::sch0170@ad.slu.cz::832da3ef-606f-498e-b683-509122df5ed9" providerId="AD" clId="Web-{2AA8FCD5-5894-4919-90EE-8ADF459F5B73}" dt="2023-10-17T18:49:46.300" v="166" actId="20577"/>
        <pc:sldMkLst>
          <pc:docMk/>
          <pc:sldMk cId="3201974959" sldId="265"/>
        </pc:sldMkLst>
        <pc:spChg chg="mod">
          <ac:chgData name="Jan Schreier" userId="S::sch0170@ad.slu.cz::832da3ef-606f-498e-b683-509122df5ed9" providerId="AD" clId="Web-{2AA8FCD5-5894-4919-90EE-8ADF459F5B73}" dt="2023-10-17T18:49:08.721" v="163" actId="20577"/>
          <ac:spMkLst>
            <pc:docMk/>
            <pc:sldMk cId="3201974959" sldId="265"/>
            <ac:spMk id="2" creationId="{0E5176FB-9313-705D-05C2-B2652D1A0AFB}"/>
          </ac:spMkLst>
        </pc:spChg>
        <pc:spChg chg="mod">
          <ac:chgData name="Jan Schreier" userId="S::sch0170@ad.slu.cz::832da3ef-606f-498e-b683-509122df5ed9" providerId="AD" clId="Web-{2AA8FCD5-5894-4919-90EE-8ADF459F5B73}" dt="2023-10-17T18:49:46.300" v="166" actId="20577"/>
          <ac:spMkLst>
            <pc:docMk/>
            <pc:sldMk cId="3201974959" sldId="265"/>
            <ac:spMk id="3" creationId="{E7A33995-A261-154F-B2F7-B8FEB22D2B5A}"/>
          </ac:spMkLst>
        </pc:spChg>
      </pc:sldChg>
      <pc:sldChg chg="addSp delSp modSp new">
        <pc:chgData name="Jan Schreier" userId="S::sch0170@ad.slu.cz::832da3ef-606f-498e-b683-509122df5ed9" providerId="AD" clId="Web-{2AA8FCD5-5894-4919-90EE-8ADF459F5B73}" dt="2023-10-17T18:56:37.655" v="198" actId="1076"/>
        <pc:sldMkLst>
          <pc:docMk/>
          <pc:sldMk cId="1973579050" sldId="266"/>
        </pc:sldMkLst>
        <pc:spChg chg="mod">
          <ac:chgData name="Jan Schreier" userId="S::sch0170@ad.slu.cz::832da3ef-606f-498e-b683-509122df5ed9" providerId="AD" clId="Web-{2AA8FCD5-5894-4919-90EE-8ADF459F5B73}" dt="2023-10-17T18:55:47.794" v="193" actId="20577"/>
          <ac:spMkLst>
            <pc:docMk/>
            <pc:sldMk cId="1973579050" sldId="266"/>
            <ac:spMk id="2" creationId="{98942B19-153C-9F28-042C-B7C16646DD1F}"/>
          </ac:spMkLst>
        </pc:spChg>
        <pc:spChg chg="del">
          <ac:chgData name="Jan Schreier" userId="S::sch0170@ad.slu.cz::832da3ef-606f-498e-b683-509122df5ed9" providerId="AD" clId="Web-{2AA8FCD5-5894-4919-90EE-8ADF459F5B73}" dt="2023-10-17T18:55:48.029" v="194"/>
          <ac:spMkLst>
            <pc:docMk/>
            <pc:sldMk cId="1973579050" sldId="266"/>
            <ac:spMk id="3" creationId="{86646EE6-A5C9-2C34-41B1-D081E8090ECB}"/>
          </ac:spMkLst>
        </pc:spChg>
        <pc:picChg chg="add mod ord">
          <ac:chgData name="Jan Schreier" userId="S::sch0170@ad.slu.cz::832da3ef-606f-498e-b683-509122df5ed9" providerId="AD" clId="Web-{2AA8FCD5-5894-4919-90EE-8ADF459F5B73}" dt="2023-10-17T18:56:37.655" v="198" actId="1076"/>
          <ac:picMkLst>
            <pc:docMk/>
            <pc:sldMk cId="1973579050" sldId="266"/>
            <ac:picMk id="4" creationId="{35F592E7-55C1-944F-F2E1-4AFF758399F1}"/>
          </ac:picMkLst>
        </pc:picChg>
      </pc:sldChg>
      <pc:sldChg chg="addSp delSp modSp new">
        <pc:chgData name="Jan Schreier" userId="S::sch0170@ad.slu.cz::832da3ef-606f-498e-b683-509122df5ed9" providerId="AD" clId="Web-{2AA8FCD5-5894-4919-90EE-8ADF459F5B73}" dt="2023-10-17T18:59:04.628" v="211" actId="1076"/>
        <pc:sldMkLst>
          <pc:docMk/>
          <pc:sldMk cId="3569444512" sldId="267"/>
        </pc:sldMkLst>
        <pc:spChg chg="mod">
          <ac:chgData name="Jan Schreier" userId="S::sch0170@ad.slu.cz::832da3ef-606f-498e-b683-509122df5ed9" providerId="AD" clId="Web-{2AA8FCD5-5894-4919-90EE-8ADF459F5B73}" dt="2023-10-17T18:58:49.096" v="208" actId="20577"/>
          <ac:spMkLst>
            <pc:docMk/>
            <pc:sldMk cId="3569444512" sldId="267"/>
            <ac:spMk id="2" creationId="{B5E0762D-8E9E-EDC9-63E2-92F0F7F0524C}"/>
          </ac:spMkLst>
        </pc:spChg>
        <pc:spChg chg="del">
          <ac:chgData name="Jan Schreier" userId="S::sch0170@ad.slu.cz::832da3ef-606f-498e-b683-509122df5ed9" providerId="AD" clId="Web-{2AA8FCD5-5894-4919-90EE-8ADF459F5B73}" dt="2023-10-17T18:58:49.315" v="209"/>
          <ac:spMkLst>
            <pc:docMk/>
            <pc:sldMk cId="3569444512" sldId="267"/>
            <ac:spMk id="3" creationId="{33A70BA9-F135-B502-D56E-F2E162C67B54}"/>
          </ac:spMkLst>
        </pc:spChg>
        <pc:picChg chg="add mod ord">
          <ac:chgData name="Jan Schreier" userId="S::sch0170@ad.slu.cz::832da3ef-606f-498e-b683-509122df5ed9" providerId="AD" clId="Web-{2AA8FCD5-5894-4919-90EE-8ADF459F5B73}" dt="2023-10-17T18:59:04.628" v="211" actId="1076"/>
          <ac:picMkLst>
            <pc:docMk/>
            <pc:sldMk cId="3569444512" sldId="267"/>
            <ac:picMk id="4" creationId="{B203D66C-333C-00B5-5D1A-3CF8516BD7B5}"/>
          </ac:picMkLst>
        </pc:picChg>
      </pc:sldChg>
      <pc:sldChg chg="addSp delSp modSp new">
        <pc:chgData name="Jan Schreier" userId="S::sch0170@ad.slu.cz::832da3ef-606f-498e-b683-509122df5ed9" providerId="AD" clId="Web-{2AA8FCD5-5894-4919-90EE-8ADF459F5B73}" dt="2023-10-17T19:00:30.505" v="224" actId="1076"/>
        <pc:sldMkLst>
          <pc:docMk/>
          <pc:sldMk cId="2898851238" sldId="268"/>
        </pc:sldMkLst>
        <pc:spChg chg="mod">
          <ac:chgData name="Jan Schreier" userId="S::sch0170@ad.slu.cz::832da3ef-606f-498e-b683-509122df5ed9" providerId="AD" clId="Web-{2AA8FCD5-5894-4919-90EE-8ADF459F5B73}" dt="2023-10-17T19:00:09.739" v="221" actId="20577"/>
          <ac:spMkLst>
            <pc:docMk/>
            <pc:sldMk cId="2898851238" sldId="268"/>
            <ac:spMk id="2" creationId="{CD8BD9AE-F87B-ED9D-5F37-A8E3294C8BAB}"/>
          </ac:spMkLst>
        </pc:spChg>
        <pc:spChg chg="del">
          <ac:chgData name="Jan Schreier" userId="S::sch0170@ad.slu.cz::832da3ef-606f-498e-b683-509122df5ed9" providerId="AD" clId="Web-{2AA8FCD5-5894-4919-90EE-8ADF459F5B73}" dt="2023-10-17T19:00:09.942" v="222"/>
          <ac:spMkLst>
            <pc:docMk/>
            <pc:sldMk cId="2898851238" sldId="268"/>
            <ac:spMk id="3" creationId="{0BE64A70-DDB6-66EF-86FE-EB490A0F4DB1}"/>
          </ac:spMkLst>
        </pc:spChg>
        <pc:picChg chg="add mod ord">
          <ac:chgData name="Jan Schreier" userId="S::sch0170@ad.slu.cz::832da3ef-606f-498e-b683-509122df5ed9" providerId="AD" clId="Web-{2AA8FCD5-5894-4919-90EE-8ADF459F5B73}" dt="2023-10-17T19:00:30.505" v="224" actId="1076"/>
          <ac:picMkLst>
            <pc:docMk/>
            <pc:sldMk cId="2898851238" sldId="268"/>
            <ac:picMk id="4" creationId="{3D3F71B2-69BA-16EF-97F6-CDF25A5FC0A9}"/>
          </ac:picMkLst>
        </pc:picChg>
      </pc:sldChg>
      <pc:sldChg chg="addSp modSp new">
        <pc:chgData name="Jan Schreier" userId="S::sch0170@ad.slu.cz::832da3ef-606f-498e-b683-509122df5ed9" providerId="AD" clId="Web-{2AA8FCD5-5894-4919-90EE-8ADF459F5B73}" dt="2023-10-17T19:04:59.559" v="261" actId="1076"/>
        <pc:sldMkLst>
          <pc:docMk/>
          <pc:sldMk cId="1924267596" sldId="269"/>
        </pc:sldMkLst>
        <pc:spChg chg="mod">
          <ac:chgData name="Jan Schreier" userId="S::sch0170@ad.slu.cz::832da3ef-606f-498e-b683-509122df5ed9" providerId="AD" clId="Web-{2AA8FCD5-5894-4919-90EE-8ADF459F5B73}" dt="2023-10-17T19:02:48.321" v="237" actId="20577"/>
          <ac:spMkLst>
            <pc:docMk/>
            <pc:sldMk cId="1924267596" sldId="269"/>
            <ac:spMk id="2" creationId="{BC70D2F2-513E-22C2-3CFD-6C824C275CBD}"/>
          </ac:spMkLst>
        </pc:spChg>
        <pc:spChg chg="mod">
          <ac:chgData name="Jan Schreier" userId="S::sch0170@ad.slu.cz::832da3ef-606f-498e-b683-509122df5ed9" providerId="AD" clId="Web-{2AA8FCD5-5894-4919-90EE-8ADF459F5B73}" dt="2023-10-17T19:04:09.792" v="249" actId="20577"/>
          <ac:spMkLst>
            <pc:docMk/>
            <pc:sldMk cId="1924267596" sldId="269"/>
            <ac:spMk id="3" creationId="{8563D009-0CA5-6FBB-1AF2-38269C6F5B49}"/>
          </ac:spMkLst>
        </pc:spChg>
        <pc:picChg chg="add mod">
          <ac:chgData name="Jan Schreier" userId="S::sch0170@ad.slu.cz::832da3ef-606f-498e-b683-509122df5ed9" providerId="AD" clId="Web-{2AA8FCD5-5894-4919-90EE-8ADF459F5B73}" dt="2023-10-17T19:04:59.559" v="261" actId="1076"/>
          <ac:picMkLst>
            <pc:docMk/>
            <pc:sldMk cId="1924267596" sldId="269"/>
            <ac:picMk id="4" creationId="{D8567740-C545-E1CB-1336-FFCBF1F52F30}"/>
          </ac:picMkLst>
        </pc:picChg>
      </pc:sldChg>
      <pc:sldChg chg="addSp delSp modSp new">
        <pc:chgData name="Jan Schreier" userId="S::sch0170@ad.slu.cz::832da3ef-606f-498e-b683-509122df5ed9" providerId="AD" clId="Web-{2AA8FCD5-5894-4919-90EE-8ADF459F5B73}" dt="2023-10-17T19:16:36.187" v="272" actId="1076"/>
        <pc:sldMkLst>
          <pc:docMk/>
          <pc:sldMk cId="2063532573" sldId="270"/>
        </pc:sldMkLst>
        <pc:spChg chg="mod">
          <ac:chgData name="Jan Schreier" userId="S::sch0170@ad.slu.cz::832da3ef-606f-498e-b683-509122df5ed9" providerId="AD" clId="Web-{2AA8FCD5-5894-4919-90EE-8ADF459F5B73}" dt="2023-10-17T19:16:02.186" v="269" actId="20577"/>
          <ac:spMkLst>
            <pc:docMk/>
            <pc:sldMk cId="2063532573" sldId="270"/>
            <ac:spMk id="2" creationId="{002CD2C5-85EB-B8E1-14F2-EAE8092BA0CC}"/>
          </ac:spMkLst>
        </pc:spChg>
        <pc:spChg chg="del">
          <ac:chgData name="Jan Schreier" userId="S::sch0170@ad.slu.cz::832da3ef-606f-498e-b683-509122df5ed9" providerId="AD" clId="Web-{2AA8FCD5-5894-4919-90EE-8ADF459F5B73}" dt="2023-10-17T19:16:02.405" v="270"/>
          <ac:spMkLst>
            <pc:docMk/>
            <pc:sldMk cId="2063532573" sldId="270"/>
            <ac:spMk id="3" creationId="{79BED027-8658-CAA6-90A7-E970EDB11333}"/>
          </ac:spMkLst>
        </pc:spChg>
        <pc:picChg chg="add mod ord">
          <ac:chgData name="Jan Schreier" userId="S::sch0170@ad.slu.cz::832da3ef-606f-498e-b683-509122df5ed9" providerId="AD" clId="Web-{2AA8FCD5-5894-4919-90EE-8ADF459F5B73}" dt="2023-10-17T19:16:36.187" v="272" actId="1076"/>
          <ac:picMkLst>
            <pc:docMk/>
            <pc:sldMk cId="2063532573" sldId="270"/>
            <ac:picMk id="4" creationId="{87247045-3B7B-751C-9C36-3F4E53F9D119}"/>
          </ac:picMkLst>
        </pc:picChg>
      </pc:sldChg>
      <pc:sldChg chg="addSp delSp modSp new">
        <pc:chgData name="Jan Schreier" userId="S::sch0170@ad.slu.cz::832da3ef-606f-498e-b683-509122df5ed9" providerId="AD" clId="Web-{2AA8FCD5-5894-4919-90EE-8ADF459F5B73}" dt="2023-10-17T19:21:02.085" v="287" actId="1076"/>
        <pc:sldMkLst>
          <pc:docMk/>
          <pc:sldMk cId="3114175778" sldId="271"/>
        </pc:sldMkLst>
        <pc:spChg chg="mod">
          <ac:chgData name="Jan Schreier" userId="S::sch0170@ad.slu.cz::832da3ef-606f-498e-b683-509122df5ed9" providerId="AD" clId="Web-{2AA8FCD5-5894-4919-90EE-8ADF459F5B73}" dt="2023-10-17T19:20:56.131" v="284" actId="20577"/>
          <ac:spMkLst>
            <pc:docMk/>
            <pc:sldMk cId="3114175778" sldId="271"/>
            <ac:spMk id="2" creationId="{599D03D8-3500-15FF-9886-37558A7FAC26}"/>
          </ac:spMkLst>
        </pc:spChg>
        <pc:spChg chg="del">
          <ac:chgData name="Jan Schreier" userId="S::sch0170@ad.slu.cz::832da3ef-606f-498e-b683-509122df5ed9" providerId="AD" clId="Web-{2AA8FCD5-5894-4919-90EE-8ADF459F5B73}" dt="2023-10-17T19:20:56.381" v="285"/>
          <ac:spMkLst>
            <pc:docMk/>
            <pc:sldMk cId="3114175778" sldId="271"/>
            <ac:spMk id="3" creationId="{96F93582-1705-37B3-77CA-CC6F61CCFF4C}"/>
          </ac:spMkLst>
        </pc:spChg>
        <pc:picChg chg="add mod ord">
          <ac:chgData name="Jan Schreier" userId="S::sch0170@ad.slu.cz::832da3ef-606f-498e-b683-509122df5ed9" providerId="AD" clId="Web-{2AA8FCD5-5894-4919-90EE-8ADF459F5B73}" dt="2023-10-17T19:21:02.085" v="287" actId="1076"/>
          <ac:picMkLst>
            <pc:docMk/>
            <pc:sldMk cId="3114175778" sldId="271"/>
            <ac:picMk id="4" creationId="{93C9EA7E-448B-5F7A-8A36-31482EA9ECD9}"/>
          </ac:picMkLst>
        </pc:picChg>
      </pc:sldChg>
      <pc:sldChg chg="modSp new">
        <pc:chgData name="Jan Schreier" userId="S::sch0170@ad.slu.cz::832da3ef-606f-498e-b683-509122df5ed9" providerId="AD" clId="Web-{2AA8FCD5-5894-4919-90EE-8ADF459F5B73}" dt="2023-10-17T19:24:19.621" v="362" actId="20577"/>
        <pc:sldMkLst>
          <pc:docMk/>
          <pc:sldMk cId="2799686555" sldId="272"/>
        </pc:sldMkLst>
        <pc:spChg chg="mod">
          <ac:chgData name="Jan Schreier" userId="S::sch0170@ad.slu.cz::832da3ef-606f-498e-b683-509122df5ed9" providerId="AD" clId="Web-{2AA8FCD5-5894-4919-90EE-8ADF459F5B73}" dt="2023-10-17T19:22:37.587" v="310" actId="20577"/>
          <ac:spMkLst>
            <pc:docMk/>
            <pc:sldMk cId="2799686555" sldId="272"/>
            <ac:spMk id="2" creationId="{6C26467E-4405-425F-C256-B272BDF88BEF}"/>
          </ac:spMkLst>
        </pc:spChg>
        <pc:spChg chg="mod">
          <ac:chgData name="Jan Schreier" userId="S::sch0170@ad.slu.cz::832da3ef-606f-498e-b683-509122df5ed9" providerId="AD" clId="Web-{2AA8FCD5-5894-4919-90EE-8ADF459F5B73}" dt="2023-10-17T19:24:19.621" v="362" actId="20577"/>
          <ac:spMkLst>
            <pc:docMk/>
            <pc:sldMk cId="2799686555" sldId="272"/>
            <ac:spMk id="3" creationId="{C06EF57C-F121-AD33-648C-38C57AFC0BF5}"/>
          </ac:spMkLst>
        </pc:spChg>
      </pc:sldChg>
      <pc:sldChg chg="delSp modSp new del">
        <pc:chgData name="Jan Schreier" userId="S::sch0170@ad.slu.cz::832da3ef-606f-498e-b683-509122df5ed9" providerId="AD" clId="Web-{2AA8FCD5-5894-4919-90EE-8ADF459F5B73}" dt="2023-10-17T19:23:35.761" v="337"/>
        <pc:sldMkLst>
          <pc:docMk/>
          <pc:sldMk cId="1636180932" sldId="273"/>
        </pc:sldMkLst>
        <pc:spChg chg="mod">
          <ac:chgData name="Jan Schreier" userId="S::sch0170@ad.slu.cz::832da3ef-606f-498e-b683-509122df5ed9" providerId="AD" clId="Web-{2AA8FCD5-5894-4919-90EE-8ADF459F5B73}" dt="2023-10-17T19:23:23.307" v="333" actId="20577"/>
          <ac:spMkLst>
            <pc:docMk/>
            <pc:sldMk cId="1636180932" sldId="273"/>
            <ac:spMk id="2" creationId="{2BB2C75D-D2B8-C6EF-1430-89000770B7D2}"/>
          </ac:spMkLst>
        </pc:spChg>
        <pc:spChg chg="del mod">
          <ac:chgData name="Jan Schreier" userId="S::sch0170@ad.slu.cz::832da3ef-606f-498e-b683-509122df5ed9" providerId="AD" clId="Web-{2AA8FCD5-5894-4919-90EE-8ADF459F5B73}" dt="2023-10-17T19:23:28.964" v="336"/>
          <ac:spMkLst>
            <pc:docMk/>
            <pc:sldMk cId="1636180932" sldId="273"/>
            <ac:spMk id="3" creationId="{278AB820-CA7C-BC66-2006-489BC4F31D38}"/>
          </ac:spMkLst>
        </pc:spChg>
      </pc:sldChg>
      <pc:sldChg chg="modSp new">
        <pc:chgData name="Jan Schreier" userId="S::sch0170@ad.slu.cz::832da3ef-606f-498e-b683-509122df5ed9" providerId="AD" clId="Web-{2AA8FCD5-5894-4919-90EE-8ADF459F5B73}" dt="2023-10-17T19:25:26.685" v="365" actId="20577"/>
        <pc:sldMkLst>
          <pc:docMk/>
          <pc:sldMk cId="3790441339" sldId="273"/>
        </pc:sldMkLst>
        <pc:spChg chg="mod">
          <ac:chgData name="Jan Schreier" userId="S::sch0170@ad.slu.cz::832da3ef-606f-498e-b683-509122df5ed9" providerId="AD" clId="Web-{2AA8FCD5-5894-4919-90EE-8ADF459F5B73}" dt="2023-10-17T19:23:50.449" v="346" actId="20577"/>
          <ac:spMkLst>
            <pc:docMk/>
            <pc:sldMk cId="3790441339" sldId="273"/>
            <ac:spMk id="2" creationId="{70914FD8-9E40-ED5A-F73C-A853C6612F53}"/>
          </ac:spMkLst>
        </pc:spChg>
        <pc:spChg chg="mod">
          <ac:chgData name="Jan Schreier" userId="S::sch0170@ad.slu.cz::832da3ef-606f-498e-b683-509122df5ed9" providerId="AD" clId="Web-{2AA8FCD5-5894-4919-90EE-8ADF459F5B73}" dt="2023-10-17T19:25:26.685" v="365" actId="20577"/>
          <ac:spMkLst>
            <pc:docMk/>
            <pc:sldMk cId="3790441339" sldId="273"/>
            <ac:spMk id="3" creationId="{1E49ED47-18E2-70B6-3224-461FC37B2B01}"/>
          </ac:spMkLst>
        </pc:spChg>
      </pc:sldChg>
      <pc:sldChg chg="modSp new">
        <pc:chgData name="Jan Schreier" userId="S::sch0170@ad.slu.cz::832da3ef-606f-498e-b683-509122df5ed9" providerId="AD" clId="Web-{2AA8FCD5-5894-4919-90EE-8ADF459F5B73}" dt="2023-10-17T19:38:54.941" v="410" actId="20577"/>
        <pc:sldMkLst>
          <pc:docMk/>
          <pc:sldMk cId="515411683" sldId="274"/>
        </pc:sldMkLst>
        <pc:spChg chg="mod">
          <ac:chgData name="Jan Schreier" userId="S::sch0170@ad.slu.cz::832da3ef-606f-498e-b683-509122df5ed9" providerId="AD" clId="Web-{2AA8FCD5-5894-4919-90EE-8ADF459F5B73}" dt="2023-10-17T19:29:23.379" v="375" actId="20577"/>
          <ac:spMkLst>
            <pc:docMk/>
            <pc:sldMk cId="515411683" sldId="274"/>
            <ac:spMk id="2" creationId="{DE6B7DEE-B62A-4C0B-F031-793890D844F6}"/>
          </ac:spMkLst>
        </pc:spChg>
        <pc:spChg chg="mod">
          <ac:chgData name="Jan Schreier" userId="S::sch0170@ad.slu.cz::832da3ef-606f-498e-b683-509122df5ed9" providerId="AD" clId="Web-{2AA8FCD5-5894-4919-90EE-8ADF459F5B73}" dt="2023-10-17T19:38:54.941" v="410" actId="20577"/>
          <ac:spMkLst>
            <pc:docMk/>
            <pc:sldMk cId="515411683" sldId="274"/>
            <ac:spMk id="3" creationId="{C978A278-84A7-412E-989D-BB91256DA417}"/>
          </ac:spMkLst>
        </pc:spChg>
      </pc:sldChg>
      <pc:sldChg chg="addSp delSp modSp new">
        <pc:chgData name="Jan Schreier" userId="S::sch0170@ad.slu.cz::832da3ef-606f-498e-b683-509122df5ed9" providerId="AD" clId="Web-{2AA8FCD5-5894-4919-90EE-8ADF459F5B73}" dt="2023-10-17T19:40:32.866" v="430" actId="1076"/>
        <pc:sldMkLst>
          <pc:docMk/>
          <pc:sldMk cId="2423857013" sldId="275"/>
        </pc:sldMkLst>
        <pc:spChg chg="mod">
          <ac:chgData name="Jan Schreier" userId="S::sch0170@ad.slu.cz::832da3ef-606f-498e-b683-509122df5ed9" providerId="AD" clId="Web-{2AA8FCD5-5894-4919-90EE-8ADF459F5B73}" dt="2023-10-17T19:39:31.411" v="419" actId="20577"/>
          <ac:spMkLst>
            <pc:docMk/>
            <pc:sldMk cId="2423857013" sldId="275"/>
            <ac:spMk id="2" creationId="{569887FD-913B-E5E1-4B22-A619507770CB}"/>
          </ac:spMkLst>
        </pc:spChg>
        <pc:spChg chg="del">
          <ac:chgData name="Jan Schreier" userId="S::sch0170@ad.slu.cz::832da3ef-606f-498e-b683-509122df5ed9" providerId="AD" clId="Web-{2AA8FCD5-5894-4919-90EE-8ADF459F5B73}" dt="2023-10-17T19:39:03.660" v="412"/>
          <ac:spMkLst>
            <pc:docMk/>
            <pc:sldMk cId="2423857013" sldId="275"/>
            <ac:spMk id="3" creationId="{93BE1FB8-AF55-2197-5609-143ACEB29B9E}"/>
          </ac:spMkLst>
        </pc:spChg>
        <pc:picChg chg="add mod ord">
          <ac:chgData name="Jan Schreier" userId="S::sch0170@ad.slu.cz::832da3ef-606f-498e-b683-509122df5ed9" providerId="AD" clId="Web-{2AA8FCD5-5894-4919-90EE-8ADF459F5B73}" dt="2023-10-17T19:40:32.866" v="430" actId="1076"/>
          <ac:picMkLst>
            <pc:docMk/>
            <pc:sldMk cId="2423857013" sldId="275"/>
            <ac:picMk id="4" creationId="{F0A8F19F-B260-3458-6EE7-86E0AF6DC333}"/>
          </ac:picMkLst>
        </pc:picChg>
      </pc:sldChg>
      <pc:sldChg chg="addSp delSp modSp new">
        <pc:chgData name="Jan Schreier" userId="S::sch0170@ad.slu.cz::832da3ef-606f-498e-b683-509122df5ed9" providerId="AD" clId="Web-{2AA8FCD5-5894-4919-90EE-8ADF459F5B73}" dt="2023-10-17T19:40:15.569" v="427" actId="1076"/>
        <pc:sldMkLst>
          <pc:docMk/>
          <pc:sldMk cId="2119806866" sldId="276"/>
        </pc:sldMkLst>
        <pc:spChg chg="mod">
          <ac:chgData name="Jan Schreier" userId="S::sch0170@ad.slu.cz::832da3ef-606f-498e-b683-509122df5ed9" providerId="AD" clId="Web-{2AA8FCD5-5894-4919-90EE-8ADF459F5B73}" dt="2023-10-17T19:40:06.334" v="424" actId="20577"/>
          <ac:spMkLst>
            <pc:docMk/>
            <pc:sldMk cId="2119806866" sldId="276"/>
            <ac:spMk id="2" creationId="{B636C59E-E79C-09DB-0EA6-4A5F6BFF4A3A}"/>
          </ac:spMkLst>
        </pc:spChg>
        <pc:spChg chg="del">
          <ac:chgData name="Jan Schreier" userId="S::sch0170@ad.slu.cz::832da3ef-606f-498e-b683-509122df5ed9" providerId="AD" clId="Web-{2AA8FCD5-5894-4919-90EE-8ADF459F5B73}" dt="2023-10-17T19:40:06.693" v="425"/>
          <ac:spMkLst>
            <pc:docMk/>
            <pc:sldMk cId="2119806866" sldId="276"/>
            <ac:spMk id="3" creationId="{3DC4353C-B39B-1AF9-F7E3-E9EC51C9CA72}"/>
          </ac:spMkLst>
        </pc:spChg>
        <pc:picChg chg="add mod ord">
          <ac:chgData name="Jan Schreier" userId="S::sch0170@ad.slu.cz::832da3ef-606f-498e-b683-509122df5ed9" providerId="AD" clId="Web-{2AA8FCD5-5894-4919-90EE-8ADF459F5B73}" dt="2023-10-17T19:40:15.569" v="427" actId="1076"/>
          <ac:picMkLst>
            <pc:docMk/>
            <pc:sldMk cId="2119806866" sldId="276"/>
            <ac:picMk id="4" creationId="{79918E41-60A1-84B2-5C8A-385E5178D9D0}"/>
          </ac:picMkLst>
        </pc:picChg>
      </pc:sldChg>
      <pc:sldChg chg="addSp delSp modSp new">
        <pc:chgData name="Jan Schreier" userId="S::sch0170@ad.slu.cz::832da3ef-606f-498e-b683-509122df5ed9" providerId="AD" clId="Web-{2AA8FCD5-5894-4919-90EE-8ADF459F5B73}" dt="2023-10-17T19:43:09.104" v="437" actId="20577"/>
        <pc:sldMkLst>
          <pc:docMk/>
          <pc:sldMk cId="1927322844" sldId="277"/>
        </pc:sldMkLst>
        <pc:spChg chg="mod">
          <ac:chgData name="Jan Schreier" userId="S::sch0170@ad.slu.cz::832da3ef-606f-498e-b683-509122df5ed9" providerId="AD" clId="Web-{2AA8FCD5-5894-4919-90EE-8ADF459F5B73}" dt="2023-10-17T19:43:09.104" v="437" actId="20577"/>
          <ac:spMkLst>
            <pc:docMk/>
            <pc:sldMk cId="1927322844" sldId="277"/>
            <ac:spMk id="2" creationId="{826AC864-B320-3633-4129-138C2B1F5F61}"/>
          </ac:spMkLst>
        </pc:spChg>
        <pc:spChg chg="del">
          <ac:chgData name="Jan Schreier" userId="S::sch0170@ad.slu.cz::832da3ef-606f-498e-b683-509122df5ed9" providerId="AD" clId="Web-{2AA8FCD5-5894-4919-90EE-8ADF459F5B73}" dt="2023-10-17T19:40:52.991" v="432"/>
          <ac:spMkLst>
            <pc:docMk/>
            <pc:sldMk cId="1927322844" sldId="277"/>
            <ac:spMk id="3" creationId="{61CEC776-1812-54A0-892B-B49BBC1C5A60}"/>
          </ac:spMkLst>
        </pc:spChg>
        <pc:picChg chg="add mod ord">
          <ac:chgData name="Jan Schreier" userId="S::sch0170@ad.slu.cz::832da3ef-606f-498e-b683-509122df5ed9" providerId="AD" clId="Web-{2AA8FCD5-5894-4919-90EE-8ADF459F5B73}" dt="2023-10-17T19:41:07.289" v="434" actId="1076"/>
          <ac:picMkLst>
            <pc:docMk/>
            <pc:sldMk cId="1927322844" sldId="277"/>
            <ac:picMk id="4" creationId="{3E4C71CF-AA48-3695-72E8-2F883FAA0B08}"/>
          </ac:picMkLst>
        </pc:picChg>
      </pc:sldChg>
    </pc:docChg>
  </pc:docChgLst>
  <pc:docChgLst>
    <pc:chgData name="Jan Schreier" userId="S::sch0170@ad.slu.cz::832da3ef-606f-498e-b683-509122df5ed9" providerId="AD" clId="Web-{1859374F-EAD4-7591-0321-8D8252CD3734}"/>
    <pc:docChg chg="delSld">
      <pc:chgData name="Jan Schreier" userId="S::sch0170@ad.slu.cz::832da3ef-606f-498e-b683-509122df5ed9" providerId="AD" clId="Web-{1859374F-EAD4-7591-0321-8D8252CD3734}" dt="2023-10-23T17:42:19.845" v="0"/>
      <pc:docMkLst>
        <pc:docMk/>
      </pc:docMkLst>
      <pc:sldChg chg="del">
        <pc:chgData name="Jan Schreier" userId="S::sch0170@ad.slu.cz::832da3ef-606f-498e-b683-509122df5ed9" providerId="AD" clId="Web-{1859374F-EAD4-7591-0321-8D8252CD3734}" dt="2023-10-23T17:42:19.845" v="0"/>
        <pc:sldMkLst>
          <pc:docMk/>
          <pc:sldMk cId="1274897816" sldId="28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713096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7188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57874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6553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7285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61061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7578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49838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37944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43075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594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3A43DF-04A3-4662-88CA-28FDED1CFC09}" type="datetimeFigureOut">
              <a:rPr lang="cs-CZ" smtClean="0"/>
              <a:t>23.10.2023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D58ADA-DDE5-40A5-9BF1-B0BC81F4C7C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42523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jan.schreier@slu.cz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>
                <a:cs typeface="Calibri Light"/>
              </a:rPr>
              <a:t>Algoritmy a programování I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95230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5E0762D-8E9E-EDC9-63E2-92F0F7F052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Datové typy</a:t>
            </a:r>
          </a:p>
        </p:txBody>
      </p:sp>
      <p:pic>
        <p:nvPicPr>
          <p:cNvPr id="4" name="Zástupný obsah 3" descr="Obsah obrázku text, snímek obrazovky, Písmo, číslo&#10;&#10;Popis se vygeneroval automaticky.">
            <a:extLst>
              <a:ext uri="{FF2B5EF4-FFF2-40B4-BE49-F238E27FC236}">
                <a16:creationId xmlns:a16="http://schemas.microsoft.com/office/drawing/2014/main" id="{B203D66C-333C-00B5-5D1A-3CF8516BD7B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513610" y="1826600"/>
            <a:ext cx="7154883" cy="3844688"/>
          </a:xfrm>
        </p:spPr>
      </p:pic>
    </p:spTree>
    <p:extLst>
      <p:ext uri="{BB962C8B-B14F-4D97-AF65-F5344CB8AC3E}">
        <p14:creationId xmlns:p14="http://schemas.microsoft.com/office/powerpoint/2010/main" val="35694445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D8BD9AE-F87B-ED9D-5F37-A8E3294C8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Datové typy</a:t>
            </a:r>
          </a:p>
        </p:txBody>
      </p:sp>
      <p:pic>
        <p:nvPicPr>
          <p:cNvPr id="4" name="Zástupný obsah 3" descr="Obsah obrázku text, Písmo, snímek obrazovky, řada/pruh&#10;&#10;Popis se vygeneroval automaticky.">
            <a:extLst>
              <a:ext uri="{FF2B5EF4-FFF2-40B4-BE49-F238E27FC236}">
                <a16:creationId xmlns:a16="http://schemas.microsoft.com/office/drawing/2014/main" id="{3D3F71B2-69BA-16EF-97F6-CDF25A5FC0A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12027" y="3035851"/>
            <a:ext cx="8758051" cy="782938"/>
          </a:xfrm>
        </p:spPr>
      </p:pic>
    </p:spTree>
    <p:extLst>
      <p:ext uri="{BB962C8B-B14F-4D97-AF65-F5344CB8AC3E}">
        <p14:creationId xmlns:p14="http://schemas.microsoft.com/office/powerpoint/2010/main" val="28988512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70D2F2-513E-22C2-3CFD-6C824C275C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Datové typy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63D009-0CA5-6FBB-1AF2-38269C6F5B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ea typeface="+mn-lt"/>
                <a:cs typeface="+mn-lt"/>
              </a:rPr>
              <a:t>Kromě proměnných můžeme používat konstanty.</a:t>
            </a:r>
          </a:p>
          <a:p>
            <a:r>
              <a:rPr lang="cs-CZ" dirty="0">
                <a:ea typeface="+mn-lt"/>
                <a:cs typeface="+mn-lt"/>
              </a:rPr>
              <a:t>Konstanta bývá taky určitého datového typu, ale na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   rozdíl od proměnné se její hodnota nemění. </a:t>
            </a:r>
            <a:endParaRPr lang="cs-CZ" dirty="0">
              <a:cs typeface="Calibri" panose="020F0502020204030204"/>
            </a:endParaRPr>
          </a:p>
        </p:txBody>
      </p:sp>
      <p:pic>
        <p:nvPicPr>
          <p:cNvPr id="4" name="Obrázek 3">
            <a:extLst>
              <a:ext uri="{FF2B5EF4-FFF2-40B4-BE49-F238E27FC236}">
                <a16:creationId xmlns:a16="http://schemas.microsoft.com/office/drawing/2014/main" id="{D8567740-C545-E1CB-1336-FFCBF1F52F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70365" y="3787398"/>
            <a:ext cx="8451272" cy="431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26759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4688AB4-ECD4-82A7-375A-3D7B4E6C6C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Výstup</a:t>
            </a:r>
          </a:p>
        </p:txBody>
      </p:sp>
      <p:pic>
        <p:nvPicPr>
          <p:cNvPr id="4" name="Zástupný obsah 3" descr="Obsah obrázku text, snímek obrazovky, Písmo, číslo&#10;&#10;Popis se vygeneroval automaticky.">
            <a:extLst>
              <a:ext uri="{FF2B5EF4-FFF2-40B4-BE49-F238E27FC236}">
                <a16:creationId xmlns:a16="http://schemas.microsoft.com/office/drawing/2014/main" id="{C7F25721-A494-DB40-BA3C-31BAA554811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620983" y="2042299"/>
            <a:ext cx="6940137" cy="2779939"/>
          </a:xfrm>
        </p:spPr>
      </p:pic>
    </p:spTree>
    <p:extLst>
      <p:ext uri="{BB962C8B-B14F-4D97-AF65-F5344CB8AC3E}">
        <p14:creationId xmlns:p14="http://schemas.microsoft.com/office/powerpoint/2010/main" val="135784695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619718E-5D35-C033-69CF-A0AAD2ADBE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Vstupy a výstupy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FB75198-A52D-3424-310E-175D8E9040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Pro práci se vstupy a výstupy je nutný knihovna </a:t>
            </a:r>
            <a:r>
              <a:rPr lang="cs-CZ" dirty="0" err="1">
                <a:ea typeface="+mn-lt"/>
                <a:cs typeface="+mn-lt"/>
              </a:rPr>
              <a:t>string</a:t>
            </a:r>
            <a:endParaRPr lang="cs-CZ" dirty="0">
              <a:ea typeface="+mn-lt"/>
              <a:cs typeface="+mn-lt"/>
            </a:endParaRPr>
          </a:p>
          <a:p>
            <a:r>
              <a:rPr lang="cs-CZ" dirty="0">
                <a:ea typeface="+mn-lt"/>
                <a:cs typeface="+mn-lt"/>
              </a:rPr>
              <a:t>#include &lt;</a:t>
            </a:r>
            <a:r>
              <a:rPr lang="cs-CZ" dirty="0" err="1">
                <a:ea typeface="+mn-lt"/>
                <a:cs typeface="+mn-lt"/>
              </a:rPr>
              <a:t>string</a:t>
            </a:r>
            <a:r>
              <a:rPr lang="cs-CZ" dirty="0">
                <a:ea typeface="+mn-lt"/>
                <a:cs typeface="+mn-lt"/>
              </a:rPr>
              <a:t>&gt;</a:t>
            </a:r>
            <a:endParaRPr lang="cs-CZ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560537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8942B19-153C-9F28-042C-B7C16646DD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Výstup</a:t>
            </a:r>
            <a:endParaRPr lang="en-US" dirty="0">
              <a:ea typeface="+mj-lt"/>
              <a:cs typeface="+mj-lt"/>
            </a:endParaRPr>
          </a:p>
        </p:txBody>
      </p:sp>
      <p:pic>
        <p:nvPicPr>
          <p:cNvPr id="4" name="Zástupný obsah 3" descr="Obsah obrázku text, snímek obrazovky, Písmo, řada/pruh&#10;&#10;Popis se vygeneroval automaticky.">
            <a:extLst>
              <a:ext uri="{FF2B5EF4-FFF2-40B4-BE49-F238E27FC236}">
                <a16:creationId xmlns:a16="http://schemas.microsoft.com/office/drawing/2014/main" id="{35F592E7-55C1-944F-F2E1-4AFF758399F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2962" y="2313517"/>
            <a:ext cx="8946077" cy="1119242"/>
          </a:xfrm>
        </p:spPr>
      </p:pic>
    </p:spTree>
    <p:extLst>
      <p:ext uri="{BB962C8B-B14F-4D97-AF65-F5344CB8AC3E}">
        <p14:creationId xmlns:p14="http://schemas.microsoft.com/office/powerpoint/2010/main" val="197357905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CD2C5-85EB-B8E1-14F2-EAE8092BA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Vstup</a:t>
            </a:r>
          </a:p>
        </p:txBody>
      </p:sp>
      <p:pic>
        <p:nvPicPr>
          <p:cNvPr id="4" name="Zástupný obsah 3" descr="Obsah obrázku text, Písmo, snímek obrazovky, řada/pruh&#10;&#10;Popis se vygeneroval automaticky.">
            <a:extLst>
              <a:ext uri="{FF2B5EF4-FFF2-40B4-BE49-F238E27FC236}">
                <a16:creationId xmlns:a16="http://schemas.microsoft.com/office/drawing/2014/main" id="{87247045-3B7B-751C-9C36-3F4E53F9D11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4377" y="2564009"/>
            <a:ext cx="8263246" cy="1390155"/>
          </a:xfrm>
        </p:spPr>
      </p:pic>
    </p:spTree>
    <p:extLst>
      <p:ext uri="{BB962C8B-B14F-4D97-AF65-F5344CB8AC3E}">
        <p14:creationId xmlns:p14="http://schemas.microsoft.com/office/powerpoint/2010/main" val="206353257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9D03D8-3500-15FF-9886-37558A7FAC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Aritmetické operace</a:t>
            </a:r>
          </a:p>
        </p:txBody>
      </p:sp>
      <p:pic>
        <p:nvPicPr>
          <p:cNvPr id="4" name="Zástupný obsah 3" descr="Obsah obrázku text, snímek obrazovky, číslo, Písmo&#10;&#10;Popis se vygeneroval automaticky.">
            <a:extLst>
              <a:ext uri="{FF2B5EF4-FFF2-40B4-BE49-F238E27FC236}">
                <a16:creationId xmlns:a16="http://schemas.microsoft.com/office/drawing/2014/main" id="{93C9EA7E-448B-5F7A-8A36-31482EA9ECD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36519" y="2628669"/>
            <a:ext cx="7718961" cy="2072317"/>
          </a:xfrm>
        </p:spPr>
      </p:pic>
    </p:spTree>
    <p:extLst>
      <p:ext uri="{BB962C8B-B14F-4D97-AF65-F5344CB8AC3E}">
        <p14:creationId xmlns:p14="http://schemas.microsoft.com/office/powerpoint/2010/main" val="311417577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914FD8-9E40-ED5A-F73C-A853C6612F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Aritmetické operace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E49ED47-18E2-70B6-3224-461FC37B2B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cs-CZ" dirty="0">
                <a:cs typeface="Calibri" panose="020F0502020204030204"/>
              </a:rPr>
              <a:t>Zkrácený zápis</a:t>
            </a:r>
          </a:p>
          <a:p>
            <a:pPr>
              <a:buFont typeface="Arial"/>
              <a:buChar char="•"/>
            </a:pPr>
            <a:r>
              <a:rPr lang="cs-CZ" dirty="0">
                <a:cs typeface="Calibri" panose="020F0502020204030204"/>
              </a:rPr>
              <a:t>i+=5 // inkrementace o 5</a:t>
            </a:r>
          </a:p>
          <a:p>
            <a:pPr>
              <a:buFont typeface="Arial"/>
              <a:buChar char="•"/>
            </a:pPr>
            <a:r>
              <a:rPr lang="cs-CZ" dirty="0">
                <a:cs typeface="Calibri" panose="020F0502020204030204"/>
              </a:rPr>
              <a:t>i-=5</a:t>
            </a:r>
          </a:p>
          <a:p>
            <a:pPr>
              <a:buFont typeface="Arial"/>
              <a:buChar char="•"/>
            </a:pPr>
            <a:r>
              <a:rPr lang="cs-CZ" dirty="0">
                <a:cs typeface="Calibri" panose="020F0502020204030204"/>
              </a:rPr>
              <a:t>i*=5</a:t>
            </a:r>
            <a:endParaRPr lang="cs-CZ" dirty="0"/>
          </a:p>
          <a:p>
            <a:pPr marL="0" indent="0">
              <a:buNone/>
            </a:pP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90441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C26467E-4405-425F-C256-B272BDF88B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Inkrement</a:t>
            </a:r>
            <a:endParaRPr lang="cs-CZ" dirty="0" err="1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6EF57C-F121-AD33-648C-38C57AFC0B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X++</a:t>
            </a:r>
          </a:p>
          <a:p>
            <a:r>
              <a:rPr lang="cs-CZ" dirty="0">
                <a:cs typeface="Calibri"/>
              </a:rPr>
              <a:t>X--</a:t>
            </a:r>
          </a:p>
        </p:txBody>
      </p:sp>
    </p:spTree>
    <p:extLst>
      <p:ext uri="{BB962C8B-B14F-4D97-AF65-F5344CB8AC3E}">
        <p14:creationId xmlns:p14="http://schemas.microsoft.com/office/powerpoint/2010/main" val="2799686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D0E863-4CAD-6A4E-83C1-1AF83DA711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+mj-lt"/>
                <a:cs typeface="+mj-lt"/>
              </a:rPr>
              <a:t>Mgr. Jan </a:t>
            </a:r>
            <a:r>
              <a:rPr lang="cs-CZ" err="1">
                <a:ea typeface="+mj-lt"/>
                <a:cs typeface="+mj-lt"/>
              </a:rPr>
              <a:t>Schreier</a:t>
            </a:r>
            <a:endParaRPr lang="cs-CZ" err="1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7584ED-8443-7C0B-8059-61E8C2B36C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Kontakt: </a:t>
            </a:r>
            <a:r>
              <a:rPr lang="cs-CZ">
                <a:solidFill>
                  <a:srgbClr val="0563C1"/>
                </a:solidFill>
                <a:cs typeface="Calibri"/>
                <a:hlinkClick r:id="rId2"/>
              </a:rPr>
              <a:t>jan.schreier@slu.cz</a:t>
            </a:r>
            <a:endParaRPr lang="en-US">
              <a:cs typeface="Calibri"/>
            </a:endParaRPr>
          </a:p>
          <a:p>
            <a:r>
              <a:rPr lang="cs-CZ">
                <a:cs typeface="Calibri"/>
              </a:rPr>
              <a:t>Kancelář 227</a:t>
            </a:r>
            <a:endParaRPr lang="en-US">
              <a:cs typeface="Calibri"/>
            </a:endParaRPr>
          </a:p>
          <a:p>
            <a:r>
              <a:rPr lang="cs-CZ">
                <a:cs typeface="Calibri"/>
              </a:rPr>
              <a:t>Konzultační hodiny: dle domluvy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6675139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6B7DEE-B62A-4C0B-F031-793890D844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978A278-84A7-412E-989D-BB91256DA41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Získejte vstup od uživatele a ten zdvojnásobte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54116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69887FD-913B-E5E1-4B22-A619507770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Relační operátory</a:t>
            </a:r>
          </a:p>
        </p:txBody>
      </p:sp>
      <p:pic>
        <p:nvPicPr>
          <p:cNvPr id="4" name="Zástupný obsah 3" descr="Obsah obrázku text, snímek obrazovky, číslo, Písmo&#10;&#10;Popis se vygeneroval automaticky.">
            <a:extLst>
              <a:ext uri="{FF2B5EF4-FFF2-40B4-BE49-F238E27FC236}">
                <a16:creationId xmlns:a16="http://schemas.microsoft.com/office/drawing/2014/main" id="{F0A8F19F-B260-3458-6EE7-86E0AF6DC33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1" y="2323806"/>
            <a:ext cx="7610103" cy="2533599"/>
          </a:xfrm>
        </p:spPr>
      </p:pic>
    </p:spTree>
    <p:extLst>
      <p:ext uri="{BB962C8B-B14F-4D97-AF65-F5344CB8AC3E}">
        <p14:creationId xmlns:p14="http://schemas.microsoft.com/office/powerpoint/2010/main" val="242385701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636C59E-E79C-09DB-0EA6-4A5F6BFF4A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Logické operátory</a:t>
            </a:r>
          </a:p>
        </p:txBody>
      </p:sp>
      <p:pic>
        <p:nvPicPr>
          <p:cNvPr id="4" name="Zástupný obsah 3" descr="Obsah obrázku text, snímek obrazovky, Písmo, řada/pruh&#10;&#10;Popis se vygeneroval automaticky.">
            <a:extLst>
              <a:ext uri="{FF2B5EF4-FFF2-40B4-BE49-F238E27FC236}">
                <a16:creationId xmlns:a16="http://schemas.microsoft.com/office/drawing/2014/main" id="{79918E41-60A1-84B2-5C8A-385E5178D9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41715" y="2846230"/>
            <a:ext cx="8708571" cy="1686674"/>
          </a:xfrm>
        </p:spPr>
      </p:pic>
    </p:spTree>
    <p:extLst>
      <p:ext uri="{BB962C8B-B14F-4D97-AF65-F5344CB8AC3E}">
        <p14:creationId xmlns:p14="http://schemas.microsoft.com/office/powerpoint/2010/main" val="2119806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26AC864-B320-3633-4129-138C2B1F5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Příkaz IF</a:t>
            </a:r>
            <a:endParaRPr lang="cs-CZ" dirty="0">
              <a:cs typeface="Calibri Light" panose="020F0302020204030204"/>
            </a:endParaRPr>
          </a:p>
        </p:txBody>
      </p:sp>
      <p:pic>
        <p:nvPicPr>
          <p:cNvPr id="4" name="Zástupný obsah 3" descr="Obsah obrázku text, Písmo, snímek obrazovky, řada/pruh&#10;&#10;Popis se vygeneroval automaticky.">
            <a:extLst>
              <a:ext uri="{FF2B5EF4-FFF2-40B4-BE49-F238E27FC236}">
                <a16:creationId xmlns:a16="http://schemas.microsoft.com/office/drawing/2014/main" id="{3E4C71CF-AA48-3695-72E8-2F883FAA0B0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731819" y="2180164"/>
            <a:ext cx="8728363" cy="1246908"/>
          </a:xfrm>
        </p:spPr>
      </p:pic>
    </p:spTree>
    <p:extLst>
      <p:ext uri="{BB962C8B-B14F-4D97-AF65-F5344CB8AC3E}">
        <p14:creationId xmlns:p14="http://schemas.microsoft.com/office/powerpoint/2010/main" val="192732284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0D8CDC-1D66-F3D2-3019-67BAA7C83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Příkaz IF</a:t>
            </a:r>
            <a:endParaRPr lang="cs-CZ" dirty="0">
              <a:cs typeface="Calibri Light" panose="020F0302020204030204"/>
            </a:endParaRPr>
          </a:p>
        </p:txBody>
      </p:sp>
      <p:pic>
        <p:nvPicPr>
          <p:cNvPr id="4" name="Zástupný obsah 3" descr="Obsah obrázku text, snímek obrazovky, software, Písmo&#10;&#10;Popis se vygeneroval automaticky.">
            <a:extLst>
              <a:ext uri="{FF2B5EF4-FFF2-40B4-BE49-F238E27FC236}">
                <a16:creationId xmlns:a16="http://schemas.microsoft.com/office/drawing/2014/main" id="{E27D3C56-C13D-050D-F2D1-FF7A0B90136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2705018"/>
            <a:ext cx="6096000" cy="2592552"/>
          </a:xfrm>
        </p:spPr>
      </p:pic>
    </p:spTree>
    <p:extLst>
      <p:ext uri="{BB962C8B-B14F-4D97-AF65-F5344CB8AC3E}">
        <p14:creationId xmlns:p14="http://schemas.microsoft.com/office/powerpoint/2010/main" val="25694911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8AC7326-83AF-25BE-8254-95B19A144F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Příkaz IF</a:t>
            </a:r>
          </a:p>
        </p:txBody>
      </p:sp>
      <p:pic>
        <p:nvPicPr>
          <p:cNvPr id="4" name="Zástupný obsah 3" descr="Obsah obrázku text, snímek obrazovky, Písmo, řada/pruh&#10;&#10;Popis se vygeneroval automaticky.">
            <a:extLst>
              <a:ext uri="{FF2B5EF4-FFF2-40B4-BE49-F238E27FC236}">
                <a16:creationId xmlns:a16="http://schemas.microsoft.com/office/drawing/2014/main" id="{7FE98D88-0692-9555-004F-7AE278B21BD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2037672"/>
            <a:ext cx="6096000" cy="1393594"/>
          </a:xfrm>
        </p:spPr>
      </p:pic>
    </p:spTree>
    <p:extLst>
      <p:ext uri="{BB962C8B-B14F-4D97-AF65-F5344CB8AC3E}">
        <p14:creationId xmlns:p14="http://schemas.microsoft.com/office/powerpoint/2010/main" val="320850839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39D96D1-9920-E33F-0280-9FEA4BEF73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Příkaz IF</a:t>
            </a:r>
            <a:endParaRPr lang="en-US" dirty="0">
              <a:ea typeface="+mj-lt"/>
              <a:cs typeface="+mj-lt"/>
            </a:endParaRPr>
          </a:p>
        </p:txBody>
      </p:sp>
      <p:pic>
        <p:nvPicPr>
          <p:cNvPr id="4" name="Zástupný obsah 3" descr="Obsah obrázku text, snímek obrazovky, Písmo, software&#10;&#10;Popis se vygeneroval automaticky.">
            <a:extLst>
              <a:ext uri="{FF2B5EF4-FFF2-40B4-BE49-F238E27FC236}">
                <a16:creationId xmlns:a16="http://schemas.microsoft.com/office/drawing/2014/main" id="{D2B49BC1-5031-CB47-A4B3-4FE46860CF1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2518168"/>
            <a:ext cx="6096000" cy="2966253"/>
          </a:xfrm>
        </p:spPr>
      </p:pic>
    </p:spTree>
    <p:extLst>
      <p:ext uri="{BB962C8B-B14F-4D97-AF65-F5344CB8AC3E}">
        <p14:creationId xmlns:p14="http://schemas.microsoft.com/office/powerpoint/2010/main" val="105725665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6C70468-CB0F-FCCF-E272-508EDD0F46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0EBD911-5431-844F-028E-A443E064F0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Validátor věku</a:t>
            </a:r>
          </a:p>
          <a:p>
            <a:r>
              <a:rPr lang="cs-CZ" dirty="0">
                <a:cs typeface="Calibri"/>
              </a:rPr>
              <a:t>Získejte od uživatele jeho věk a podle něj vypište, zda je plnoletý</a:t>
            </a:r>
          </a:p>
        </p:txBody>
      </p:sp>
    </p:spTree>
    <p:extLst>
      <p:ext uri="{BB962C8B-B14F-4D97-AF65-F5344CB8AC3E}">
        <p14:creationId xmlns:p14="http://schemas.microsoft.com/office/powerpoint/2010/main" val="9077249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E2E7E3E-7235-CD4B-06DB-C00B11ED8B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Cvičení</a:t>
            </a:r>
          </a:p>
        </p:txBody>
      </p:sp>
      <p:pic>
        <p:nvPicPr>
          <p:cNvPr id="4" name="Zástupný obsah 3" descr="Obsah obrázku text, snímek obrazovky, software, Písmo&#10;&#10;Popis se vygeneroval automaticky.">
            <a:extLst>
              <a:ext uri="{FF2B5EF4-FFF2-40B4-BE49-F238E27FC236}">
                <a16:creationId xmlns:a16="http://schemas.microsoft.com/office/drawing/2014/main" id="{785758DA-3EFD-0CF9-20FA-C2B6EC0B0F0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0" y="1779281"/>
            <a:ext cx="6096000" cy="3301027"/>
          </a:xfrm>
        </p:spPr>
      </p:pic>
    </p:spTree>
    <p:extLst>
      <p:ext uri="{BB962C8B-B14F-4D97-AF65-F5344CB8AC3E}">
        <p14:creationId xmlns:p14="http://schemas.microsoft.com/office/powerpoint/2010/main" val="4913154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58FF01-5E61-6562-C900-4A938D6F8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Switch</a:t>
            </a:r>
          </a:p>
        </p:txBody>
      </p:sp>
      <p:pic>
        <p:nvPicPr>
          <p:cNvPr id="4" name="Zástupný obsah 3" descr="Obsah obrázku text, snímek obrazovky, Písmo&#10;&#10;Popis se vygeneroval automaticky.">
            <a:extLst>
              <a:ext uri="{FF2B5EF4-FFF2-40B4-BE49-F238E27FC236}">
                <a16:creationId xmlns:a16="http://schemas.microsoft.com/office/drawing/2014/main" id="{9546FDA6-06D2-BB67-5144-8543D580DEB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172075" y="1701007"/>
            <a:ext cx="3438525" cy="3400425"/>
          </a:xfrm>
        </p:spPr>
      </p:pic>
    </p:spTree>
    <p:extLst>
      <p:ext uri="{BB962C8B-B14F-4D97-AF65-F5344CB8AC3E}">
        <p14:creationId xmlns:p14="http://schemas.microsoft.com/office/powerpoint/2010/main" val="37104968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F9369A6-2AF3-819B-E121-9189EEE94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cs typeface="Calibri Light"/>
              </a:rPr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D6306CD-5912-B809-D2D2-B2FBC69411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Základní konstrukce C++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00842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12FD6D4-AAA3-5B84-91B2-92EEB79B6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ea typeface="+mj-lt"/>
                <a:cs typeface="+mj-lt"/>
              </a:rPr>
              <a:t>Switch</a:t>
            </a:r>
            <a:endParaRPr lang="en-US" dirty="0">
              <a:ea typeface="+mj-lt"/>
              <a:cs typeface="+mj-lt"/>
            </a:endParaRPr>
          </a:p>
        </p:txBody>
      </p:sp>
      <p:pic>
        <p:nvPicPr>
          <p:cNvPr id="4" name="Zástupný obsah 3" descr="Obsah obrázku text, snímek obrazovky&#10;&#10;Popis se vygeneroval automaticky.">
            <a:extLst>
              <a:ext uri="{FF2B5EF4-FFF2-40B4-BE49-F238E27FC236}">
                <a16:creationId xmlns:a16="http://schemas.microsoft.com/office/drawing/2014/main" id="{3A7B133E-4694-B361-C7FE-59483A038D9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991994" y="1486694"/>
            <a:ext cx="4198487" cy="4800600"/>
          </a:xfrm>
        </p:spPr>
      </p:pic>
    </p:spTree>
    <p:extLst>
      <p:ext uri="{BB962C8B-B14F-4D97-AF65-F5344CB8AC3E}">
        <p14:creationId xmlns:p14="http://schemas.microsoft.com/office/powerpoint/2010/main" val="239748504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9A007F2-37F3-9071-777F-69BD1C1921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Cvičení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370EC39-BC1E-1B32-2F57-1ABB301C579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cs typeface="Calibri"/>
              </a:rPr>
              <a:t>Kalkulačka pomocí switch (násobení, dělení, sčítání, odčítání)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478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C9BF7E-91D6-5E4C-6625-0CD0AD3208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+mj-lt"/>
                <a:cs typeface="+mj-lt"/>
              </a:rPr>
              <a:t>Zápočet</a:t>
            </a:r>
            <a:endParaRPr lang="cs-CZ">
              <a:cs typeface="Calibri Light" panose="020F0302020204030204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08D5A2-3967-5687-5A3B-091840842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Zápočtový projekt</a:t>
            </a:r>
            <a:endParaRPr lang="en-US">
              <a:cs typeface="Calibri"/>
            </a:endParaRPr>
          </a:p>
          <a:p>
            <a:r>
              <a:rPr lang="cs-CZ">
                <a:cs typeface="Calibri"/>
              </a:rPr>
              <a:t>Požadavky:</a:t>
            </a:r>
            <a:endParaRPr lang="en-US">
              <a:cs typeface="Calibri"/>
            </a:endParaRPr>
          </a:p>
          <a:p>
            <a:pPr marL="457200" indent="-457200"/>
            <a:r>
              <a:rPr lang="cs-CZ">
                <a:cs typeface="Calibri"/>
              </a:rPr>
              <a:t>V jazyce C++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1683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D58D43-0294-7A49-C9C8-4E51549AE4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>
                <a:ea typeface="+mj-lt"/>
                <a:cs typeface="+mj-lt"/>
              </a:rPr>
              <a:t>Studijní materiály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B61927-8238-5478-21BE-5454547FF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>
                <a:cs typeface="Calibri"/>
              </a:rPr>
              <a:t>Prezentace, příklady ze cvičení naleznete v ISSU. 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72392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80C2FA7-FA97-06A1-74DB-41D2ADF0B3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65425"/>
            <a:ext cx="10515600" cy="1325563"/>
          </a:xfrm>
        </p:spPr>
        <p:txBody>
          <a:bodyPr/>
          <a:lstStyle/>
          <a:p>
            <a:pPr algn="ctr"/>
            <a:r>
              <a:rPr lang="cs-CZ">
                <a:ea typeface="+mj-lt"/>
                <a:cs typeface="+mj-lt"/>
              </a:rPr>
              <a:t>Otázky</a:t>
            </a:r>
          </a:p>
        </p:txBody>
      </p:sp>
    </p:spTree>
    <p:extLst>
      <p:ext uri="{BB962C8B-B14F-4D97-AF65-F5344CB8AC3E}">
        <p14:creationId xmlns:p14="http://schemas.microsoft.com/office/powerpoint/2010/main" val="19138303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E5176FB-9313-705D-05C2-B2652D1A0A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Syntaxe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7A33995-A261-154F-B2F7-B8FEB22D2B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Pokud soubor se zdrojovým kódem uložíte s příponou .C, měl by být jako poslední příkaz funkce </a:t>
            </a:r>
            <a:r>
              <a:rPr lang="cs-CZ" dirty="0" err="1">
                <a:ea typeface="+mn-lt"/>
                <a:cs typeface="+mn-lt"/>
              </a:rPr>
              <a:t>main</a:t>
            </a:r>
            <a:r>
              <a:rPr lang="cs-CZ" dirty="0">
                <a:ea typeface="+mn-lt"/>
                <a:cs typeface="+mn-lt"/>
              </a:rPr>
              <a:t>()</a:t>
            </a:r>
            <a:endParaRPr lang="cs-CZ" dirty="0">
              <a:cs typeface="Calibri" panose="020F0502020204030204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   return 0;</a:t>
            </a:r>
            <a:endParaRPr lang="cs-CZ" dirty="0">
              <a:cs typeface="Calibri" panose="020F0502020204030204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   Pokud soubor uložíte s příponou .CPP, tak to obvykle není nutné</a:t>
            </a:r>
            <a:endParaRPr lang="cs-CZ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019749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7E3CDAF-39B7-D079-6A6A-ED6E19CFDF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Syntaxe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CDE3A6D6-16E3-3F29-8989-D61601C7F2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pPr marL="0" indent="0">
              <a:buNone/>
            </a:pPr>
            <a:endParaRPr lang="cs-CZ" dirty="0">
              <a:cs typeface="Calibri"/>
            </a:endParaRPr>
          </a:p>
          <a:p>
            <a:r>
              <a:rPr lang="cs-CZ" dirty="0">
                <a:cs typeface="Calibri"/>
              </a:rPr>
              <a:t>Načtení knihovny pomocí </a:t>
            </a:r>
            <a:r>
              <a:rPr lang="cs-CZ" dirty="0">
                <a:ea typeface="+mn-lt"/>
                <a:cs typeface="+mn-lt"/>
              </a:rPr>
              <a:t>direktivy #include</a:t>
            </a:r>
          </a:p>
          <a:p>
            <a:r>
              <a:rPr lang="cs-CZ" dirty="0">
                <a:ea typeface="+mn-lt"/>
                <a:cs typeface="+mn-lt"/>
              </a:rPr>
              <a:t>Abychom nemuseli psát stále odkaz na</a:t>
            </a: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   prostor jmen, lze dosáhnout pomocí direktivy </a:t>
            </a:r>
            <a:r>
              <a:rPr lang="cs-CZ" dirty="0" err="1">
                <a:ea typeface="+mn-lt"/>
                <a:cs typeface="+mn-lt"/>
              </a:rPr>
              <a:t>using</a:t>
            </a:r>
            <a:r>
              <a:rPr lang="cs-CZ" dirty="0">
                <a:ea typeface="+mn-lt"/>
                <a:cs typeface="+mn-lt"/>
              </a:rPr>
              <a:t>, </a:t>
            </a: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   </a:t>
            </a:r>
            <a:r>
              <a:rPr lang="cs-CZ" dirty="0" err="1">
                <a:ea typeface="+mn-lt"/>
                <a:cs typeface="+mn-lt"/>
              </a:rPr>
              <a:t>std</a:t>
            </a:r>
            <a:r>
              <a:rPr lang="cs-CZ" dirty="0">
                <a:ea typeface="+mn-lt"/>
                <a:cs typeface="+mn-lt"/>
              </a:rPr>
              <a:t>::</a:t>
            </a:r>
            <a:r>
              <a:rPr lang="cs-CZ" dirty="0" err="1">
                <a:ea typeface="+mn-lt"/>
                <a:cs typeface="+mn-lt"/>
              </a:rPr>
              <a:t>cout</a:t>
            </a:r>
            <a:r>
              <a:rPr lang="cs-CZ" dirty="0">
                <a:ea typeface="+mn-lt"/>
                <a:cs typeface="+mn-lt"/>
              </a:rPr>
              <a:t> &lt;&lt; "Hello </a:t>
            </a:r>
            <a:r>
              <a:rPr lang="cs-CZ" dirty="0" err="1">
                <a:ea typeface="+mn-lt"/>
                <a:cs typeface="+mn-lt"/>
              </a:rPr>
              <a:t>World</a:t>
            </a:r>
            <a:r>
              <a:rPr lang="cs-CZ" dirty="0">
                <a:ea typeface="+mn-lt"/>
                <a:cs typeface="+mn-lt"/>
              </a:rPr>
              <a:t>"</a:t>
            </a:r>
            <a:endParaRPr lang="cs-CZ" dirty="0"/>
          </a:p>
          <a:p>
            <a:r>
              <a:rPr lang="cs-CZ" dirty="0" err="1">
                <a:ea typeface="+mn-lt"/>
                <a:cs typeface="+mn-lt"/>
              </a:rPr>
              <a:t>Main</a:t>
            </a:r>
            <a:r>
              <a:rPr lang="cs-CZ" dirty="0">
                <a:ea typeface="+mn-lt"/>
                <a:cs typeface="+mn-lt"/>
              </a:rPr>
              <a:t>() je hlavní funkce programu a její kód píšeme do</a:t>
            </a:r>
            <a:endParaRPr lang="cs-CZ" dirty="0">
              <a:cs typeface="Calibri"/>
            </a:endParaRPr>
          </a:p>
          <a:p>
            <a:pPr marL="0" indent="0">
              <a:buNone/>
            </a:pPr>
            <a:r>
              <a:rPr lang="cs-CZ" dirty="0">
                <a:ea typeface="+mn-lt"/>
                <a:cs typeface="+mn-lt"/>
              </a:rPr>
              <a:t>   složených závorek { },</a:t>
            </a:r>
            <a:endParaRPr lang="cs-CZ" dirty="0">
              <a:cs typeface="Calibri" panose="020F0502020204030204"/>
            </a:endParaRPr>
          </a:p>
        </p:txBody>
      </p:sp>
      <p:pic>
        <p:nvPicPr>
          <p:cNvPr id="8" name="Obrázek 7" descr="Obsah obrázku text, snímek obrazovky, Písmo&#10;&#10;Popis se vygeneroval automaticky.">
            <a:extLst>
              <a:ext uri="{FF2B5EF4-FFF2-40B4-BE49-F238E27FC236}">
                <a16:creationId xmlns:a16="http://schemas.microsoft.com/office/drawing/2014/main" id="{41B0AB9B-71BF-585B-A71E-C1872F472A1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48100" y="1519238"/>
            <a:ext cx="4495800" cy="1800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823984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BB49CFE-E376-142C-38A1-3DF0094521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>
                <a:cs typeface="Calibri Light"/>
              </a:rPr>
              <a:t>Komentáře</a:t>
            </a:r>
            <a:endParaRPr lang="cs-CZ">
              <a:cs typeface="Calibri Light"/>
            </a:endParaRP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D73A6A2-D1EB-65EB-3C99-16B0FDEF47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cs-CZ" dirty="0">
                <a:ea typeface="+mn-lt"/>
                <a:cs typeface="+mn-lt"/>
              </a:rPr>
              <a:t>// Toto je jednořádkový komentář: od dvojice lomítek do konce řádku.</a:t>
            </a:r>
            <a:endParaRPr lang="cs-CZ" dirty="0">
              <a:cs typeface="Calibri" panose="020F0502020204030204"/>
            </a:endParaRPr>
          </a:p>
          <a:p>
            <a:r>
              <a:rPr lang="cs-CZ" dirty="0">
                <a:ea typeface="+mn-lt"/>
                <a:cs typeface="+mn-lt"/>
              </a:rPr>
              <a:t>/* Toto je víceřádkový komentář*/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95066418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Širokoúhlá obrazovka</PresentationFormat>
  <Slides>31</Slides>
  <Notes>0</Notes>
  <HiddenSlides>0</HiddenSlide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31</vt:i4>
      </vt:variant>
    </vt:vector>
  </HeadingPairs>
  <TitlesOfParts>
    <vt:vector size="32" baseType="lpstr">
      <vt:lpstr>Motiv systému Office</vt:lpstr>
      <vt:lpstr>Algoritmy a programování I</vt:lpstr>
      <vt:lpstr>Mgr. Jan Schreier</vt:lpstr>
      <vt:lpstr>Obsah</vt:lpstr>
      <vt:lpstr>Zápočet</vt:lpstr>
      <vt:lpstr>Studijní materiály</vt:lpstr>
      <vt:lpstr>Otázky</vt:lpstr>
      <vt:lpstr>Syntaxe</vt:lpstr>
      <vt:lpstr>Syntaxe</vt:lpstr>
      <vt:lpstr>Komentáře</vt:lpstr>
      <vt:lpstr>Datové typy</vt:lpstr>
      <vt:lpstr>Datové typy</vt:lpstr>
      <vt:lpstr>Datové typy</vt:lpstr>
      <vt:lpstr>Výstup</vt:lpstr>
      <vt:lpstr>Vstupy a výstupy</vt:lpstr>
      <vt:lpstr>Výstup</vt:lpstr>
      <vt:lpstr>Vstup</vt:lpstr>
      <vt:lpstr>Aritmetické operace</vt:lpstr>
      <vt:lpstr>Aritmetické operace</vt:lpstr>
      <vt:lpstr>Inkrement</vt:lpstr>
      <vt:lpstr>Cvičení</vt:lpstr>
      <vt:lpstr>Relační operátory</vt:lpstr>
      <vt:lpstr>Logické operátory</vt:lpstr>
      <vt:lpstr>Příkaz IF</vt:lpstr>
      <vt:lpstr>Příkaz IF</vt:lpstr>
      <vt:lpstr>Příkaz IF</vt:lpstr>
      <vt:lpstr>Příkaz IF</vt:lpstr>
      <vt:lpstr>Cvičení</vt:lpstr>
      <vt:lpstr>Cvičení</vt:lpstr>
      <vt:lpstr>Switch</vt:lpstr>
      <vt:lpstr>Switch</vt:lpstr>
      <vt:lpstr>Cvičení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Algor</dc:title>
  <dc:creator/>
  <cp:revision>267</cp:revision>
  <dcterms:created xsi:type="dcterms:W3CDTF">2023-10-17T18:01:10Z</dcterms:created>
  <dcterms:modified xsi:type="dcterms:W3CDTF">2023-10-23T17:42:19Z</dcterms:modified>
</cp:coreProperties>
</file>