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4" r:id="rId2"/>
    <p:sldId id="257" r:id="rId3"/>
    <p:sldId id="265" r:id="rId4"/>
    <p:sldId id="266" r:id="rId5"/>
    <p:sldId id="268" r:id="rId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71689" autoAdjust="0"/>
  </p:normalViewPr>
  <p:slideViewPr>
    <p:cSldViewPr snapToGrid="0">
      <p:cViewPr varScale="1">
        <p:scale>
          <a:sx n="60" d="100"/>
          <a:sy n="60" d="100"/>
        </p:scale>
        <p:origin x="155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0B9690-E363-4195-88D0-5926A2054BEB}" type="datetimeFigureOut">
              <a:rPr lang="cs-CZ" smtClean="0"/>
              <a:t>02.12.2025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807ED4-B0D0-4106-823C-20A99FDD0E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47510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E807ED4-B0D0-4106-823C-20A99FDD0EF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808106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9D68A1B-219B-401A-EC9D-1F2A67904C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059FB2AA-F2D4-BB84-A0C1-990C74E610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22650D3-A8C8-825E-604B-471325E323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542CC-CB95-45A3-B405-37058C3CCA56}" type="datetimeFigureOut">
              <a:rPr lang="cs-CZ" smtClean="0"/>
              <a:t>02.12.2025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CAAC67B-1E76-F12B-4C5C-FFB26C28A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389860E-2278-9CDC-4BBA-FC37B62565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0BA03-F568-432F-9260-4F1B5ACA65D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4723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7FF1D3-F3C0-2B8D-7A29-F2AA8D4AA5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560E06BB-C399-1277-8E7E-27305EFF6E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88CF8B1-4E07-0701-C6D7-078D7EC78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542CC-CB95-45A3-B405-37058C3CCA56}" type="datetimeFigureOut">
              <a:rPr lang="cs-CZ" smtClean="0"/>
              <a:t>02.12.2025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FD81FA4-65FF-D9E0-878D-2E7C50CE1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83C7D50-5DBD-82FB-83F3-949A932E5F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0BA03-F568-432F-9260-4F1B5ACA65D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3353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D69F2983-0D41-5A99-5EB3-3F0B2E7A0E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EC10AFF7-A6D2-8759-81A0-F4D977DC3D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AF6ED98-1FC6-5367-B11A-B946C781DC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542CC-CB95-45A3-B405-37058C3CCA56}" type="datetimeFigureOut">
              <a:rPr lang="cs-CZ" smtClean="0"/>
              <a:t>02.12.2025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E88C433-7D9B-F14F-AE52-686DD6FD6D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C68A401-65B1-0FA7-4CDC-C7ED6F0EB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0BA03-F568-432F-9260-4F1B5ACA65D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604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B492A1B-1E72-9531-7774-2AA89F5498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1B82ED0-25CE-C244-B349-A95ADCC6B3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9BFDD31-095E-C763-3672-2E89F4940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542CC-CB95-45A3-B405-37058C3CCA56}" type="datetimeFigureOut">
              <a:rPr lang="cs-CZ" smtClean="0"/>
              <a:t>02.12.2025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CD66271-463E-7E75-4A25-8DF6F53E09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27CE711-212F-FC07-C6AA-8EE9746B1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0BA03-F568-432F-9260-4F1B5ACA65D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2418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E42A4F1-7868-41E5-F35F-C6ADA09373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38B29E95-9164-DD34-7436-92A27F1957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A5F148A-6762-9058-B2AF-3F0A386003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542CC-CB95-45A3-B405-37058C3CCA56}" type="datetimeFigureOut">
              <a:rPr lang="cs-CZ" smtClean="0"/>
              <a:t>02.12.2025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B00A4BF-156D-8519-6A0C-5FEED290A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F6B2ACB-1156-EFB3-DCDE-5F2147D03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0BA03-F568-432F-9260-4F1B5ACA65D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39740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153E34F-1DC4-81AF-7729-947C2B6B05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E9D9AB9-0DDB-8C1E-EFF8-C12757FA1F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F3989EFB-7107-C467-5FD5-C87BC753F4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D0DDF32-32F8-3307-8DC6-D8532B90CF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542CC-CB95-45A3-B405-37058C3CCA56}" type="datetimeFigureOut">
              <a:rPr lang="cs-CZ" smtClean="0"/>
              <a:t>02.12.2025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FBBA59B-38AE-31A8-AC19-CE47D2C8F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1FE1C98-B419-9420-A714-616385813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0BA03-F568-432F-9260-4F1B5ACA65D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9099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359E7AB-6A5B-E3DA-44B4-44E70DCAC0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EB191F6-4C00-37CB-F3A3-7B36AC4142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327E4613-BFD3-026A-09C9-C8A1348D4F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768D7943-C0CF-FCBD-E607-7CF4FA5C0E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939AC97D-B271-0DE5-BD3F-B1E71A02AA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D77BB0E1-54FC-88D8-1421-150720AF7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542CC-CB95-45A3-B405-37058C3CCA56}" type="datetimeFigureOut">
              <a:rPr lang="cs-CZ" smtClean="0"/>
              <a:t>02.12.2025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7A119DFF-49FD-7634-033C-315B8F86C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BDDF07E2-6F03-7FAF-AE60-1C1278208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0BA03-F568-432F-9260-4F1B5ACA65D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6180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ACB909A-47F2-B90B-5009-77893DD97F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6F99CFD8-5E2C-CF35-0341-15928140C6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542CC-CB95-45A3-B405-37058C3CCA56}" type="datetimeFigureOut">
              <a:rPr lang="cs-CZ" smtClean="0"/>
              <a:t>02.12.2025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80F0536E-7EE5-416B-EAD0-EE442DB76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1FCC4E77-A0E8-26AD-9EB6-85ECE056B4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0BA03-F568-432F-9260-4F1B5ACA65D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2546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02E2B4E6-5934-9B10-FE79-7608B1F97A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542CC-CB95-45A3-B405-37058C3CCA56}" type="datetimeFigureOut">
              <a:rPr lang="cs-CZ" smtClean="0"/>
              <a:t>02.12.2025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C4888C31-3388-ECAD-6C9D-DA0B8992D7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76F0DC2-F3BA-86A0-15F0-2D42D4E0B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0BA03-F568-432F-9260-4F1B5ACA65D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77740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80E0F54-5A30-BBFC-FFB2-0A4295E4A4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AB74B8F-15C1-8F71-576E-6339DE67DB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3B3511E6-7F26-20F9-1B42-1DEC957CA7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03BB4D9-2D85-2D68-90BB-5193864AA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542CC-CB95-45A3-B405-37058C3CCA56}" type="datetimeFigureOut">
              <a:rPr lang="cs-CZ" smtClean="0"/>
              <a:t>02.12.2025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409E0A4C-2931-D4EC-73B6-E36985F55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E1C1DAD1-EE57-5A27-74F2-CF5A1E1F72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0BA03-F568-432F-9260-4F1B5ACA65D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1815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5D9B6F-73D2-4376-85E6-69175D916C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9C09915C-E56A-456B-90C8-0B5B44FEEC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DB5334E9-0483-13CA-4444-E6E130887A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E3E851C7-8F56-7D49-0F68-D54D72E8B8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542CC-CB95-45A3-B405-37058C3CCA56}" type="datetimeFigureOut">
              <a:rPr lang="cs-CZ" smtClean="0"/>
              <a:t>02.12.2025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7A7ED3AD-811F-349C-856F-B9523BB77F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2E94B837-EE24-3021-5825-1663878329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0BA03-F568-432F-9260-4F1B5ACA65D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8851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FF864E84-7EFE-A8FA-FEE3-8DCC08BFE1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90BFBF09-0CC1-64A8-343F-DE1D2B4828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6C87E6E-BE61-3277-A4A3-E227767596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C542CC-CB95-45A3-B405-37058C3CCA56}" type="datetimeFigureOut">
              <a:rPr lang="cs-CZ" smtClean="0"/>
              <a:t>02.12.2025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38731BC-024B-9B40-2B54-932F97C567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E5C916B-CF12-83F3-BD90-8DA555E5B0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60BA03-F568-432F-9260-4F1B5ACA65D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8105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E72E63-3960-62B4-D650-D4754AB4E0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FCC020C-69CD-1E4D-7F7A-84031D00DE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78971"/>
            <a:ext cx="9144000" cy="1741715"/>
          </a:xfrm>
        </p:spPr>
        <p:txBody>
          <a:bodyPr>
            <a:normAutofit/>
          </a:bodyPr>
          <a:lstStyle/>
          <a:p>
            <a:r>
              <a:rPr lang="cs-CZ" b="1" u="sng" dirty="0">
                <a:latin typeface="+mn-lt"/>
              </a:rPr>
              <a:t>Angličtina pro IT2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893A6EB9-D5F2-5801-0B6F-C09AFCBDCE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808515"/>
            <a:ext cx="9144000" cy="2449286"/>
          </a:xfrm>
        </p:spPr>
        <p:txBody>
          <a:bodyPr>
            <a:noAutofit/>
          </a:bodyPr>
          <a:lstStyle/>
          <a:p>
            <a:pPr>
              <a:lnSpc>
                <a:spcPct val="200000"/>
              </a:lnSpc>
            </a:pPr>
            <a:r>
              <a:rPr lang="en-US" sz="4400" dirty="0"/>
              <a:t>Requirements</a:t>
            </a:r>
            <a:br>
              <a:rPr lang="cs-CZ" sz="4400" dirty="0"/>
            </a:br>
            <a:r>
              <a:rPr lang="cs-CZ" sz="4400" dirty="0"/>
              <a:t>W</a:t>
            </a:r>
            <a:r>
              <a:rPr lang="en-US" sz="4400" dirty="0"/>
              <a:t>inter </a:t>
            </a:r>
            <a:r>
              <a:rPr lang="cs-CZ" sz="4400" dirty="0"/>
              <a:t>S</a:t>
            </a:r>
            <a:r>
              <a:rPr lang="en-US" sz="4400" dirty="0" err="1"/>
              <a:t>emester</a:t>
            </a:r>
            <a:r>
              <a:rPr lang="en-US" sz="4400" dirty="0"/>
              <a:t> 2025</a:t>
            </a:r>
            <a:endParaRPr lang="cs-CZ" sz="4400" dirty="0"/>
          </a:p>
        </p:txBody>
      </p:sp>
    </p:spTree>
    <p:extLst>
      <p:ext uri="{BB962C8B-B14F-4D97-AF65-F5344CB8AC3E}">
        <p14:creationId xmlns:p14="http://schemas.microsoft.com/office/powerpoint/2010/main" val="21373313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3DEF26C-ACC2-FE5D-8762-0C5161F4F9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>
                <a:latin typeface="+mn-lt"/>
              </a:rPr>
              <a:t>2 </a:t>
            </a:r>
            <a:r>
              <a:rPr lang="cs-CZ" b="1" dirty="0" err="1">
                <a:latin typeface="+mn-lt"/>
              </a:rPr>
              <a:t>groups</a:t>
            </a:r>
            <a:r>
              <a:rPr lang="cs-CZ" b="1" dirty="0">
                <a:latin typeface="+mn-lt"/>
              </a:rPr>
              <a:t>: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7A5781C-B087-57DD-752A-2A1CC45134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sz="3600" dirty="0" err="1"/>
              <a:t>Thursday</a:t>
            </a:r>
            <a:r>
              <a:rPr lang="cs-CZ" sz="3600" dirty="0"/>
              <a:t>:</a:t>
            </a:r>
          </a:p>
          <a:p>
            <a:pPr marL="0" indent="0" algn="ctr">
              <a:buNone/>
            </a:pPr>
            <a:endParaRPr lang="cs-CZ" sz="3600" dirty="0"/>
          </a:p>
          <a:p>
            <a:pPr marL="0" indent="0" algn="ctr">
              <a:buNone/>
            </a:pPr>
            <a:r>
              <a:rPr lang="cs-CZ" sz="3600" b="1" dirty="0">
                <a:solidFill>
                  <a:srgbClr val="FF0000"/>
                </a:solidFill>
              </a:rPr>
              <a:t>1st </a:t>
            </a:r>
            <a:r>
              <a:rPr lang="cs-CZ" sz="3600" b="1" dirty="0" err="1">
                <a:solidFill>
                  <a:srgbClr val="FF0000"/>
                </a:solidFill>
              </a:rPr>
              <a:t>group</a:t>
            </a:r>
            <a:r>
              <a:rPr lang="cs-CZ" sz="3600" b="1" dirty="0">
                <a:solidFill>
                  <a:srgbClr val="FF0000"/>
                </a:solidFill>
              </a:rPr>
              <a:t>: 8.05 to 8.50</a:t>
            </a:r>
          </a:p>
          <a:p>
            <a:pPr marL="0" indent="0" algn="ctr">
              <a:buNone/>
            </a:pPr>
            <a:endParaRPr lang="cs-CZ" sz="3600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cs-CZ" sz="3600" b="1" dirty="0">
                <a:solidFill>
                  <a:srgbClr val="FF0000"/>
                </a:solidFill>
              </a:rPr>
              <a:t>2nd </a:t>
            </a:r>
            <a:r>
              <a:rPr lang="cs-CZ" sz="3600" b="1" dirty="0" err="1">
                <a:solidFill>
                  <a:srgbClr val="FF0000"/>
                </a:solidFill>
              </a:rPr>
              <a:t>group</a:t>
            </a:r>
            <a:r>
              <a:rPr lang="cs-CZ" sz="3600" b="1" dirty="0">
                <a:solidFill>
                  <a:srgbClr val="FF0000"/>
                </a:solidFill>
              </a:rPr>
              <a:t>: 8.55 to 9.40</a:t>
            </a:r>
          </a:p>
          <a:p>
            <a:pPr marL="0" indent="0" algn="ctr">
              <a:buNone/>
            </a:pPr>
            <a:endParaRPr lang="cs-CZ" sz="3600" dirty="0"/>
          </a:p>
          <a:p>
            <a:pPr marL="0" indent="0" algn="ctr">
              <a:buNone/>
            </a:pPr>
            <a:r>
              <a:rPr lang="cs-CZ" sz="3600" dirty="0"/>
              <a:t>Sign up and </a:t>
            </a:r>
            <a:r>
              <a:rPr lang="cs-CZ" sz="3600" dirty="0" err="1"/>
              <a:t>follow</a:t>
            </a:r>
            <a:r>
              <a:rPr lang="cs-CZ" sz="3600" dirty="0"/>
              <a:t> </a:t>
            </a:r>
            <a:r>
              <a:rPr lang="cs-CZ" sz="3600" dirty="0" err="1"/>
              <a:t>this</a:t>
            </a:r>
            <a:r>
              <a:rPr lang="cs-CZ" sz="3600" dirty="0"/>
              <a:t> arrangement.</a:t>
            </a:r>
          </a:p>
          <a:p>
            <a:pPr marL="0" indent="0" algn="just">
              <a:buNone/>
            </a:pPr>
            <a:endParaRPr lang="cs-CZ" sz="3200" dirty="0"/>
          </a:p>
          <a:p>
            <a:pPr marL="0" indent="0" algn="just">
              <a:buNone/>
            </a:pP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12017749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26EC818-0224-BEB0-123A-E49966353E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err="1">
                <a:latin typeface="+mn-lt"/>
              </a:rPr>
              <a:t>Attendance</a:t>
            </a:r>
            <a:endParaRPr lang="cs-CZ" b="1" dirty="0">
              <a:latin typeface="+mn-lt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41BA63D-903E-7446-4FD2-80782E527A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lnSpc>
                <a:spcPct val="150000"/>
              </a:lnSpc>
            </a:pPr>
            <a:r>
              <a:rPr lang="cs-CZ" sz="3200" dirty="0" err="1"/>
              <a:t>Attendance</a:t>
            </a:r>
            <a:r>
              <a:rPr lang="cs-CZ" sz="3200" dirty="0"/>
              <a:t> </a:t>
            </a:r>
            <a:r>
              <a:rPr lang="cs-CZ" sz="3200" dirty="0" err="1"/>
              <a:t>is</a:t>
            </a:r>
            <a:r>
              <a:rPr lang="cs-CZ" sz="3200" dirty="0"/>
              <a:t> </a:t>
            </a:r>
            <a:r>
              <a:rPr lang="cs-CZ" sz="3200" dirty="0" err="1"/>
              <a:t>mandatory</a:t>
            </a:r>
            <a:r>
              <a:rPr lang="cs-CZ" sz="3200" dirty="0"/>
              <a:t>!</a:t>
            </a:r>
          </a:p>
          <a:p>
            <a:pPr algn="just">
              <a:lnSpc>
                <a:spcPct val="150000"/>
              </a:lnSpc>
            </a:pPr>
            <a:r>
              <a:rPr lang="cs-CZ" sz="3200" dirty="0"/>
              <a:t>2 x </a:t>
            </a:r>
            <a:r>
              <a:rPr lang="cs-CZ" sz="3200" dirty="0" err="1"/>
              <a:t>missing</a:t>
            </a:r>
            <a:r>
              <a:rPr lang="cs-CZ" sz="3200" dirty="0"/>
              <a:t> </a:t>
            </a:r>
            <a:r>
              <a:rPr lang="cs-CZ" sz="3200" dirty="0" err="1"/>
              <a:t>accepted</a:t>
            </a:r>
            <a:r>
              <a:rPr lang="cs-CZ" sz="3200" dirty="0"/>
              <a:t> </a:t>
            </a:r>
            <a:r>
              <a:rPr lang="cs-CZ" sz="3200" dirty="0" err="1"/>
              <a:t>without</a:t>
            </a:r>
            <a:r>
              <a:rPr lang="cs-CZ" sz="3200" dirty="0"/>
              <a:t> </a:t>
            </a:r>
            <a:r>
              <a:rPr lang="cs-CZ" sz="3200" dirty="0" err="1"/>
              <a:t>excuse</a:t>
            </a:r>
            <a:endParaRPr lang="cs-CZ" sz="3200" dirty="0"/>
          </a:p>
          <a:p>
            <a:pPr algn="just">
              <a:lnSpc>
                <a:spcPct val="150000"/>
              </a:lnSpc>
            </a:pPr>
            <a:r>
              <a:rPr lang="cs-CZ" sz="3200" dirty="0" err="1"/>
              <a:t>If</a:t>
            </a:r>
            <a:r>
              <a:rPr lang="cs-CZ" sz="3200" dirty="0"/>
              <a:t> </a:t>
            </a:r>
            <a:r>
              <a:rPr lang="cs-CZ" sz="3200" dirty="0" err="1"/>
              <a:t>missing</a:t>
            </a:r>
            <a:r>
              <a:rPr lang="cs-CZ" sz="3200" dirty="0"/>
              <a:t> more </a:t>
            </a:r>
            <a:r>
              <a:rPr lang="cs-CZ" sz="3200" dirty="0" err="1"/>
              <a:t>classes</a:t>
            </a:r>
            <a:r>
              <a:rPr lang="cs-CZ" sz="3200" dirty="0"/>
              <a:t>,  not </a:t>
            </a:r>
            <a:r>
              <a:rPr lang="cs-CZ" sz="3200" dirty="0" err="1"/>
              <a:t>allowed</a:t>
            </a:r>
            <a:r>
              <a:rPr lang="cs-CZ" sz="3200" dirty="0"/>
              <a:t> </a:t>
            </a:r>
            <a:r>
              <a:rPr lang="cs-CZ" sz="3200" dirty="0" err="1"/>
              <a:t>for</a:t>
            </a:r>
            <a:r>
              <a:rPr lang="cs-CZ" sz="3200" dirty="0"/>
              <a:t> a </a:t>
            </a:r>
            <a:r>
              <a:rPr lang="cs-CZ" sz="3200" dirty="0" err="1"/>
              <a:t>final</a:t>
            </a:r>
            <a:r>
              <a:rPr lang="cs-CZ" sz="3200" dirty="0"/>
              <a:t> test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cs-CZ" sz="2400" dirty="0"/>
              <a:t>(</a:t>
            </a:r>
            <a:r>
              <a:rPr lang="cs-CZ" sz="2400" dirty="0" err="1"/>
              <a:t>only</a:t>
            </a:r>
            <a:r>
              <a:rPr lang="cs-CZ" sz="2400" dirty="0"/>
              <a:t> </a:t>
            </a:r>
            <a:r>
              <a:rPr lang="cs-CZ" sz="2400" dirty="0" err="1"/>
              <a:t>compelling</a:t>
            </a:r>
            <a:r>
              <a:rPr lang="cs-CZ" sz="2400" dirty="0"/>
              <a:t> </a:t>
            </a:r>
            <a:r>
              <a:rPr lang="cs-CZ" sz="2400" dirty="0" err="1"/>
              <a:t>reasons</a:t>
            </a:r>
            <a:r>
              <a:rPr lang="cs-CZ" sz="2400" dirty="0"/>
              <a:t> </a:t>
            </a:r>
            <a:r>
              <a:rPr lang="cs-CZ" sz="2400" dirty="0" err="1"/>
              <a:t>acceptable</a:t>
            </a:r>
            <a:r>
              <a:rPr lang="cs-CZ" sz="2400" dirty="0"/>
              <a:t>)</a:t>
            </a:r>
          </a:p>
          <a:p>
            <a:pPr algn="just">
              <a:lnSpc>
                <a:spcPct val="150000"/>
              </a:lnSpc>
            </a:pPr>
            <a:r>
              <a:rPr lang="cs-CZ" sz="3200" dirty="0" err="1"/>
              <a:t>If</a:t>
            </a:r>
            <a:r>
              <a:rPr lang="cs-CZ" sz="3200" dirty="0"/>
              <a:t> </a:t>
            </a:r>
            <a:r>
              <a:rPr lang="cs-CZ" sz="3200" dirty="0" err="1"/>
              <a:t>ill</a:t>
            </a:r>
            <a:r>
              <a:rPr lang="cs-CZ" sz="3200" dirty="0"/>
              <a:t> </a:t>
            </a:r>
            <a:r>
              <a:rPr lang="cs-CZ" sz="3200" dirty="0" err="1"/>
              <a:t>for</a:t>
            </a:r>
            <a:r>
              <a:rPr lang="cs-CZ" sz="3200" dirty="0"/>
              <a:t> a </a:t>
            </a:r>
            <a:r>
              <a:rPr lang="cs-CZ" sz="3200" dirty="0" err="1"/>
              <a:t>longer</a:t>
            </a:r>
            <a:r>
              <a:rPr lang="cs-CZ" sz="3200" dirty="0"/>
              <a:t> period (e. g. 3+ </a:t>
            </a:r>
            <a:r>
              <a:rPr lang="cs-CZ" sz="3200" dirty="0" err="1"/>
              <a:t>weeks</a:t>
            </a:r>
            <a:r>
              <a:rPr lang="cs-CZ" sz="3200" dirty="0"/>
              <a:t>)- a </a:t>
            </a:r>
            <a:r>
              <a:rPr lang="cs-CZ" sz="3200" dirty="0" err="1"/>
              <a:t>doctor‘s</a:t>
            </a:r>
            <a:r>
              <a:rPr lang="cs-CZ" sz="3200" dirty="0"/>
              <a:t> </a:t>
            </a:r>
            <a:r>
              <a:rPr lang="cs-CZ" sz="3200" dirty="0" err="1"/>
              <a:t>note</a:t>
            </a:r>
            <a:r>
              <a:rPr lang="cs-CZ" sz="3200" dirty="0"/>
              <a:t> has to </a:t>
            </a:r>
            <a:r>
              <a:rPr lang="cs-CZ" sz="3200" dirty="0" err="1"/>
              <a:t>be</a:t>
            </a:r>
            <a:r>
              <a:rPr lang="cs-CZ" sz="3200" dirty="0"/>
              <a:t> </a:t>
            </a:r>
            <a:r>
              <a:rPr lang="cs-CZ" sz="3200" dirty="0" err="1"/>
              <a:t>handed</a:t>
            </a:r>
            <a:r>
              <a:rPr lang="cs-CZ" sz="3200" dirty="0"/>
              <a:t> in </a:t>
            </a:r>
          </a:p>
        </p:txBody>
      </p:sp>
    </p:spTree>
    <p:extLst>
      <p:ext uri="{BB962C8B-B14F-4D97-AF65-F5344CB8AC3E}">
        <p14:creationId xmlns:p14="http://schemas.microsoft.com/office/powerpoint/2010/main" val="18258784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601A13D-46AD-8B38-B313-A8B158CAF5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480456"/>
          </a:xfrm>
        </p:spPr>
        <p:txBody>
          <a:bodyPr/>
          <a:lstStyle/>
          <a:p>
            <a:pPr algn="ctr"/>
            <a:r>
              <a:rPr lang="cs-CZ" b="1" dirty="0" err="1">
                <a:latin typeface="+mn-lt"/>
              </a:rPr>
              <a:t>Other</a:t>
            </a:r>
            <a:r>
              <a:rPr lang="cs-CZ" b="1" dirty="0">
                <a:latin typeface="+mn-lt"/>
              </a:rPr>
              <a:t> </a:t>
            </a:r>
            <a:r>
              <a:rPr lang="cs-CZ" b="1" dirty="0" err="1">
                <a:latin typeface="+mn-lt"/>
              </a:rPr>
              <a:t>information</a:t>
            </a:r>
            <a:endParaRPr lang="cs-CZ" b="1" dirty="0">
              <a:latin typeface="+mn-lt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E1FBBDA8-F746-1C85-CAE1-59AEB2460AA4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1687820"/>
            <a:ext cx="10940143" cy="42473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cs-CZ" altLang="cs-CZ" dirty="0" err="1">
                <a:latin typeface="Arial" panose="020B0604020202020204" pitchFamily="34" charset="0"/>
              </a:rPr>
              <a:t>Seminar</a:t>
            </a:r>
            <a:endParaRPr lang="cs-CZ" altLang="cs-CZ" dirty="0">
              <a:latin typeface="Arial" panose="020B0604020202020204" pitchFamily="34" charset="0"/>
            </a:endParaRPr>
          </a:p>
          <a:p>
            <a:pPr marR="0" lvl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cs-CZ" altLang="cs-CZ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3 </a:t>
            </a:r>
            <a:r>
              <a:rPr lang="cs-CZ" altLang="cs-CZ" dirty="0" err="1">
                <a:latin typeface="Arial" panose="020B0604020202020204" pitchFamily="34" charset="0"/>
              </a:rPr>
              <a:t>credits</a:t>
            </a:r>
            <a:endParaRPr lang="cs-CZ" altLang="cs-CZ" dirty="0">
              <a:latin typeface="Arial" panose="020B0604020202020204" pitchFamily="34" charset="0"/>
            </a:endParaRPr>
          </a:p>
          <a:p>
            <a:pPr marR="0" lvl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cs-CZ" altLang="cs-CZ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 </a:t>
            </a:r>
            <a:r>
              <a:rPr kumimoji="0" lang="cs-CZ" altLang="cs-CZ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total</a:t>
            </a:r>
            <a:r>
              <a:rPr kumimoji="0" lang="cs-CZ" altLang="cs-CZ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cs-CZ" altLang="cs-CZ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of</a:t>
            </a:r>
            <a:r>
              <a:rPr kumimoji="0" lang="cs-CZ" altLang="cs-CZ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13 </a:t>
            </a:r>
            <a:r>
              <a:rPr kumimoji="0" lang="cs-CZ" altLang="cs-CZ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seminars</a:t>
            </a:r>
            <a:endParaRPr kumimoji="0" lang="cs-CZ" altLang="cs-CZ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R="0" lvl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cs-CZ" altLang="cs-CZ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Please</a:t>
            </a:r>
            <a:r>
              <a:rPr kumimoji="0" lang="cs-CZ" altLang="cs-CZ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cs-CZ" altLang="cs-CZ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note</a:t>
            </a:r>
            <a:r>
              <a:rPr kumimoji="0" lang="cs-CZ" altLang="cs-CZ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cs-CZ" altLang="cs-CZ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that</a:t>
            </a:r>
            <a:r>
              <a:rPr kumimoji="0" lang="cs-CZ" altLang="cs-CZ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on </a:t>
            </a:r>
            <a:r>
              <a:rPr kumimoji="0" lang="cs-CZ" altLang="cs-CZ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October</a:t>
            </a:r>
            <a:r>
              <a:rPr kumimoji="0" lang="cs-CZ" altLang="cs-CZ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23 </a:t>
            </a:r>
            <a:r>
              <a:rPr kumimoji="0" lang="cs-CZ" altLang="cs-CZ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there</a:t>
            </a:r>
            <a:r>
              <a:rPr kumimoji="0" lang="cs-CZ" altLang="cs-CZ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cs-CZ" altLang="cs-CZ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will</a:t>
            </a:r>
            <a:r>
              <a:rPr kumimoji="0" lang="cs-CZ" altLang="cs-CZ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cs-CZ" altLang="cs-CZ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</a:t>
            </a:r>
            <a:r>
              <a:rPr kumimoji="0" lang="cs-CZ" altLang="cs-CZ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cs-CZ" altLang="cs-CZ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no </a:t>
            </a:r>
            <a:r>
              <a:rPr kumimoji="0" lang="cs-CZ" altLang="cs-CZ" b="1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class</a:t>
            </a:r>
            <a:r>
              <a:rPr kumimoji="0" lang="cs-CZ" altLang="cs-CZ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as I </a:t>
            </a:r>
            <a:r>
              <a:rPr kumimoji="0" lang="cs-CZ" altLang="cs-CZ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will</a:t>
            </a:r>
            <a:r>
              <a:rPr kumimoji="0" lang="cs-CZ" altLang="cs-CZ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cs-CZ" altLang="cs-CZ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</a:t>
            </a:r>
            <a:r>
              <a:rPr kumimoji="0" lang="cs-CZ" altLang="cs-CZ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cs-CZ" altLang="cs-CZ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attending</a:t>
            </a:r>
            <a:r>
              <a:rPr kumimoji="0" lang="cs-CZ" altLang="cs-CZ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cs-CZ" altLang="cs-CZ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</a:t>
            </a:r>
            <a:r>
              <a:rPr kumimoji="0" lang="cs-CZ" altLang="cs-CZ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cs-CZ" altLang="cs-CZ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international</a:t>
            </a:r>
            <a:r>
              <a:rPr kumimoji="0" lang="cs-CZ" altLang="cs-CZ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cs-CZ" altLang="cs-CZ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congress</a:t>
            </a:r>
            <a:endParaRPr kumimoji="0" lang="cs-CZ" altLang="cs-CZ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R="0" lvl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cs-CZ" altLang="cs-CZ" dirty="0" err="1">
                <a:latin typeface="Arial" panose="020B0604020202020204" pitchFamily="34" charset="0"/>
              </a:rPr>
              <a:t>Final</a:t>
            </a:r>
            <a:r>
              <a:rPr lang="cs-CZ" altLang="cs-CZ" dirty="0">
                <a:latin typeface="Arial" panose="020B0604020202020204" pitchFamily="34" charset="0"/>
              </a:rPr>
              <a:t> </a:t>
            </a:r>
            <a:r>
              <a:rPr lang="cs-CZ" altLang="cs-CZ" dirty="0" err="1">
                <a:latin typeface="Arial" panose="020B0604020202020204" pitchFamily="34" charset="0"/>
              </a:rPr>
              <a:t>written</a:t>
            </a:r>
            <a:r>
              <a:rPr lang="cs-CZ" altLang="cs-CZ" dirty="0">
                <a:latin typeface="Arial" panose="020B0604020202020204" pitchFamily="34" charset="0"/>
              </a:rPr>
              <a:t> </a:t>
            </a:r>
            <a:r>
              <a:rPr lang="cs-CZ" altLang="cs-CZ" b="1" dirty="0">
                <a:latin typeface="Arial" panose="020B0604020202020204" pitchFamily="34" charset="0"/>
              </a:rPr>
              <a:t>test </a:t>
            </a:r>
            <a:r>
              <a:rPr lang="cs-CZ" altLang="cs-CZ" dirty="0">
                <a:latin typeface="Arial" panose="020B0604020202020204" pitchFamily="34" charset="0"/>
              </a:rPr>
              <a:t>in </a:t>
            </a:r>
            <a:r>
              <a:rPr lang="cs-CZ" altLang="cs-CZ" dirty="0" err="1">
                <a:latin typeface="Arial" panose="020B0604020202020204" pitchFamily="34" charset="0"/>
              </a:rPr>
              <a:t>the</a:t>
            </a:r>
            <a:r>
              <a:rPr lang="cs-CZ" altLang="cs-CZ" dirty="0">
                <a:latin typeface="Arial" panose="020B0604020202020204" pitchFamily="34" charset="0"/>
              </a:rPr>
              <a:t> last </a:t>
            </a:r>
            <a:r>
              <a:rPr lang="cs-CZ" altLang="cs-CZ" dirty="0" err="1">
                <a:latin typeface="Arial" panose="020B0604020202020204" pitchFamily="34" charset="0"/>
              </a:rPr>
              <a:t>seminar</a:t>
            </a:r>
            <a:r>
              <a:rPr lang="cs-CZ" altLang="cs-CZ" dirty="0">
                <a:latin typeface="Arial" panose="020B0604020202020204" pitchFamily="34" charset="0"/>
              </a:rPr>
              <a:t> on </a:t>
            </a:r>
            <a:r>
              <a:rPr lang="cs-CZ" altLang="cs-CZ" b="1" dirty="0" err="1">
                <a:latin typeface="Arial" panose="020B0604020202020204" pitchFamily="34" charset="0"/>
              </a:rPr>
              <a:t>December</a:t>
            </a:r>
            <a:r>
              <a:rPr lang="cs-CZ" altLang="cs-CZ" b="1" dirty="0">
                <a:latin typeface="Arial" panose="020B0604020202020204" pitchFamily="34" charset="0"/>
              </a:rPr>
              <a:t> 18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31964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07176E-41C0-EE7F-076C-FA3E14B76B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D24121E-583B-339A-364F-3536E997BA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err="1">
                <a:latin typeface="+mn-lt"/>
              </a:rPr>
              <a:t>Materials</a:t>
            </a:r>
            <a:endParaRPr lang="cs-CZ" b="1" dirty="0">
              <a:latin typeface="+mn-lt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CED3CD9-97DE-EDB8-086E-4B2DF58BE3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200000"/>
              </a:lnSpc>
            </a:pPr>
            <a:r>
              <a:rPr lang="cs-CZ" sz="3200" dirty="0" err="1"/>
              <a:t>Worksheets</a:t>
            </a:r>
            <a:r>
              <a:rPr lang="cs-CZ" sz="3200" dirty="0"/>
              <a:t> </a:t>
            </a:r>
            <a:r>
              <a:rPr lang="cs-CZ" sz="3200" dirty="0" err="1"/>
              <a:t>we</a:t>
            </a:r>
            <a:r>
              <a:rPr lang="cs-CZ" sz="3200" dirty="0"/>
              <a:t> </a:t>
            </a:r>
            <a:r>
              <a:rPr lang="cs-CZ" sz="3200" dirty="0" err="1"/>
              <a:t>will</a:t>
            </a:r>
            <a:r>
              <a:rPr lang="cs-CZ" sz="3200" dirty="0"/>
              <a:t> </a:t>
            </a:r>
            <a:r>
              <a:rPr lang="cs-CZ" sz="3200" dirty="0" err="1"/>
              <a:t>work</a:t>
            </a:r>
            <a:r>
              <a:rPr lang="cs-CZ" sz="3200" dirty="0"/>
              <a:t> </a:t>
            </a:r>
            <a:r>
              <a:rPr lang="cs-CZ" sz="3200" dirty="0" err="1"/>
              <a:t>with</a:t>
            </a:r>
            <a:endParaRPr lang="cs-CZ" sz="3200" dirty="0"/>
          </a:p>
          <a:p>
            <a:pPr algn="just">
              <a:lnSpc>
                <a:spcPct val="200000"/>
              </a:lnSpc>
            </a:pPr>
            <a:r>
              <a:rPr lang="cs-CZ" sz="3200" dirty="0" err="1"/>
              <a:t>Will</a:t>
            </a:r>
            <a:r>
              <a:rPr lang="cs-CZ" sz="3200" dirty="0"/>
              <a:t> </a:t>
            </a:r>
            <a:r>
              <a:rPr lang="cs-CZ" sz="3200" dirty="0" err="1"/>
              <a:t>be</a:t>
            </a:r>
            <a:r>
              <a:rPr lang="cs-CZ" sz="3200" dirty="0"/>
              <a:t> </a:t>
            </a:r>
            <a:r>
              <a:rPr lang="cs-CZ" sz="3200" dirty="0" err="1"/>
              <a:t>available</a:t>
            </a:r>
            <a:r>
              <a:rPr lang="cs-CZ" sz="3200" dirty="0"/>
              <a:t> </a:t>
            </a:r>
            <a:r>
              <a:rPr lang="cs-CZ" sz="3200" dirty="0" err="1"/>
              <a:t>for</a:t>
            </a:r>
            <a:r>
              <a:rPr lang="cs-CZ" sz="3200" dirty="0"/>
              <a:t> </a:t>
            </a:r>
            <a:r>
              <a:rPr lang="cs-CZ" sz="3200" dirty="0" err="1"/>
              <a:t>download</a:t>
            </a:r>
            <a:r>
              <a:rPr lang="cs-CZ" sz="3200" dirty="0"/>
              <a:t> in </a:t>
            </a:r>
            <a:r>
              <a:rPr lang="cs-CZ" sz="3200" dirty="0" err="1"/>
              <a:t>the</a:t>
            </a:r>
            <a:r>
              <a:rPr lang="cs-CZ" sz="3200" dirty="0"/>
              <a:t> IS </a:t>
            </a:r>
            <a:r>
              <a:rPr lang="cs-CZ" sz="3200" dirty="0" err="1"/>
              <a:t>system</a:t>
            </a:r>
            <a:r>
              <a:rPr lang="cs-CZ" sz="3200" dirty="0"/>
              <a:t> no </a:t>
            </a:r>
            <a:r>
              <a:rPr lang="cs-CZ" sz="3200" dirty="0" err="1"/>
              <a:t>later</a:t>
            </a:r>
            <a:r>
              <a:rPr lang="cs-CZ" sz="3200" dirty="0"/>
              <a:t> </a:t>
            </a:r>
            <a:r>
              <a:rPr lang="cs-CZ" sz="3200" dirty="0" err="1"/>
              <a:t>than</a:t>
            </a:r>
            <a:r>
              <a:rPr lang="cs-CZ" sz="3200" dirty="0"/>
              <a:t> </a:t>
            </a:r>
            <a:r>
              <a:rPr lang="cs-CZ" sz="3200" dirty="0" err="1"/>
              <a:t>Monday</a:t>
            </a:r>
            <a:r>
              <a:rPr lang="cs-CZ" sz="3200" dirty="0"/>
              <a:t> </a:t>
            </a:r>
            <a:r>
              <a:rPr lang="cs-CZ" sz="3200" dirty="0" err="1"/>
              <a:t>midnight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285437322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148</Words>
  <Application>Microsoft Office PowerPoint</Application>
  <PresentationFormat>Širokoúhlá obrazovka</PresentationFormat>
  <Paragraphs>26</Paragraphs>
  <Slides>5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Motiv Office</vt:lpstr>
      <vt:lpstr>Angličtina pro IT2</vt:lpstr>
      <vt:lpstr>2 groups:</vt:lpstr>
      <vt:lpstr>Attendance</vt:lpstr>
      <vt:lpstr>Other information</vt:lpstr>
      <vt:lpstr>Materials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Angličtina pro IT2</dc:title>
  <dc:creator>Jakub Hájek</dc:creator>
  <cp:lastModifiedBy>Jakub Hájek</cp:lastModifiedBy>
  <cp:revision>3</cp:revision>
  <dcterms:created xsi:type="dcterms:W3CDTF">2025-09-23T10:09:11Z</dcterms:created>
  <dcterms:modified xsi:type="dcterms:W3CDTF">2025-12-02T14:54:59Z</dcterms:modified>
</cp:coreProperties>
</file>