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A58B7-64EA-5867-1062-1597024A580C}" v="745" dt="2025-12-08T17:18:59.410"/>
    <p1510:client id="{50388B9F-3F06-E28C-9EF2-688C61101EDC}" v="57" dt="2025-12-10T14:18:32.022"/>
    <p1510:client id="{AEC8971B-DC47-9396-BB99-60D9A6C5CC06}" v="147" dt="2025-12-09T15:54:23.720"/>
    <p1510:client id="{D38ED194-709B-BDDC-8918-0E14D4B3C1E8}" v="370" dt="2025-12-10T09:05:12.786"/>
    <p1510:client id="{E7C126E9-BFF1-EA02-E514-6133949B2E3A}" v="440" dt="2025-12-09T16:52:37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pglt=299&amp;q=google+obrazky&amp;cvid=70f717beb88a47a48a9b78106325f8ce&amp;gs_lcrp=EgRlZGdlKgkIABBFGDsY-QcyCQgAEEUYOxj5BzIGCAEQABhAMgYIAhAAGEAyBggDEEUYOTIGCAQQRRg7MgYIBRAAGEAyBggGEEUYOzIGCAcQRRg8MgYICBBFGDzSAQgxNDcxajBqMagCALACAA&amp;FORM=ANNTA1&amp;PC=U531" TargetMode="External"/><Relationship Id="rId2" Type="http://schemas.openxmlformats.org/officeDocument/2006/relationships/hyperlink" Target="https://fraudblocker.com/articles/facebook-spam-bots-how-to-get-rid-of-annoying-bots-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64404" y="1278285"/>
            <a:ext cx="7918195" cy="298943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cs-CZ" sz="7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DEAD INTERNET THEORY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Sabina Balintová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88CB5-C161-00CB-8920-46E1425F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21CBD7-22EC-FCD6-C166-D2B569DAB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35B1B-62C6-DA27-D5F0-BFE2D3C9C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68F617-E7B3-9A7B-9FD8-4D3D29607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0FF6B-7327-125E-BC0F-D9A08596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E7DAE-1925-6687-21EB-8E6BDCBB1D47}"/>
              </a:ext>
            </a:extLst>
          </p:cNvPr>
          <p:cNvSpPr txBox="1"/>
          <p:nvPr/>
        </p:nvSpPr>
        <p:spPr>
          <a:xfrm>
            <a:off x="3180080" y="650240"/>
            <a:ext cx="58420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FAKE ENGAGEMENT BOTS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4AE83-DFE5-AA37-AEFD-5DD8BCBECF8B}"/>
              </a:ext>
            </a:extLst>
          </p:cNvPr>
          <p:cNvSpPr txBox="1"/>
          <p:nvPr/>
        </p:nvSpPr>
        <p:spPr>
          <a:xfrm>
            <a:off x="1452880" y="2346960"/>
            <a:ext cx="9448800" cy="36372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A8CEA-DF1C-6F3C-792D-D016AF46F8AE}"/>
              </a:ext>
            </a:extLst>
          </p:cNvPr>
          <p:cNvSpPr txBox="1"/>
          <p:nvPr/>
        </p:nvSpPr>
        <p:spPr>
          <a:xfrm>
            <a:off x="355600" y="2235200"/>
            <a:ext cx="481584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Over 800 million + fake accounts on </a:t>
            </a:r>
            <a:r>
              <a:rPr lang="en-US" sz="2400" b="1" err="1">
                <a:solidFill>
                  <a:schemeClr val="bg1"/>
                </a:solidFill>
              </a:rPr>
              <a:t>facebook</a:t>
            </a:r>
            <a:r>
              <a:rPr lang="en-US" sz="2400" b="1" dirty="0">
                <a:solidFill>
                  <a:schemeClr val="bg1"/>
                </a:solidFill>
              </a:rPr>
              <a:t> (4-5% activity)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Phishing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Manipulation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Generating "life-like content"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8B3E8-16FC-6ED8-9D5F-24F44BBF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757" y="2343785"/>
            <a:ext cx="2356485" cy="394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B6EE8-750B-9A45-EC11-16F79867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428240"/>
            <a:ext cx="3962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6622-162A-CC4A-68AE-DC8FFC8E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Source</a:t>
            </a:r>
          </a:p>
          <a:p>
            <a:r>
              <a:rPr lang="en-US" sz="2000">
                <a:hlinkClick r:id="rId2"/>
              </a:rPr>
              <a:t>https://fraudblocker.com/articles/facebook-spam-bots-how-to-get-rid-of-annoying-bots-2</a:t>
            </a:r>
          </a:p>
          <a:p>
            <a:r>
              <a:rPr lang="en-US" sz="2000">
                <a:hlinkClick r:id="rId3"/>
              </a:rPr>
              <a:t>https://www.bing.com/search?pglt=299&amp;q=google+obrazky&amp;cvid=70f717beb88a47a48a9b78106325f8ce&amp;gs_lcrp=EgRlZGdlKgkIABBFGDsY-QcyCQgAEEUYOxj5BzIGCAEQABhAMgYIAhAAGEAyBggDEEUYOTIGCAQQRRg7MgYIBRAAGEAyBggGEEUYOzIGCAcQRRg8MgYICBBFGDzSAQgxNDcxajBqMagCALACAA&amp;FORM=ANNTA1&amp;PC=U531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04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75DB-AA4D-B77B-8616-3A1A6E70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39" y="233851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 YOU FOR YOUR ATTENTION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880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lassic Computer Setup Taken When the Internet Was Still a ...">
            <a:extLst>
              <a:ext uri="{FF2B5EF4-FFF2-40B4-BE49-F238E27FC236}">
                <a16:creationId xmlns:a16="http://schemas.microsoft.com/office/drawing/2014/main" id="{9C1287DE-C9AB-B4C0-8386-BCD97FB0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5" b="1"/>
          <a:stretch>
            <a:fillRect/>
          </a:stretch>
        </p:blipFill>
        <p:spPr>
          <a:xfrm>
            <a:off x="2283911" y="91856"/>
            <a:ext cx="7885135" cy="415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E3151-FBAC-1064-3BF4-107D433761F6}"/>
              </a:ext>
            </a:extLst>
          </p:cNvPr>
          <p:cNvSpPr txBox="1"/>
          <p:nvPr/>
        </p:nvSpPr>
        <p:spPr>
          <a:xfrm>
            <a:off x="2285998" y="4415424"/>
            <a:ext cx="7974904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''15 years ago, the internet was an escape from the real world. Now, the real world is an escape from the internet.''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B7984-0853-89B3-F5B9-C8E9DE8FD7CE}"/>
              </a:ext>
            </a:extLst>
          </p:cNvPr>
          <p:cNvSpPr txBox="1"/>
          <p:nvPr/>
        </p:nvSpPr>
        <p:spPr>
          <a:xfrm>
            <a:off x="5239702" y="5953034"/>
            <a:ext cx="20772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 this true?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 Man Cartoon Clipart PNG Free | FreePngClipart">
            <a:extLst>
              <a:ext uri="{FF2B5EF4-FFF2-40B4-BE49-F238E27FC236}">
                <a16:creationId xmlns:a16="http://schemas.microsoft.com/office/drawing/2014/main" id="{B95B6693-01E4-D02C-9DC7-78651273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39" y="926925"/>
            <a:ext cx="2074729" cy="5181599"/>
          </a:xfrm>
          <a:prstGeom prst="rect">
            <a:avLst/>
          </a:prstGeom>
        </p:spPr>
      </p:pic>
      <p:pic>
        <p:nvPicPr>
          <p:cNvPr id="5" name="Graphic 4" descr="Podpruhy pro osoby s přístejnou osobou">
            <a:extLst>
              <a:ext uri="{FF2B5EF4-FFF2-40B4-BE49-F238E27FC236}">
                <a16:creationId xmlns:a16="http://schemas.microsoft.com/office/drawing/2014/main" id="{C34992AC-EDA8-6AA7-F7F2-C952816E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9052" y="1461240"/>
            <a:ext cx="2316139" cy="3591054"/>
          </a:xfrm>
          <a:prstGeom prst="rect">
            <a:avLst/>
          </a:prstGeom>
        </p:spPr>
      </p:pic>
      <p:pic>
        <p:nvPicPr>
          <p:cNvPr id="6" name="Graphic 5" descr="Žena s dlouhým vlnitým vlasy">
            <a:extLst>
              <a:ext uri="{FF2B5EF4-FFF2-40B4-BE49-F238E27FC236}">
                <a16:creationId xmlns:a16="http://schemas.microsoft.com/office/drawing/2014/main" id="{94F05D23-5F32-1D1D-4E6A-AAA06214E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029446" y="1545856"/>
            <a:ext cx="2291741" cy="3588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E7D99-8B92-FCB8-2ECE-494E34920D26}"/>
              </a:ext>
            </a:extLst>
          </p:cNvPr>
          <p:cNvSpPr txBox="1"/>
          <p:nvPr/>
        </p:nvSpPr>
        <p:spPr>
          <a:xfrm>
            <a:off x="3285704" y="503552"/>
            <a:ext cx="5626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INTERNET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5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BAFD-106E-52C7-598E-3E6234C4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3984C-7A61-5C27-4445-C0FA2A5E8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6FA4E-462F-09A0-2E21-67CADA03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9DBADB-6091-74B7-5412-7C6580EB5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load Man Cartoon Clipart PNG Free | FreePngClipart">
            <a:extLst>
              <a:ext uri="{FF2B5EF4-FFF2-40B4-BE49-F238E27FC236}">
                <a16:creationId xmlns:a16="http://schemas.microsoft.com/office/drawing/2014/main" id="{0812E39E-2407-3D49-3707-1D5DDB8E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11" y="782312"/>
            <a:ext cx="1861896" cy="464509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07B4A-345F-DBDA-0AFD-65BE3BC46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85" y="-340838"/>
            <a:ext cx="3619258" cy="65931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51D580-75E6-AC80-4203-067BD568F2E4}"/>
              </a:ext>
            </a:extLst>
          </p:cNvPr>
          <p:cNvSpPr txBox="1"/>
          <p:nvPr/>
        </p:nvSpPr>
        <p:spPr>
          <a:xfrm>
            <a:off x="2961190" y="5936848"/>
            <a:ext cx="60960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2400" b="1" baseline="0" dirty="0">
                <a:latin typeface="Aptos"/>
                <a:ea typeface="Segoe UI"/>
                <a:cs typeface="Segoe UI"/>
              </a:rPr>
              <a:t>INTERNET</a:t>
            </a:r>
            <a:r>
              <a:rPr lang="en-US" sz="2400" b="1" dirty="0">
                <a:latin typeface="Aptos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2400" b="1" baseline="0" dirty="0">
                <a:latin typeface="Aptos"/>
                <a:ea typeface="Segoe UI"/>
                <a:cs typeface="Segoe UI"/>
              </a:rPr>
              <a:t>1969-2016</a:t>
            </a:r>
            <a:r>
              <a:rPr lang="en-US" sz="2400" b="1" dirty="0">
                <a:latin typeface="Aptos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FE053-6B66-7B99-96BE-886413065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E97F22-AA78-A7CD-24E4-37D2B6108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F8AA9-34A9-BEBB-4E61-331493B8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5418D-B959-553D-C307-2C908A425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6EB3B-4621-23D4-3AEB-374B68BEC5C6}"/>
              </a:ext>
            </a:extLst>
          </p:cNvPr>
          <p:cNvSpPr txBox="1"/>
          <p:nvPr/>
        </p:nvSpPr>
        <p:spPr>
          <a:xfrm>
            <a:off x="953515" y="644349"/>
            <a:ext cx="339909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WHAT KIND OF THEORY?</a:t>
            </a:r>
          </a:p>
        </p:txBody>
      </p:sp>
      <p:pic>
        <p:nvPicPr>
          <p:cNvPr id="8" name="Picture 7" descr="monitor icon sign symbol design 10160745 PNG">
            <a:extLst>
              <a:ext uri="{FF2B5EF4-FFF2-40B4-BE49-F238E27FC236}">
                <a16:creationId xmlns:a16="http://schemas.microsoft.com/office/drawing/2014/main" id="{8DC05528-6174-4A77-3C6C-75AF57A1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54" y="2389449"/>
            <a:ext cx="5816277" cy="4471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8AF085-188F-872D-D431-D7601A1A1663}"/>
              </a:ext>
            </a:extLst>
          </p:cNvPr>
          <p:cNvSpPr txBox="1"/>
          <p:nvPr/>
        </p:nvSpPr>
        <p:spPr>
          <a:xfrm>
            <a:off x="1639747" y="2874380"/>
            <a:ext cx="408007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Most online activity is fake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Real people post less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AI is writing a lot of the internet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Big tech companies control the flow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297445-02FC-C4C2-4461-69D3172D928D}"/>
              </a:ext>
            </a:extLst>
          </p:cNvPr>
          <p:cNvSpPr txBox="1"/>
          <p:nvPr/>
        </p:nvSpPr>
        <p:spPr>
          <a:xfrm>
            <a:off x="7542836" y="3694253"/>
            <a:ext cx="39739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Studies estimate 40–50% of all internet traffic is automated (</a:t>
            </a:r>
            <a:r>
              <a:rPr lang="en-US" b="1" dirty="0" err="1">
                <a:ea typeface="+mn-lt"/>
                <a:cs typeface="+mn-lt"/>
              </a:rPr>
              <a:t>eg.</a:t>
            </a:r>
            <a:r>
              <a:rPr lang="en-US" b="1" dirty="0">
                <a:ea typeface="+mn-lt"/>
                <a:cs typeface="+mn-lt"/>
              </a:rPr>
              <a:t> spam bots).</a:t>
            </a:r>
          </a:p>
        </p:txBody>
      </p:sp>
    </p:spTree>
    <p:extLst>
      <p:ext uri="{BB962C8B-B14F-4D97-AF65-F5344CB8AC3E}">
        <p14:creationId xmlns:p14="http://schemas.microsoft.com/office/powerpoint/2010/main" val="2055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A4319-4909-5B9B-3A6D-DEE270A7BC91}"/>
              </a:ext>
            </a:extLst>
          </p:cNvPr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baseline="0" dirty="0">
                <a:solidFill>
                  <a:srgbClr val="C00000"/>
                </a:solidFill>
              </a:rPr>
              <a:t>ANY</a:t>
            </a:r>
            <a:r>
              <a:rPr lang="en-US" b="1" baseline="0" dirty="0">
                <a:solidFill>
                  <a:srgbClr val="C00000"/>
                </a:solidFill>
              </a:rPr>
              <a:t> </a:t>
            </a:r>
            <a:r>
              <a:rPr lang="en-US" baseline="0" dirty="0"/>
              <a:t>action on the internet that </a:t>
            </a:r>
            <a:r>
              <a:rPr lang="en-US" dirty="0"/>
              <a:t>is performed</a:t>
            </a:r>
            <a:r>
              <a:rPr lang="en-US" baseline="0" dirty="0"/>
              <a:t> </a:t>
            </a:r>
            <a:r>
              <a:rPr lang="en-US" b="1" baseline="0" dirty="0"/>
              <a:t>automatically </a:t>
            </a:r>
            <a:r>
              <a:rPr lang="en-US" b="1" dirty="0"/>
              <a:t>by software</a:t>
            </a:r>
            <a:r>
              <a:rPr lang="en-US" baseline="0" dirty="0"/>
              <a:t>, not by a real human</a:t>
            </a:r>
            <a:r>
              <a:rPr lang="en-US" dirty="0"/>
              <a:t>​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rgbClr val="20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at's a chatbot and why should I care? | CBC Radio">
            <a:extLst>
              <a:ext uri="{FF2B5EF4-FFF2-40B4-BE49-F238E27FC236}">
                <a16:creationId xmlns:a16="http://schemas.microsoft.com/office/drawing/2014/main" id="{F3229E28-EE77-23A9-5D7A-C0ADC0840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660362"/>
            <a:ext cx="5628018" cy="5304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20AEE-FF48-ACEA-66E1-49A7F71FEC3E}"/>
              </a:ext>
            </a:extLst>
          </p:cNvPr>
          <p:cNvSpPr txBox="1"/>
          <p:nvPr/>
        </p:nvSpPr>
        <p:spPr>
          <a:xfrm>
            <a:off x="-264160" y="797560"/>
            <a:ext cx="60960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baseline="0" dirty="0">
                <a:latin typeface="Calibri"/>
                <a:ea typeface="Segoe UI"/>
                <a:cs typeface="Segoe UI"/>
              </a:rPr>
              <a:t>WHAT DO YOU THINK IS A '</a:t>
            </a:r>
            <a:r>
              <a:rPr lang="en-US" sz="2800" b="1" dirty="0">
                <a:latin typeface="Calibri"/>
                <a:ea typeface="Segoe UI"/>
                <a:cs typeface="Segoe UI"/>
              </a:rPr>
              <a:t>'BOT ACTIVITY</a:t>
            </a:r>
            <a:r>
              <a:rPr lang="en-US" sz="2800" b="1" baseline="0" dirty="0">
                <a:latin typeface="Calibri"/>
                <a:ea typeface="Segoe UI"/>
                <a:cs typeface="Segoe UI"/>
              </a:rPr>
              <a:t>''?</a:t>
            </a:r>
            <a:r>
              <a:rPr sz="2800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8D50A-9773-5043-A1CB-29100DF90F14}"/>
              </a:ext>
            </a:extLst>
          </p:cNvPr>
          <p:cNvSpPr txBox="1"/>
          <p:nvPr/>
        </p:nvSpPr>
        <p:spPr>
          <a:xfrm>
            <a:off x="1232208" y="1853563"/>
            <a:ext cx="9724031" cy="3683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BOTS CAN BE HELPFUL BUT ALSO VERY DANGEROUS.</a:t>
            </a:r>
            <a:r>
              <a:rPr lang="en-US" sz="2800" b="1" dirty="0"/>
              <a:t>.</a:t>
            </a:r>
            <a:r>
              <a:rPr lang="en-US" sz="2400" b="1" dirty="0"/>
              <a:t>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4299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7C51E-F0A3-4E65-9D77-3AF593F8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B03FE1-0AA5-B992-F7FB-CC48C621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1B2459-B4C4-424D-3AF1-27E3745DC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14211-F2AA-F05E-8342-C2546003B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10514-88AF-E806-D0B3-12C2E7C2A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2B22D5-C133-4B19-A03E-F4A8ED7C0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FEBB7-30DE-31F8-726A-D43DAF3360EC}"/>
              </a:ext>
            </a:extLst>
          </p:cNvPr>
          <p:cNvSpPr txBox="1"/>
          <p:nvPr/>
        </p:nvSpPr>
        <p:spPr>
          <a:xfrm>
            <a:off x="791365" y="2024194"/>
            <a:ext cx="3381422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NICE</a:t>
            </a:r>
          </a:p>
          <a:p>
            <a:endParaRPr lang="cs-CZ" sz="2000" b="1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err="1">
                <a:latin typeface="Calibri"/>
                <a:ea typeface="Calibri"/>
                <a:cs typeface="Calibri"/>
              </a:rPr>
              <a:t>Search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Engine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Crawlers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dirty="0">
                <a:latin typeface="Calibri"/>
                <a:ea typeface="Calibri"/>
                <a:cs typeface="Calibri"/>
              </a:rPr>
              <a:t>Monitoring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err="1">
                <a:latin typeface="Calibri"/>
                <a:ea typeface="Calibri"/>
                <a:cs typeface="Calibri"/>
              </a:rPr>
              <a:t>Authorized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Data </a:t>
            </a:r>
            <a:r>
              <a:rPr lang="cs-CZ" sz="2000" b="1" err="1">
                <a:latin typeface="Calibri"/>
                <a:ea typeface="Calibri"/>
                <a:cs typeface="Calibri"/>
              </a:rPr>
              <a:t>Collection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err="1">
                <a:latin typeface="Calibri"/>
                <a:ea typeface="Calibri"/>
                <a:cs typeface="Calibri"/>
              </a:rPr>
              <a:t>Archiving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err="1">
                <a:latin typeface="Calibri"/>
                <a:ea typeface="Calibri"/>
                <a:cs typeface="Calibri"/>
              </a:rPr>
              <a:t>Productivity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BA7A6-5A94-5FC1-2182-767FFF9EE47E}"/>
              </a:ext>
            </a:extLst>
          </p:cNvPr>
          <p:cNvSpPr txBox="1"/>
          <p:nvPr/>
        </p:nvSpPr>
        <p:spPr>
          <a:xfrm>
            <a:off x="8113379" y="1939569"/>
            <a:ext cx="2803417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NOT SO NICE</a:t>
            </a:r>
          </a:p>
          <a:p>
            <a:endParaRPr lang="cs-CZ" sz="2000" b="1" dirty="0">
              <a:latin typeface="Calibri"/>
              <a:ea typeface="Calibri"/>
              <a:cs typeface="Calibri"/>
            </a:endParaRPr>
          </a:p>
          <a:p>
            <a:pPr marL="342900" indent="-342900" algn="l">
              <a:buFont typeface="Arial"/>
              <a:buChar char="•"/>
            </a:pPr>
            <a:r>
              <a:rPr lang="cs-CZ" sz="2000" b="1" dirty="0" err="1">
                <a:latin typeface="Calibri"/>
                <a:ea typeface="Calibri"/>
                <a:cs typeface="Calibri"/>
              </a:rPr>
              <a:t>Spambots</a:t>
            </a:r>
            <a:endParaRPr lang="cs-CZ" sz="2000" b="1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err="1">
                <a:latin typeface="Calibri"/>
                <a:ea typeface="Calibri"/>
                <a:cs typeface="Calibri"/>
              </a:rPr>
              <a:t>Unauthorized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Scraper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Fake</a:t>
            </a:r>
            <a:r>
              <a:rPr lang="cs-CZ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Engagement</a:t>
            </a:r>
            <a:r>
              <a:rPr lang="cs-CZ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Bots</a:t>
            </a:r>
            <a:endParaRPr lang="cs-CZ" sz="20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dirty="0" err="1">
                <a:latin typeface="Calibri"/>
                <a:ea typeface="Calibri"/>
                <a:cs typeface="Calibri"/>
              </a:rPr>
              <a:t>Credential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dirty="0" err="1">
                <a:latin typeface="Calibri"/>
                <a:ea typeface="Calibri"/>
                <a:cs typeface="Calibri"/>
              </a:rPr>
              <a:t>Stuffing</a:t>
            </a:r>
            <a:r>
              <a:rPr lang="cs-CZ" sz="2000" b="1" dirty="0">
                <a:latin typeface="Calibri"/>
                <a:ea typeface="Calibri"/>
                <a:cs typeface="Calibri"/>
              </a:rPr>
              <a:t> </a:t>
            </a:r>
            <a:r>
              <a:rPr lang="cs-CZ" sz="2000" b="1" dirty="0" err="1">
                <a:latin typeface="Calibri"/>
                <a:ea typeface="Calibri"/>
                <a:cs typeface="Calibri"/>
              </a:rPr>
              <a:t>Bots</a:t>
            </a:r>
            <a:endParaRPr lang="cs-CZ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cs-CZ" sz="2000" b="1" dirty="0">
                <a:latin typeface="Calibri"/>
                <a:ea typeface="Calibri"/>
                <a:cs typeface="Calibri"/>
              </a:rPr>
              <a:t>Shopping/Ticket </a:t>
            </a:r>
            <a:r>
              <a:rPr lang="cs-CZ" sz="2000" b="1" err="1">
                <a:latin typeface="Calibri"/>
                <a:ea typeface="Calibri"/>
                <a:cs typeface="Calibri"/>
              </a:rPr>
              <a:t>Bots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8466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oubor:Facebook f logo (2019).svg – Wikipedie">
            <a:extLst>
              <a:ext uri="{FF2B5EF4-FFF2-40B4-BE49-F238E27FC236}">
                <a16:creationId xmlns:a16="http://schemas.microsoft.com/office/drawing/2014/main" id="{FA53574D-F0C2-8A01-2C24-218CC7C1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 flipV="1">
            <a:off x="5115560" y="3688080"/>
            <a:ext cx="1778000" cy="1727200"/>
          </a:xfrm>
          <a:prstGeom prst="rect">
            <a:avLst/>
          </a:prstGeom>
        </p:spPr>
      </p:pic>
      <p:pic>
        <p:nvPicPr>
          <p:cNvPr id="3" name="Picture 2" descr="Instagram Logo png and symbol, meaning, history">
            <a:extLst>
              <a:ext uri="{FF2B5EF4-FFF2-40B4-BE49-F238E27FC236}">
                <a16:creationId xmlns:a16="http://schemas.microsoft.com/office/drawing/2014/main" id="{4518C941-0083-9408-3E00-3BE20738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60" y="2407920"/>
            <a:ext cx="3322320" cy="1879600"/>
          </a:xfrm>
          <a:prstGeom prst="rect">
            <a:avLst/>
          </a:prstGeom>
        </p:spPr>
      </p:pic>
      <p:pic>
        <p:nvPicPr>
          <p:cNvPr id="4" name="Picture 3" descr="X logo PNG transparent image download, size: 1544x1544px">
            <a:extLst>
              <a:ext uri="{FF2B5EF4-FFF2-40B4-BE49-F238E27FC236}">
                <a16:creationId xmlns:a16="http://schemas.microsoft.com/office/drawing/2014/main" id="{86D21357-2269-668C-0FD4-E344A5D4A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20" y="2263140"/>
            <a:ext cx="2006600" cy="2026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AD8246-145E-51AA-B278-33ADD28F98F3}"/>
              </a:ext>
            </a:extLst>
          </p:cNvPr>
          <p:cNvSpPr txBox="1"/>
          <p:nvPr/>
        </p:nvSpPr>
        <p:spPr>
          <a:xfrm>
            <a:off x="3180080" y="650240"/>
            <a:ext cx="58420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FAKE ENGAGEMENT BOTS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Širokoúhlá obrazovka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Motiv systému Office</vt:lpstr>
      <vt:lpstr>DEAD INTERNET THEORY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Hájek</dc:creator>
  <cp:lastModifiedBy>Jakub Hájek</cp:lastModifiedBy>
  <cp:revision>599</cp:revision>
  <dcterms:created xsi:type="dcterms:W3CDTF">2025-12-08T14:44:04Z</dcterms:created>
  <dcterms:modified xsi:type="dcterms:W3CDTF">2025-12-12T19:46:00Z</dcterms:modified>
</cp:coreProperties>
</file>