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D0A5E-ADCD-5EC0-9456-8794BADF3F01}" v="57" dt="2025-09-24T08:22:47.835"/>
    <p1510:client id="{C1550C04-EB76-4324-A110-6BDF84684AC4}" v="117" dt="2025-09-24T08:20:35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1550C04-EB76-4324-A110-6BDF84684AC4}"/>
    <pc:docChg chg="modSld">
      <pc:chgData name="" userId="" providerId="" clId="Web-{C1550C04-EB76-4324-A110-6BDF84684AC4}" dt="2025-09-24T08:16:24.484" v="0" actId="20577"/>
      <pc:docMkLst>
        <pc:docMk/>
      </pc:docMkLst>
      <pc:sldChg chg="modSp">
        <pc:chgData name="" userId="" providerId="" clId="Web-{C1550C04-EB76-4324-A110-6BDF84684AC4}" dt="2025-09-24T08:16:24.484" v="0" actId="20577"/>
        <pc:sldMkLst>
          <pc:docMk/>
          <pc:sldMk cId="109857222" sldId="256"/>
        </pc:sldMkLst>
        <pc:spChg chg="mod">
          <ac:chgData name="" userId="" providerId="" clId="Web-{C1550C04-EB76-4324-A110-6BDF84684AC4}" dt="2025-09-24T08:16:24.484" v="0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Jan Schreier" userId="S::sch0170@ad.slu.cz::832da3ef-606f-498e-b683-509122df5ed9" providerId="AD" clId="Web-{C1550C04-EB76-4324-A110-6BDF84684AC4}"/>
    <pc:docChg chg="addSld modSld">
      <pc:chgData name="Jan Schreier" userId="S::sch0170@ad.slu.cz::832da3ef-606f-498e-b683-509122df5ed9" providerId="AD" clId="Web-{C1550C04-EB76-4324-A110-6BDF84684AC4}" dt="2025-09-24T08:20:35.769" v="107" actId="20577"/>
      <pc:docMkLst>
        <pc:docMk/>
      </pc:docMkLst>
      <pc:sldChg chg="modSp">
        <pc:chgData name="Jan Schreier" userId="S::sch0170@ad.slu.cz::832da3ef-606f-498e-b683-509122df5ed9" providerId="AD" clId="Web-{C1550C04-EB76-4324-A110-6BDF84684AC4}" dt="2025-09-24T08:16:26.344" v="0" actId="20577"/>
        <pc:sldMkLst>
          <pc:docMk/>
          <pc:sldMk cId="109857222" sldId="256"/>
        </pc:sldMkLst>
        <pc:spChg chg="mod">
          <ac:chgData name="Jan Schreier" userId="S::sch0170@ad.slu.cz::832da3ef-606f-498e-b683-509122df5ed9" providerId="AD" clId="Web-{C1550C04-EB76-4324-A110-6BDF84684AC4}" dt="2025-09-24T08:16:26.344" v="0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C1550C04-EB76-4324-A110-6BDF84684AC4}" dt="2025-09-24T08:17:23.407" v="6" actId="20577"/>
        <pc:sldMkLst>
          <pc:docMk/>
          <pc:sldMk cId="1718640587" sldId="257"/>
        </pc:sldMkLst>
        <pc:spChg chg="mod">
          <ac:chgData name="Jan Schreier" userId="S::sch0170@ad.slu.cz::832da3ef-606f-498e-b683-509122df5ed9" providerId="AD" clId="Web-{C1550C04-EB76-4324-A110-6BDF84684AC4}" dt="2025-09-24T08:16:42.391" v="4" actId="20577"/>
          <ac:spMkLst>
            <pc:docMk/>
            <pc:sldMk cId="1718640587" sldId="257"/>
            <ac:spMk id="2" creationId="{5EF52DF0-B646-0533-9B57-1354011EFCB3}"/>
          </ac:spMkLst>
        </pc:spChg>
        <pc:spChg chg="mod">
          <ac:chgData name="Jan Schreier" userId="S::sch0170@ad.slu.cz::832da3ef-606f-498e-b683-509122df5ed9" providerId="AD" clId="Web-{C1550C04-EB76-4324-A110-6BDF84684AC4}" dt="2025-09-24T08:17:23.407" v="6" actId="20577"/>
          <ac:spMkLst>
            <pc:docMk/>
            <pc:sldMk cId="1718640587" sldId="257"/>
            <ac:spMk id="3" creationId="{85CDC3DD-14EE-1E00-E1A1-D6F2515E97E1}"/>
          </ac:spMkLst>
        </pc:spChg>
      </pc:sldChg>
      <pc:sldChg chg="modSp new">
        <pc:chgData name="Jan Schreier" userId="S::sch0170@ad.slu.cz::832da3ef-606f-498e-b683-509122df5ed9" providerId="AD" clId="Web-{C1550C04-EB76-4324-A110-6BDF84684AC4}" dt="2025-09-24T08:17:46.220" v="20" actId="20577"/>
        <pc:sldMkLst>
          <pc:docMk/>
          <pc:sldMk cId="3285112314" sldId="258"/>
        </pc:sldMkLst>
        <pc:spChg chg="mod">
          <ac:chgData name="Jan Schreier" userId="S::sch0170@ad.slu.cz::832da3ef-606f-498e-b683-509122df5ed9" providerId="AD" clId="Web-{C1550C04-EB76-4324-A110-6BDF84684AC4}" dt="2025-09-24T08:17:35.517" v="16" actId="20577"/>
          <ac:spMkLst>
            <pc:docMk/>
            <pc:sldMk cId="3285112314" sldId="258"/>
            <ac:spMk id="2" creationId="{32A87450-97B8-E3AC-BAFA-540B44BB574C}"/>
          </ac:spMkLst>
        </pc:spChg>
        <pc:spChg chg="mod">
          <ac:chgData name="Jan Schreier" userId="S::sch0170@ad.slu.cz::832da3ef-606f-498e-b683-509122df5ed9" providerId="AD" clId="Web-{C1550C04-EB76-4324-A110-6BDF84684AC4}" dt="2025-09-24T08:17:46.220" v="20" actId="20577"/>
          <ac:spMkLst>
            <pc:docMk/>
            <pc:sldMk cId="3285112314" sldId="258"/>
            <ac:spMk id="3" creationId="{DB82F642-B33B-7C6C-593E-C9E6E0B752D6}"/>
          </ac:spMkLst>
        </pc:spChg>
      </pc:sldChg>
      <pc:sldChg chg="modSp new">
        <pc:chgData name="Jan Schreier" userId="S::sch0170@ad.slu.cz::832da3ef-606f-498e-b683-509122df5ed9" providerId="AD" clId="Web-{C1550C04-EB76-4324-A110-6BDF84684AC4}" dt="2025-09-24T08:19:38.081" v="79" actId="20577"/>
        <pc:sldMkLst>
          <pc:docMk/>
          <pc:sldMk cId="146988107" sldId="259"/>
        </pc:sldMkLst>
        <pc:spChg chg="mod">
          <ac:chgData name="Jan Schreier" userId="S::sch0170@ad.slu.cz::832da3ef-606f-498e-b683-509122df5ed9" providerId="AD" clId="Web-{C1550C04-EB76-4324-A110-6BDF84684AC4}" dt="2025-09-24T08:17:55.923" v="28" actId="20577"/>
          <ac:spMkLst>
            <pc:docMk/>
            <pc:sldMk cId="146988107" sldId="259"/>
            <ac:spMk id="2" creationId="{A5862618-A36C-6424-526C-A2BAFCE5C56C}"/>
          </ac:spMkLst>
        </pc:spChg>
        <pc:spChg chg="mod">
          <ac:chgData name="Jan Schreier" userId="S::sch0170@ad.slu.cz::832da3ef-606f-498e-b683-509122df5ed9" providerId="AD" clId="Web-{C1550C04-EB76-4324-A110-6BDF84684AC4}" dt="2025-09-24T08:19:38.081" v="79" actId="20577"/>
          <ac:spMkLst>
            <pc:docMk/>
            <pc:sldMk cId="146988107" sldId="259"/>
            <ac:spMk id="3" creationId="{ABE749F5-0A0A-83D9-88DE-E5D458D5F0AD}"/>
          </ac:spMkLst>
        </pc:spChg>
      </pc:sldChg>
      <pc:sldChg chg="modSp new">
        <pc:chgData name="Jan Schreier" userId="S::sch0170@ad.slu.cz::832da3ef-606f-498e-b683-509122df5ed9" providerId="AD" clId="Web-{C1550C04-EB76-4324-A110-6BDF84684AC4}" dt="2025-09-24T08:20:35.769" v="107" actId="20577"/>
        <pc:sldMkLst>
          <pc:docMk/>
          <pc:sldMk cId="2339803299" sldId="260"/>
        </pc:sldMkLst>
        <pc:spChg chg="mod">
          <ac:chgData name="Jan Schreier" userId="S::sch0170@ad.slu.cz::832da3ef-606f-498e-b683-509122df5ed9" providerId="AD" clId="Web-{C1550C04-EB76-4324-A110-6BDF84684AC4}" dt="2025-09-24T08:19:52.174" v="85" actId="20577"/>
          <ac:spMkLst>
            <pc:docMk/>
            <pc:sldMk cId="2339803299" sldId="260"/>
            <ac:spMk id="2" creationId="{1CDDDDC8-C39E-2B7F-74D1-5D4E3C8125B0}"/>
          </ac:spMkLst>
        </pc:spChg>
        <pc:spChg chg="mod">
          <ac:chgData name="Jan Schreier" userId="S::sch0170@ad.slu.cz::832da3ef-606f-498e-b683-509122df5ed9" providerId="AD" clId="Web-{C1550C04-EB76-4324-A110-6BDF84684AC4}" dt="2025-09-24T08:20:35.769" v="107" actId="20577"/>
          <ac:spMkLst>
            <pc:docMk/>
            <pc:sldMk cId="2339803299" sldId="260"/>
            <ac:spMk id="3" creationId="{722BD278-208B-AE03-9D84-3A4B98F0F446}"/>
          </ac:spMkLst>
        </pc:spChg>
      </pc:sldChg>
    </pc:docChg>
  </pc:docChgLst>
  <pc:docChgLst>
    <pc:chgData name="Jan Schreier" userId="S::sch0170@ad.slu.cz::832da3ef-606f-498e-b683-509122df5ed9" providerId="AD" clId="Web-{A98D0A5E-ADCD-5EC0-9456-8794BADF3F01}"/>
    <pc:docChg chg="addSld delSld modSld">
      <pc:chgData name="Jan Schreier" userId="S::sch0170@ad.slu.cz::832da3ef-606f-498e-b683-509122df5ed9" providerId="AD" clId="Web-{A98D0A5E-ADCD-5EC0-9456-8794BADF3F01}" dt="2025-09-24T08:22:47.835" v="53"/>
      <pc:docMkLst>
        <pc:docMk/>
      </pc:docMkLst>
      <pc:sldChg chg="modSp">
        <pc:chgData name="Jan Schreier" userId="S::sch0170@ad.slu.cz::832da3ef-606f-498e-b683-509122df5ed9" providerId="AD" clId="Web-{A98D0A5E-ADCD-5EC0-9456-8794BADF3F01}" dt="2025-09-24T08:21:58.410" v="33" actId="20577"/>
        <pc:sldMkLst>
          <pc:docMk/>
          <pc:sldMk cId="2339803299" sldId="260"/>
        </pc:sldMkLst>
        <pc:spChg chg="mod">
          <ac:chgData name="Jan Schreier" userId="S::sch0170@ad.slu.cz::832da3ef-606f-498e-b683-509122df5ed9" providerId="AD" clId="Web-{A98D0A5E-ADCD-5EC0-9456-8794BADF3F01}" dt="2025-09-24T08:21:58.410" v="33" actId="20577"/>
          <ac:spMkLst>
            <pc:docMk/>
            <pc:sldMk cId="2339803299" sldId="260"/>
            <ac:spMk id="3" creationId="{722BD278-208B-AE03-9D84-3A4B98F0F446}"/>
          </ac:spMkLst>
        </pc:spChg>
      </pc:sldChg>
      <pc:sldChg chg="modSp new del">
        <pc:chgData name="Jan Schreier" userId="S::sch0170@ad.slu.cz::832da3ef-606f-498e-b683-509122df5ed9" providerId="AD" clId="Web-{A98D0A5E-ADCD-5EC0-9456-8794BADF3F01}" dt="2025-09-24T08:22:47.835" v="53"/>
        <pc:sldMkLst>
          <pc:docMk/>
          <pc:sldMk cId="3023855944" sldId="261"/>
        </pc:sldMkLst>
        <pc:spChg chg="mod">
          <ac:chgData name="Jan Schreier" userId="S::sch0170@ad.slu.cz::832da3ef-606f-498e-b683-509122df5ed9" providerId="AD" clId="Web-{A98D0A5E-ADCD-5EC0-9456-8794BADF3F01}" dt="2025-09-24T08:22:09.848" v="41" actId="20577"/>
          <ac:spMkLst>
            <pc:docMk/>
            <pc:sldMk cId="3023855944" sldId="261"/>
            <ac:spMk id="2" creationId="{129FC5F2-231A-A9F5-1E9A-BFC8A6005090}"/>
          </ac:spMkLst>
        </pc:spChg>
        <pc:spChg chg="mod">
          <ac:chgData name="Jan Schreier" userId="S::sch0170@ad.slu.cz::832da3ef-606f-498e-b683-509122df5ed9" providerId="AD" clId="Web-{A98D0A5E-ADCD-5EC0-9456-8794BADF3F01}" dt="2025-09-24T08:22:45.131" v="52" actId="20577"/>
          <ac:spMkLst>
            <pc:docMk/>
            <pc:sldMk cId="3023855944" sldId="261"/>
            <ac:spMk id="3" creationId="{0951DE92-5113-2B2F-FAC8-18920F989C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an.schreier@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Vyčíslitelnost a složitost výpočtů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2DF0-B646-0533-9B57-1354011E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6000" dirty="0"/>
              <a:t>Vyčíslitelnost a složitost výpočtů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DC3DD-14EE-1E00-E1A1-D6F2515E9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Mgr. Jan Schreier </a:t>
            </a:r>
            <a:endParaRPr lang="en-US" dirty="0"/>
          </a:p>
          <a:p>
            <a:r>
              <a:rPr lang="en-GB" dirty="0">
                <a:hlinkClick r:id="rId2"/>
              </a:rPr>
              <a:t>jan.schreier@slu.cz</a:t>
            </a:r>
            <a:endParaRPr lang="en-GB"/>
          </a:p>
          <a:p>
            <a:r>
              <a:rPr lang="en-GB" dirty="0" err="1"/>
              <a:t>Kancelář</a:t>
            </a:r>
            <a:r>
              <a:rPr lang="en-GB" dirty="0"/>
              <a:t> 227, </a:t>
            </a:r>
            <a:r>
              <a:rPr lang="en-GB" dirty="0" err="1"/>
              <a:t>konzultační</a:t>
            </a:r>
            <a:r>
              <a:rPr lang="en-GB" dirty="0"/>
              <a:t> </a:t>
            </a:r>
            <a:r>
              <a:rPr lang="en-GB" dirty="0" err="1"/>
              <a:t>hodiny</a:t>
            </a:r>
            <a:r>
              <a:rPr lang="en-GB" dirty="0"/>
              <a:t> </a:t>
            </a:r>
            <a:r>
              <a:rPr lang="en-GB" dirty="0" err="1"/>
              <a:t>dle</a:t>
            </a:r>
            <a:r>
              <a:rPr lang="en-GB" dirty="0"/>
              <a:t> </a:t>
            </a:r>
            <a:r>
              <a:rPr lang="en-GB" dirty="0" err="1"/>
              <a:t>domluvy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864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62618-A36C-6424-526C-A2BAFCE5C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Obsah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749F5-0A0A-83D9-88DE-E5D458D5F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 err="1">
                <a:ea typeface="+mn-lt"/>
                <a:cs typeface="+mn-lt"/>
              </a:rPr>
              <a:t>Turingův</a:t>
            </a:r>
            <a:r>
              <a:rPr lang="cs-CZ" dirty="0">
                <a:ea typeface="+mn-lt"/>
                <a:cs typeface="+mn-lt"/>
              </a:rPr>
              <a:t> stroj</a:t>
            </a:r>
          </a:p>
          <a:p>
            <a:r>
              <a:rPr lang="cs-CZ" dirty="0" err="1">
                <a:ea typeface="+mn-lt"/>
                <a:cs typeface="+mn-lt"/>
              </a:rPr>
              <a:t>Asymptotiky</a:t>
            </a:r>
            <a:endParaRPr lang="cs-CZ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Časová složitost</a:t>
            </a:r>
          </a:p>
          <a:p>
            <a:r>
              <a:rPr lang="cs-CZ" dirty="0">
                <a:ea typeface="+mn-lt"/>
                <a:cs typeface="+mn-lt"/>
              </a:rPr>
              <a:t>Prostorová složitost</a:t>
            </a:r>
          </a:p>
          <a:p>
            <a:r>
              <a:rPr lang="cs-CZ" dirty="0"/>
              <a:t>Dynamické programování</a:t>
            </a:r>
            <a:endParaRPr lang="cs-CZ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98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DDDC8-C39E-2B7F-74D1-5D4E3C812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Zápočet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BD278-208B-AE03-9D84-3A4B98F0F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Celkem</a:t>
            </a:r>
            <a:r>
              <a:rPr lang="en-GB" dirty="0"/>
              <a:t> </a:t>
            </a:r>
            <a:r>
              <a:rPr lang="en-GB" dirty="0" err="1"/>
              <a:t>čtyři</a:t>
            </a:r>
            <a:r>
              <a:rPr lang="en-GB" dirty="0"/>
              <a:t> </a:t>
            </a:r>
            <a:r>
              <a:rPr lang="en-GB" dirty="0" err="1"/>
              <a:t>domácí</a:t>
            </a:r>
            <a:r>
              <a:rPr lang="en-GB" dirty="0"/>
              <a:t> </a:t>
            </a:r>
            <a:r>
              <a:rPr lang="en-GB" dirty="0" err="1"/>
              <a:t>úkoly</a:t>
            </a:r>
            <a:r>
              <a:rPr lang="en-GB" dirty="0"/>
              <a:t> za 5 </a:t>
            </a:r>
            <a:r>
              <a:rPr lang="en-GB" dirty="0" err="1"/>
              <a:t>bodů</a:t>
            </a:r>
          </a:p>
          <a:p>
            <a:r>
              <a:rPr lang="en-GB" dirty="0" err="1"/>
              <a:t>Aplikace</a:t>
            </a:r>
            <a:r>
              <a:rPr lang="en-GB" dirty="0"/>
              <a:t> </a:t>
            </a:r>
            <a:r>
              <a:rPr lang="en-GB" dirty="0">
                <a:ea typeface="+mn-lt"/>
                <a:cs typeface="+mn-lt"/>
              </a:rPr>
              <a:t>d</a:t>
            </a:r>
            <a:r>
              <a:rPr lang="cs-CZ" dirty="0" err="1">
                <a:ea typeface="+mn-lt"/>
                <a:cs typeface="+mn-lt"/>
              </a:rPr>
              <a:t>ynamické</a:t>
            </a:r>
            <a:r>
              <a:rPr lang="cs-CZ" dirty="0">
                <a:ea typeface="+mn-lt"/>
                <a:cs typeface="+mn-lt"/>
              </a:rPr>
              <a:t> programování - 20 </a:t>
            </a:r>
            <a:r>
              <a:rPr lang="en-GB" dirty="0" err="1">
                <a:ea typeface="+mn-lt"/>
                <a:cs typeface="+mn-lt"/>
              </a:rPr>
              <a:t>bodů</a:t>
            </a:r>
          </a:p>
          <a:p>
            <a:r>
              <a:rPr lang="en-GB" dirty="0" err="1"/>
              <a:t>Celkem</a:t>
            </a:r>
            <a:r>
              <a:rPr lang="en-GB" dirty="0"/>
              <a:t> 40 </a:t>
            </a:r>
            <a:r>
              <a:rPr lang="en-GB" dirty="0" err="1"/>
              <a:t>bodů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980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87450-97B8-E3AC-BAFA-540B44BB5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Materiály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2F642-B33B-7C6C-593E-C9E6E0B75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Všechny</a:t>
            </a:r>
            <a:r>
              <a:rPr lang="en-GB" dirty="0"/>
              <a:t> </a:t>
            </a:r>
            <a:r>
              <a:rPr lang="en-GB" dirty="0" err="1"/>
              <a:t>materiály</a:t>
            </a:r>
            <a:r>
              <a:rPr lang="en-GB" dirty="0"/>
              <a:t> ze </a:t>
            </a:r>
            <a:r>
              <a:rPr lang="en-GB" dirty="0" err="1"/>
              <a:t>cvičení</a:t>
            </a:r>
            <a:r>
              <a:rPr lang="en-GB" dirty="0"/>
              <a:t> </a:t>
            </a:r>
            <a:r>
              <a:rPr lang="en-GB" dirty="0" err="1"/>
              <a:t>budou</a:t>
            </a:r>
            <a:r>
              <a:rPr lang="en-GB" dirty="0"/>
              <a:t> </a:t>
            </a:r>
            <a:r>
              <a:rPr lang="en-GB" dirty="0" err="1"/>
              <a:t>dostupné</a:t>
            </a:r>
            <a:r>
              <a:rPr lang="en-GB" dirty="0"/>
              <a:t> v IS SU. </a:t>
            </a:r>
          </a:p>
        </p:txBody>
      </p:sp>
    </p:spTree>
    <p:extLst>
      <p:ext uri="{BB962C8B-B14F-4D97-AF65-F5344CB8AC3E}">
        <p14:creationId xmlns:p14="http://schemas.microsoft.com/office/powerpoint/2010/main" val="328511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Vyčíslitelnost a složitost výpočtů</vt:lpstr>
      <vt:lpstr>Vyčíslitelnost a složitost výpočtů</vt:lpstr>
      <vt:lpstr>Obsah</vt:lpstr>
      <vt:lpstr>Zápočet</vt:lpstr>
      <vt:lpstr>Materiály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43</cp:revision>
  <dcterms:created xsi:type="dcterms:W3CDTF">2025-09-24T08:15:48Z</dcterms:created>
  <dcterms:modified xsi:type="dcterms:W3CDTF">2025-09-24T08:22:48Z</dcterms:modified>
</cp:coreProperties>
</file>