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784167-E5F4-2ED6-3A28-FCCF02C66D61}" v="652" dt="2025-09-22T09:46:50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Schreier" userId="S::sch0170@ad.slu.cz::832da3ef-606f-498e-b683-509122df5ed9" providerId="AD" clId="Web-{FC784167-E5F4-2ED6-3A28-FCCF02C66D61}"/>
    <pc:docChg chg="addSld delSld modSld sldOrd">
      <pc:chgData name="Jan Schreier" userId="S::sch0170@ad.slu.cz::832da3ef-606f-498e-b683-509122df5ed9" providerId="AD" clId="Web-{FC784167-E5F4-2ED6-3A28-FCCF02C66D61}" dt="2025-09-22T09:46:50.578" v="683" actId="20577"/>
      <pc:docMkLst>
        <pc:docMk/>
      </pc:docMkLst>
      <pc:sldChg chg="modSp">
        <pc:chgData name="Jan Schreier" userId="S::sch0170@ad.slu.cz::832da3ef-606f-498e-b683-509122df5ed9" providerId="AD" clId="Web-{FC784167-E5F4-2ED6-3A28-FCCF02C66D61}" dt="2025-09-22T09:04:15.754" v="2" actId="20577"/>
        <pc:sldMkLst>
          <pc:docMk/>
          <pc:sldMk cId="109857222" sldId="256"/>
        </pc:sldMkLst>
        <pc:spChg chg="mod">
          <ac:chgData name="Jan Schreier" userId="S::sch0170@ad.slu.cz::832da3ef-606f-498e-b683-509122df5ed9" providerId="AD" clId="Web-{FC784167-E5F4-2ED6-3A28-FCCF02C66D61}" dt="2025-09-22T09:04:15.754" v="2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modSp new">
        <pc:chgData name="Jan Schreier" userId="S::sch0170@ad.slu.cz::832da3ef-606f-498e-b683-509122df5ed9" providerId="AD" clId="Web-{FC784167-E5F4-2ED6-3A28-FCCF02C66D61}" dt="2025-09-22T09:24:31.311" v="308" actId="20577"/>
        <pc:sldMkLst>
          <pc:docMk/>
          <pc:sldMk cId="4138950827" sldId="257"/>
        </pc:sldMkLst>
        <pc:spChg chg="mod">
          <ac:chgData name="Jan Schreier" userId="S::sch0170@ad.slu.cz::832da3ef-606f-498e-b683-509122df5ed9" providerId="AD" clId="Web-{FC784167-E5F4-2ED6-3A28-FCCF02C66D61}" dt="2025-09-22T09:04:54.442" v="9" actId="20577"/>
          <ac:spMkLst>
            <pc:docMk/>
            <pc:sldMk cId="4138950827" sldId="257"/>
            <ac:spMk id="2" creationId="{4D27A488-D026-24CE-BDB0-1D299859F32F}"/>
          </ac:spMkLst>
        </pc:spChg>
        <pc:spChg chg="mod">
          <ac:chgData name="Jan Schreier" userId="S::sch0170@ad.slu.cz::832da3ef-606f-498e-b683-509122df5ed9" providerId="AD" clId="Web-{FC784167-E5F4-2ED6-3A28-FCCF02C66D61}" dt="2025-09-22T09:24:31.311" v="308" actId="20577"/>
          <ac:spMkLst>
            <pc:docMk/>
            <pc:sldMk cId="4138950827" sldId="257"/>
            <ac:spMk id="3" creationId="{32D430B2-2FDB-C5D1-B28F-494CEAEC6698}"/>
          </ac:spMkLst>
        </pc:spChg>
      </pc:sldChg>
      <pc:sldChg chg="modSp new">
        <pc:chgData name="Jan Schreier" userId="S::sch0170@ad.slu.cz::832da3ef-606f-498e-b683-509122df5ed9" providerId="AD" clId="Web-{FC784167-E5F4-2ED6-3A28-FCCF02C66D61}" dt="2025-09-22T09:28:32.189" v="422" actId="20577"/>
        <pc:sldMkLst>
          <pc:docMk/>
          <pc:sldMk cId="283181158" sldId="258"/>
        </pc:sldMkLst>
        <pc:spChg chg="mod">
          <ac:chgData name="Jan Schreier" userId="S::sch0170@ad.slu.cz::832da3ef-606f-498e-b683-509122df5ed9" providerId="AD" clId="Web-{FC784167-E5F4-2ED6-3A28-FCCF02C66D61}" dt="2025-09-22T09:07:48.163" v="49" actId="20577"/>
          <ac:spMkLst>
            <pc:docMk/>
            <pc:sldMk cId="283181158" sldId="258"/>
            <ac:spMk id="2" creationId="{7EBE86DA-C396-7C42-B612-87BB3A07CE1F}"/>
          </ac:spMkLst>
        </pc:spChg>
        <pc:spChg chg="mod">
          <ac:chgData name="Jan Schreier" userId="S::sch0170@ad.slu.cz::832da3ef-606f-498e-b683-509122df5ed9" providerId="AD" clId="Web-{FC784167-E5F4-2ED6-3A28-FCCF02C66D61}" dt="2025-09-22T09:28:32.189" v="422" actId="20577"/>
          <ac:spMkLst>
            <pc:docMk/>
            <pc:sldMk cId="283181158" sldId="258"/>
            <ac:spMk id="3" creationId="{A6B741FB-52B1-FF63-0905-6CAEAB2AF9DD}"/>
          </ac:spMkLst>
        </pc:spChg>
      </pc:sldChg>
      <pc:sldChg chg="modSp new">
        <pc:chgData name="Jan Schreier" userId="S::sch0170@ad.slu.cz::832da3ef-606f-498e-b683-509122df5ed9" providerId="AD" clId="Web-{FC784167-E5F4-2ED6-3A28-FCCF02C66D61}" dt="2025-09-22T09:28:15.408" v="420" actId="20577"/>
        <pc:sldMkLst>
          <pc:docMk/>
          <pc:sldMk cId="3099981403" sldId="259"/>
        </pc:sldMkLst>
        <pc:spChg chg="mod">
          <ac:chgData name="Jan Schreier" userId="S::sch0170@ad.slu.cz::832da3ef-606f-498e-b683-509122df5ed9" providerId="AD" clId="Web-{FC784167-E5F4-2ED6-3A28-FCCF02C66D61}" dt="2025-09-22T09:28:15.408" v="420" actId="20577"/>
          <ac:spMkLst>
            <pc:docMk/>
            <pc:sldMk cId="3099981403" sldId="259"/>
            <ac:spMk id="2" creationId="{E855EAAC-8D8F-E757-7BF7-0BE4453B4AE8}"/>
          </ac:spMkLst>
        </pc:spChg>
        <pc:spChg chg="mod">
          <ac:chgData name="Jan Schreier" userId="S::sch0170@ad.slu.cz::832da3ef-606f-498e-b683-509122df5ed9" providerId="AD" clId="Web-{FC784167-E5F4-2ED6-3A28-FCCF02C66D61}" dt="2025-09-22T09:27:57.470" v="416" actId="20577"/>
          <ac:spMkLst>
            <pc:docMk/>
            <pc:sldMk cId="3099981403" sldId="259"/>
            <ac:spMk id="3" creationId="{88B469C6-14D6-C7B7-B9A7-BBF023E1C5FC}"/>
          </ac:spMkLst>
        </pc:spChg>
      </pc:sldChg>
      <pc:sldChg chg="modSp new del">
        <pc:chgData name="Jan Schreier" userId="S::sch0170@ad.slu.cz::832da3ef-606f-498e-b683-509122df5ed9" providerId="AD" clId="Web-{FC784167-E5F4-2ED6-3A28-FCCF02C66D61}" dt="2025-09-22T09:29:48.867" v="455"/>
        <pc:sldMkLst>
          <pc:docMk/>
          <pc:sldMk cId="1260649413" sldId="260"/>
        </pc:sldMkLst>
        <pc:spChg chg="mod">
          <ac:chgData name="Jan Schreier" userId="S::sch0170@ad.slu.cz::832da3ef-606f-498e-b683-509122df5ed9" providerId="AD" clId="Web-{FC784167-E5F4-2ED6-3A28-FCCF02C66D61}" dt="2025-09-22T09:29:03.456" v="432" actId="20577"/>
          <ac:spMkLst>
            <pc:docMk/>
            <pc:sldMk cId="1260649413" sldId="260"/>
            <ac:spMk id="2" creationId="{66755A83-33E0-E33B-B864-30E0850A5CA5}"/>
          </ac:spMkLst>
        </pc:spChg>
        <pc:spChg chg="mod">
          <ac:chgData name="Jan Schreier" userId="S::sch0170@ad.slu.cz::832da3ef-606f-498e-b683-509122df5ed9" providerId="AD" clId="Web-{FC784167-E5F4-2ED6-3A28-FCCF02C66D61}" dt="2025-09-22T09:29:48.492" v="454" actId="20577"/>
          <ac:spMkLst>
            <pc:docMk/>
            <pc:sldMk cId="1260649413" sldId="260"/>
            <ac:spMk id="3" creationId="{BD3911FF-5CEB-6DF2-107E-3D61E04D4059}"/>
          </ac:spMkLst>
        </pc:spChg>
      </pc:sldChg>
      <pc:sldChg chg="modSp new">
        <pc:chgData name="Jan Schreier" userId="S::sch0170@ad.slu.cz::832da3ef-606f-498e-b683-509122df5ed9" providerId="AD" clId="Web-{FC784167-E5F4-2ED6-3A28-FCCF02C66D61}" dt="2025-09-22T09:36:44.094" v="605" actId="20577"/>
        <pc:sldMkLst>
          <pc:docMk/>
          <pc:sldMk cId="2805374144" sldId="260"/>
        </pc:sldMkLst>
        <pc:spChg chg="mod">
          <ac:chgData name="Jan Schreier" userId="S::sch0170@ad.slu.cz::832da3ef-606f-498e-b683-509122df5ed9" providerId="AD" clId="Web-{FC784167-E5F4-2ED6-3A28-FCCF02C66D61}" dt="2025-09-22T09:36:44.094" v="605" actId="20577"/>
          <ac:spMkLst>
            <pc:docMk/>
            <pc:sldMk cId="2805374144" sldId="260"/>
            <ac:spMk id="2" creationId="{8CF61194-CFAC-663C-F6BB-6F0B657F3804}"/>
          </ac:spMkLst>
        </pc:spChg>
        <pc:spChg chg="mod">
          <ac:chgData name="Jan Schreier" userId="S::sch0170@ad.slu.cz::832da3ef-606f-498e-b683-509122df5ed9" providerId="AD" clId="Web-{FC784167-E5F4-2ED6-3A28-FCCF02C66D61}" dt="2025-09-22T09:35:29.108" v="592" actId="20577"/>
          <ac:spMkLst>
            <pc:docMk/>
            <pc:sldMk cId="2805374144" sldId="260"/>
            <ac:spMk id="3" creationId="{40DF60AF-E37C-6B32-B081-99C9D1FD12B9}"/>
          </ac:spMkLst>
        </pc:spChg>
      </pc:sldChg>
      <pc:sldChg chg="modSp new">
        <pc:chgData name="Jan Schreier" userId="S::sch0170@ad.slu.cz::832da3ef-606f-498e-b683-509122df5ed9" providerId="AD" clId="Web-{FC784167-E5F4-2ED6-3A28-FCCF02C66D61}" dt="2025-09-22T09:34:25.136" v="580" actId="20577"/>
        <pc:sldMkLst>
          <pc:docMk/>
          <pc:sldMk cId="256039481" sldId="261"/>
        </pc:sldMkLst>
        <pc:spChg chg="mod">
          <ac:chgData name="Jan Schreier" userId="S::sch0170@ad.slu.cz::832da3ef-606f-498e-b683-509122df5ed9" providerId="AD" clId="Web-{FC784167-E5F4-2ED6-3A28-FCCF02C66D61}" dt="2025-09-22T09:34:03.245" v="557" actId="20577"/>
          <ac:spMkLst>
            <pc:docMk/>
            <pc:sldMk cId="256039481" sldId="261"/>
            <ac:spMk id="2" creationId="{D4DAF66A-389D-6E06-95AB-53567ECC46B2}"/>
          </ac:spMkLst>
        </pc:spChg>
        <pc:spChg chg="mod">
          <ac:chgData name="Jan Schreier" userId="S::sch0170@ad.slu.cz::832da3ef-606f-498e-b683-509122df5ed9" providerId="AD" clId="Web-{FC784167-E5F4-2ED6-3A28-FCCF02C66D61}" dt="2025-09-22T09:34:25.136" v="580" actId="20577"/>
          <ac:spMkLst>
            <pc:docMk/>
            <pc:sldMk cId="256039481" sldId="261"/>
            <ac:spMk id="3" creationId="{2BA3A76E-4D6C-FEFB-8DEE-39EC73CFE3F1}"/>
          </ac:spMkLst>
        </pc:spChg>
      </pc:sldChg>
      <pc:sldChg chg="modSp new ord">
        <pc:chgData name="Jan Schreier" userId="S::sch0170@ad.slu.cz::832da3ef-606f-498e-b683-509122df5ed9" providerId="AD" clId="Web-{FC784167-E5F4-2ED6-3A28-FCCF02C66D61}" dt="2025-09-22T09:46:50.578" v="683" actId="20577"/>
        <pc:sldMkLst>
          <pc:docMk/>
          <pc:sldMk cId="3870669238" sldId="262"/>
        </pc:sldMkLst>
        <pc:spChg chg="mod">
          <ac:chgData name="Jan Schreier" userId="S::sch0170@ad.slu.cz::832da3ef-606f-498e-b683-509122df5ed9" providerId="AD" clId="Web-{FC784167-E5F4-2ED6-3A28-FCCF02C66D61}" dt="2025-09-22T09:37:09.501" v="607" actId="20577"/>
          <ac:spMkLst>
            <pc:docMk/>
            <pc:sldMk cId="3870669238" sldId="262"/>
            <ac:spMk id="2" creationId="{329A0A16-2F17-34C2-D2D0-B5F9E89940C9}"/>
          </ac:spMkLst>
        </pc:spChg>
        <pc:spChg chg="mod">
          <ac:chgData name="Jan Schreier" userId="S::sch0170@ad.slu.cz::832da3ef-606f-498e-b683-509122df5ed9" providerId="AD" clId="Web-{FC784167-E5F4-2ED6-3A28-FCCF02C66D61}" dt="2025-09-22T09:46:50.578" v="683" actId="20577"/>
          <ac:spMkLst>
            <pc:docMk/>
            <pc:sldMk cId="3870669238" sldId="262"/>
            <ac:spMk id="3" creationId="{5047E406-1BA0-2283-5A88-FF93FE17C75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jan.schreier@slu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Algoritmy</a:t>
            </a:r>
            <a:r>
              <a:rPr lang="en-GB" dirty="0"/>
              <a:t> a </a:t>
            </a:r>
            <a:r>
              <a:rPr lang="en-GB" dirty="0" err="1"/>
              <a:t>programování</a:t>
            </a:r>
            <a:r>
              <a:rPr lang="en-GB" dirty="0"/>
              <a:t> III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5EAAC-8D8F-E757-7BF7-0BE4453B4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Algoritmy</a:t>
            </a:r>
            <a:r>
              <a:rPr lang="en-GB" dirty="0"/>
              <a:t> a </a:t>
            </a:r>
            <a:r>
              <a:rPr lang="en-GB" dirty="0" err="1"/>
              <a:t>programování</a:t>
            </a:r>
            <a:r>
              <a:rPr lang="en-GB" dirty="0"/>
              <a:t> III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469C6-14D6-C7B7-B9A7-BBF023E1C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Mgr. Jan Schreier </a:t>
            </a:r>
          </a:p>
          <a:p>
            <a:r>
              <a:rPr lang="en-GB" dirty="0">
                <a:hlinkClick r:id="rId2"/>
              </a:rPr>
              <a:t>jan.schreier@slu.cz</a:t>
            </a:r>
            <a:endParaRPr lang="en-GB" dirty="0"/>
          </a:p>
          <a:p>
            <a:r>
              <a:rPr lang="en-GB" dirty="0" err="1"/>
              <a:t>Kancelář</a:t>
            </a:r>
            <a:r>
              <a:rPr lang="en-GB" dirty="0"/>
              <a:t> 227, </a:t>
            </a:r>
            <a:r>
              <a:rPr lang="en-GB" dirty="0" err="1"/>
              <a:t>konzultační</a:t>
            </a:r>
            <a:r>
              <a:rPr lang="en-GB" dirty="0"/>
              <a:t> </a:t>
            </a:r>
            <a:r>
              <a:rPr lang="en-GB" dirty="0" err="1"/>
              <a:t>hodiny</a:t>
            </a:r>
            <a:r>
              <a:rPr lang="en-GB" dirty="0"/>
              <a:t> </a:t>
            </a:r>
            <a:r>
              <a:rPr lang="en-GB" dirty="0" err="1"/>
              <a:t>dle</a:t>
            </a:r>
            <a:r>
              <a:rPr lang="en-GB" dirty="0"/>
              <a:t> </a:t>
            </a:r>
            <a:r>
              <a:rPr lang="en-GB" dirty="0" err="1"/>
              <a:t>domluvy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99981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7A488-D026-24CE-BDB0-1D299859F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Obsah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430B2-2FDB-C5D1-B28F-494CEAEC6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GB" dirty="0"/>
              <a:t>C++ </a:t>
            </a:r>
            <a:r>
              <a:rPr lang="en-GB" dirty="0" err="1"/>
              <a:t>opakování</a:t>
            </a:r>
            <a:endParaRPr lang="en-GB"/>
          </a:p>
          <a:p>
            <a:r>
              <a:rPr lang="en-GB" dirty="0"/>
              <a:t>C#</a:t>
            </a:r>
          </a:p>
          <a:p>
            <a:pPr lvl="1">
              <a:buNone/>
            </a:pPr>
            <a:r>
              <a:rPr lang="en-GB" b="1" dirty="0" err="1">
                <a:ea typeface="+mn-lt"/>
                <a:cs typeface="+mn-lt"/>
              </a:rPr>
              <a:t>Základní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syntaxe</a:t>
            </a:r>
            <a:endParaRPr lang="en-GB" dirty="0" err="1"/>
          </a:p>
          <a:p>
            <a:pPr lvl="2">
              <a:buFont typeface="Arial"/>
              <a:buChar char="•"/>
            </a:pPr>
            <a:r>
              <a:rPr lang="en-GB" err="1">
                <a:ea typeface="+mn-lt"/>
                <a:cs typeface="+mn-lt"/>
              </a:rPr>
              <a:t>Proměnné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err="1">
                <a:ea typeface="+mn-lt"/>
                <a:cs typeface="+mn-lt"/>
              </a:rPr>
              <a:t>datové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err="1">
                <a:ea typeface="+mn-lt"/>
                <a:cs typeface="+mn-lt"/>
              </a:rPr>
              <a:t>typy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>
                <a:latin typeface="Consolas"/>
              </a:rPr>
              <a:t>int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double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string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bool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var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/>
          </a:p>
          <a:p>
            <a:pPr lvl="2">
              <a:buFont typeface="Arial"/>
              <a:buChar char="•"/>
            </a:pPr>
            <a:r>
              <a:rPr lang="en-GB" err="1">
                <a:ea typeface="+mn-lt"/>
                <a:cs typeface="+mn-lt"/>
              </a:rPr>
              <a:t>Vstup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err="1">
                <a:ea typeface="+mn-lt"/>
                <a:cs typeface="+mn-lt"/>
              </a:rPr>
              <a:t>výstup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err="1">
                <a:latin typeface="Consolas"/>
              </a:rPr>
              <a:t>Console.WriteLine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err="1">
                <a:latin typeface="Consolas"/>
              </a:rPr>
              <a:t>Console.ReadLine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/>
          </a:p>
          <a:p>
            <a:pPr lvl="2">
              <a:buFont typeface="Arial"/>
              <a:buChar char="•"/>
            </a:pPr>
            <a:r>
              <a:rPr lang="en-GB" err="1">
                <a:ea typeface="+mn-lt"/>
                <a:cs typeface="+mn-lt"/>
              </a:rPr>
              <a:t>Podmínky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>
                <a:latin typeface="Consolas"/>
              </a:rPr>
              <a:t>if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else if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else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switch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/>
          </a:p>
          <a:p>
            <a:pPr lvl="2">
              <a:buFont typeface="Arial"/>
              <a:buChar char="•"/>
            </a:pPr>
            <a:r>
              <a:rPr lang="en-GB" dirty="0" err="1">
                <a:ea typeface="+mn-lt"/>
                <a:cs typeface="+mn-lt"/>
              </a:rPr>
              <a:t>Cykly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>
                <a:latin typeface="Consolas"/>
              </a:rPr>
              <a:t>for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foreach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while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do-while)</a:t>
            </a:r>
            <a:endParaRPr lang="en-GB" dirty="0" err="1">
              <a:ea typeface="+mn-lt"/>
              <a:cs typeface="+mn-lt"/>
            </a:endParaRPr>
          </a:p>
          <a:p>
            <a:pPr marL="457200" lvl="1" indent="0">
              <a:buNone/>
            </a:pPr>
            <a:r>
              <a:rPr lang="en-GB" b="1" dirty="0" err="1">
                <a:ea typeface="+mn-lt"/>
                <a:cs typeface="+mn-lt"/>
              </a:rPr>
              <a:t>Třídy</a:t>
            </a:r>
            <a:r>
              <a:rPr lang="en-GB" b="1" dirty="0">
                <a:ea typeface="+mn-lt"/>
                <a:cs typeface="+mn-lt"/>
              </a:rPr>
              <a:t> a </a:t>
            </a:r>
            <a:r>
              <a:rPr lang="en-GB" b="1" dirty="0" err="1">
                <a:ea typeface="+mn-lt"/>
                <a:cs typeface="+mn-lt"/>
              </a:rPr>
              <a:t>objekty</a:t>
            </a:r>
            <a:endParaRPr lang="en-GB" dirty="0" err="1">
              <a:ea typeface="+mn-lt"/>
              <a:cs typeface="+mn-lt"/>
            </a:endParaRPr>
          </a:p>
          <a:p>
            <a:pPr lvl="2">
              <a:buFont typeface="Arial"/>
              <a:buChar char="•"/>
            </a:pPr>
            <a:r>
              <a:rPr lang="en-GB" sz="2100" dirty="0" err="1">
                <a:ea typeface="+mn-lt"/>
                <a:cs typeface="+mn-lt"/>
              </a:rPr>
              <a:t>Definice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třídy</a:t>
            </a:r>
            <a:endParaRPr lang="en-GB" dirty="0">
              <a:ea typeface="+mn-lt"/>
              <a:cs typeface="+mn-lt"/>
            </a:endParaRPr>
          </a:p>
          <a:p>
            <a:pPr lvl="2">
              <a:buFont typeface="Arial"/>
              <a:buChar char="•"/>
            </a:pPr>
            <a:r>
              <a:rPr lang="en-GB" sz="2100" dirty="0" err="1">
                <a:ea typeface="+mn-lt"/>
                <a:cs typeface="+mn-lt"/>
              </a:rPr>
              <a:t>Konstruktory</a:t>
            </a:r>
            <a:endParaRPr lang="en-GB" sz="2100">
              <a:ea typeface="+mn-lt"/>
              <a:cs typeface="+mn-lt"/>
            </a:endParaRPr>
          </a:p>
          <a:p>
            <a:pPr lvl="2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Metody </a:t>
            </a:r>
            <a:r>
              <a:rPr lang="en-GB" err="1">
                <a:ea typeface="+mn-lt"/>
                <a:cs typeface="+mn-lt"/>
              </a:rPr>
              <a:t>objektů</a:t>
            </a:r>
            <a:endParaRPr lang="en-GB"/>
          </a:p>
          <a:p>
            <a:pPr lvl="2">
              <a:buFont typeface="Arial"/>
              <a:buChar char="•"/>
            </a:pPr>
            <a:r>
              <a:rPr lang="en-GB" dirty="0" err="1">
                <a:ea typeface="+mn-lt"/>
                <a:cs typeface="+mn-lt"/>
              </a:rPr>
              <a:t>Zapouzdření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>
                <a:latin typeface="Consolas"/>
              </a:rPr>
              <a:t>public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private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>
                <a:latin typeface="Consolas"/>
              </a:rPr>
              <a:t>protected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 dirty="0"/>
          </a:p>
          <a:p>
            <a:pPr lvl="2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Dědičnost (</a:t>
            </a:r>
            <a:r>
              <a:rPr lang="en-GB" dirty="0">
                <a:latin typeface="Consolas"/>
              </a:rPr>
              <a:t>class Child : Parent</a:t>
            </a:r>
            <a:r>
              <a:rPr lang="en-GB" dirty="0">
                <a:ea typeface="+mn-lt"/>
                <a:cs typeface="+mn-lt"/>
              </a:rPr>
              <a:t>)</a:t>
            </a:r>
            <a:endParaRPr lang="en-GB" b="1" dirty="0">
              <a:ea typeface="+mn-lt"/>
              <a:cs typeface="+mn-lt"/>
            </a:endParaRPr>
          </a:p>
          <a:p>
            <a:pPr marL="0" lvl="2" indent="0">
              <a:buNone/>
            </a:pPr>
            <a:r>
              <a:rPr lang="en-GB" b="1" dirty="0">
                <a:ea typeface="+mn-lt"/>
                <a:cs typeface="+mn-lt"/>
              </a:rPr>
              <a:t>  </a:t>
            </a:r>
            <a:r>
              <a:rPr lang="en-GB" sz="2200" b="1" err="1">
                <a:ea typeface="+mn-lt"/>
                <a:cs typeface="+mn-lt"/>
              </a:rPr>
              <a:t>Kolekce</a:t>
            </a:r>
            <a:r>
              <a:rPr lang="en-GB" sz="2200" b="1" dirty="0">
                <a:ea typeface="+mn-lt"/>
                <a:cs typeface="+mn-lt"/>
              </a:rPr>
              <a:t> (</a:t>
            </a:r>
            <a:r>
              <a:rPr lang="en-GB" sz="2200" b="1" err="1">
                <a:ea typeface="+mn-lt"/>
                <a:cs typeface="+mn-lt"/>
              </a:rPr>
              <a:t>Seznamy</a:t>
            </a:r>
            <a:r>
              <a:rPr lang="en-GB" sz="2200" b="1" dirty="0">
                <a:ea typeface="+mn-lt"/>
                <a:cs typeface="+mn-lt"/>
              </a:rPr>
              <a:t>, </a:t>
            </a:r>
            <a:r>
              <a:rPr lang="en-GB" sz="2200" b="1" err="1">
                <a:ea typeface="+mn-lt"/>
                <a:cs typeface="+mn-lt"/>
              </a:rPr>
              <a:t>Listy</a:t>
            </a:r>
            <a:r>
              <a:rPr lang="en-GB" sz="2200" b="1" dirty="0">
                <a:ea typeface="+mn-lt"/>
                <a:cs typeface="+mn-lt"/>
              </a:rPr>
              <a:t>, </a:t>
            </a:r>
            <a:r>
              <a:rPr lang="en-GB" sz="2200" b="1" err="1">
                <a:ea typeface="+mn-lt"/>
                <a:cs typeface="+mn-lt"/>
              </a:rPr>
              <a:t>Slovníky</a:t>
            </a:r>
            <a:r>
              <a:rPr lang="en-GB" sz="2200" b="1" dirty="0">
                <a:ea typeface="+mn-lt"/>
                <a:cs typeface="+mn-lt"/>
              </a:rPr>
              <a:t>)</a:t>
            </a:r>
            <a:endParaRPr lang="en-GB" sz="2200" b="1" dirty="0" err="1">
              <a:ea typeface="+mn-lt"/>
              <a:cs typeface="+mn-lt"/>
            </a:endParaRPr>
          </a:p>
          <a:p>
            <a:pPr lvl="2">
              <a:buFont typeface="Arial"/>
              <a:buChar char="•"/>
            </a:pPr>
            <a:endParaRPr lang="en-GB" dirty="0">
              <a:latin typeface="Consolas"/>
            </a:endParaRPr>
          </a:p>
          <a:p>
            <a:pPr marL="457200" lvl="1" indent="0">
              <a:buNone/>
            </a:pPr>
            <a:endParaRPr lang="en-GB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4138950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E86DA-C396-7C42-B612-87BB3A07C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err="1"/>
              <a:t>Zápočet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741FB-52B1-FF63-0905-6CAEAB2AF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/>
              <a:t>Požadavky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projekt</a:t>
            </a:r>
            <a:r>
              <a:rPr lang="en-GB" dirty="0"/>
              <a:t>:</a:t>
            </a:r>
          </a:p>
          <a:p>
            <a:pPr marL="457200" lvl="1" indent="0">
              <a:buNone/>
            </a:pPr>
            <a:r>
              <a:rPr lang="en-GB" dirty="0"/>
              <a:t>Program </a:t>
            </a:r>
            <a:r>
              <a:rPr lang="en-GB" dirty="0" err="1"/>
              <a:t>bude</a:t>
            </a:r>
            <a:r>
              <a:rPr lang="en-GB" dirty="0"/>
              <a:t> </a:t>
            </a:r>
            <a:r>
              <a:rPr lang="en-GB" dirty="0" err="1"/>
              <a:t>napsán</a:t>
            </a:r>
            <a:r>
              <a:rPr lang="en-GB" dirty="0"/>
              <a:t> v </a:t>
            </a:r>
            <a:r>
              <a:rPr lang="en-GB" dirty="0" err="1"/>
              <a:t>jazyce</a:t>
            </a:r>
            <a:r>
              <a:rPr lang="en-GB" dirty="0"/>
              <a:t> C#.</a:t>
            </a:r>
          </a:p>
          <a:p>
            <a:pPr marL="457200" lvl="1" indent="0">
              <a:buNone/>
            </a:pPr>
            <a:r>
              <a:rPr lang="en-GB" dirty="0" err="1">
                <a:ea typeface="+mn-lt"/>
                <a:cs typeface="+mn-lt"/>
              </a:rPr>
              <a:t>Načíst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vstup</a:t>
            </a:r>
            <a:r>
              <a:rPr lang="en-GB" dirty="0">
                <a:ea typeface="+mn-lt"/>
                <a:cs typeface="+mn-lt"/>
              </a:rPr>
              <a:t> od </a:t>
            </a:r>
            <a:r>
              <a:rPr lang="en-GB" dirty="0" err="1">
                <a:ea typeface="+mn-lt"/>
                <a:cs typeface="+mn-lt"/>
              </a:rPr>
              <a:t>uživatele</a:t>
            </a:r>
            <a:r>
              <a:rPr lang="en-GB" dirty="0">
                <a:ea typeface="+mn-lt"/>
                <a:cs typeface="+mn-lt"/>
              </a:rPr>
              <a:t>. </a:t>
            </a:r>
          </a:p>
          <a:p>
            <a:pPr marL="457200" lvl="1" indent="0">
              <a:buNone/>
            </a:pPr>
            <a:r>
              <a:rPr lang="en-GB" dirty="0" err="1">
                <a:ea typeface="+mn-lt"/>
                <a:cs typeface="+mn-lt"/>
              </a:rPr>
              <a:t>Definice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dirty="0" err="1">
                <a:ea typeface="+mn-lt"/>
                <a:cs typeface="+mn-lt"/>
              </a:rPr>
              <a:t>použití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tříd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dirty="0" err="1">
                <a:ea typeface="+mn-lt"/>
                <a:cs typeface="+mn-lt"/>
              </a:rPr>
              <a:t>objektů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pPr marL="457200" lvl="1" indent="0">
              <a:buNone/>
            </a:pPr>
            <a:r>
              <a:rPr lang="en-GB" dirty="0" err="1">
                <a:ea typeface="+mn-lt"/>
                <a:cs typeface="+mn-lt"/>
              </a:rPr>
              <a:t>Konstruktory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dirty="0" err="1">
                <a:ea typeface="+mn-lt"/>
                <a:cs typeface="+mn-lt"/>
              </a:rPr>
              <a:t>zapouzdření</a:t>
            </a:r>
            <a:r>
              <a:rPr lang="en-GB" dirty="0">
                <a:ea typeface="+mn-lt"/>
                <a:cs typeface="+mn-lt"/>
              </a:rPr>
              <a:t>.</a:t>
            </a:r>
          </a:p>
          <a:p>
            <a:pPr marL="457200" lvl="1" indent="0">
              <a:buNone/>
            </a:pPr>
            <a:r>
              <a:rPr lang="en-GB" dirty="0">
                <a:ea typeface="+mn-lt"/>
                <a:cs typeface="+mn-lt"/>
              </a:rPr>
              <a:t>Dědičnost a </a:t>
            </a:r>
            <a:r>
              <a:rPr lang="en-GB" dirty="0" err="1">
                <a:ea typeface="+mn-lt"/>
                <a:cs typeface="+mn-lt"/>
              </a:rPr>
              <a:t>polymorfismus</a:t>
            </a:r>
            <a:r>
              <a:rPr lang="en-GB" dirty="0">
                <a:ea typeface="+mn-lt"/>
                <a:cs typeface="+mn-lt"/>
              </a:rPr>
              <a:t> (</a:t>
            </a:r>
            <a:r>
              <a:rPr lang="en-GB" dirty="0" err="1">
                <a:ea typeface="+mn-lt"/>
                <a:cs typeface="+mn-lt"/>
              </a:rPr>
              <a:t>minimálně</a:t>
            </a:r>
            <a:r>
              <a:rPr lang="en-GB" dirty="0">
                <a:ea typeface="+mn-lt"/>
                <a:cs typeface="+mn-lt"/>
              </a:rPr>
              <a:t> 1 </a:t>
            </a:r>
            <a:r>
              <a:rPr lang="en-GB" dirty="0" err="1">
                <a:ea typeface="+mn-lt"/>
                <a:cs typeface="+mn-lt"/>
              </a:rPr>
              <a:t>ukázka</a:t>
            </a:r>
            <a:r>
              <a:rPr lang="en-GB" dirty="0">
                <a:ea typeface="+mn-lt"/>
                <a:cs typeface="+mn-lt"/>
              </a:rPr>
              <a:t>).</a:t>
            </a:r>
            <a:endParaRPr lang="en-GB" dirty="0"/>
          </a:p>
          <a:p>
            <a:pPr marL="457200" lvl="1" indent="0">
              <a:buNone/>
            </a:pPr>
            <a:r>
              <a:rPr lang="en-GB" dirty="0" err="1"/>
              <a:t>Použití</a:t>
            </a:r>
            <a:r>
              <a:rPr lang="en-GB" dirty="0"/>
              <a:t> </a:t>
            </a:r>
            <a:r>
              <a:rPr lang="en-GB" dirty="0" err="1"/>
              <a:t>kolekce</a:t>
            </a:r>
            <a:r>
              <a:rPr lang="en-GB" dirty="0"/>
              <a:t>.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81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AF66A-389D-6E06-95AB-53567ECC4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err="1"/>
              <a:t>Materiály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3A76E-4D6C-FEFB-8DEE-39EC73CFE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/>
              <a:t>Všechny</a:t>
            </a:r>
            <a:r>
              <a:rPr lang="en-GB" dirty="0"/>
              <a:t> </a:t>
            </a:r>
            <a:r>
              <a:rPr lang="en-GB" dirty="0" err="1"/>
              <a:t>kody</a:t>
            </a:r>
            <a:r>
              <a:rPr lang="en-GB" dirty="0"/>
              <a:t> ze </a:t>
            </a:r>
            <a:r>
              <a:rPr lang="en-GB" dirty="0" err="1"/>
              <a:t>cvičení</a:t>
            </a:r>
            <a:r>
              <a:rPr lang="en-GB" dirty="0"/>
              <a:t> </a:t>
            </a:r>
            <a:r>
              <a:rPr lang="en-GB" dirty="0" err="1"/>
              <a:t>budou</a:t>
            </a:r>
            <a:r>
              <a:rPr lang="en-GB" dirty="0"/>
              <a:t> </a:t>
            </a:r>
            <a:r>
              <a:rPr lang="en-GB" dirty="0" err="1"/>
              <a:t>dostupné</a:t>
            </a:r>
            <a:r>
              <a:rPr lang="en-GB" dirty="0"/>
              <a:t> v IS SU. </a:t>
            </a:r>
          </a:p>
        </p:txBody>
      </p:sp>
    </p:spTree>
    <p:extLst>
      <p:ext uri="{BB962C8B-B14F-4D97-AF65-F5344CB8AC3E}">
        <p14:creationId xmlns:p14="http://schemas.microsoft.com/office/powerpoint/2010/main" val="256039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A0A16-2F17-34C2-D2D0-B5F9E8994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C++ </a:t>
            </a:r>
            <a:r>
              <a:rPr lang="en-GB" dirty="0" err="1"/>
              <a:t>opakování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7E406-1BA0-2283-5A88-FF93FE17C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err="1"/>
              <a:t>Vytvořte</a:t>
            </a:r>
            <a:r>
              <a:rPr lang="en-GB" dirty="0"/>
              <a:t> program, </a:t>
            </a:r>
            <a:r>
              <a:rPr lang="en-GB" dirty="0" err="1"/>
              <a:t>který</a:t>
            </a:r>
            <a:r>
              <a:rPr lang="en-GB" dirty="0"/>
              <a:t> </a:t>
            </a:r>
            <a:r>
              <a:rPr lang="en-GB" dirty="0" err="1"/>
              <a:t>splňuje</a:t>
            </a:r>
            <a:r>
              <a:rPr lang="en-GB" dirty="0"/>
              <a:t> </a:t>
            </a:r>
            <a:r>
              <a:rPr lang="en-GB" dirty="0" err="1"/>
              <a:t>tyto</a:t>
            </a:r>
            <a:r>
              <a:rPr lang="en-GB" dirty="0"/>
              <a:t> </a:t>
            </a:r>
            <a:r>
              <a:rPr lang="en-GB" dirty="0" err="1"/>
              <a:t>podmínky</a:t>
            </a:r>
            <a:r>
              <a:rPr lang="en-GB" dirty="0"/>
              <a:t>:</a:t>
            </a:r>
          </a:p>
          <a:p>
            <a:r>
              <a:rPr lang="en-GB" err="1">
                <a:ea typeface="+mn-lt"/>
                <a:cs typeface="+mn-lt"/>
              </a:rPr>
              <a:t>Vytvořte</a:t>
            </a:r>
            <a:r>
              <a:rPr lang="en-GB">
                <a:ea typeface="+mn-lt"/>
                <a:cs typeface="+mn-lt"/>
              </a:rPr>
              <a:t> pole o </a:t>
            </a:r>
            <a:r>
              <a:rPr lang="en-GB" err="1">
                <a:ea typeface="+mn-lt"/>
                <a:cs typeface="+mn-lt"/>
              </a:rPr>
              <a:t>velikosti</a:t>
            </a:r>
            <a:r>
              <a:rPr lang="en-GB">
                <a:ea typeface="+mn-lt"/>
                <a:cs typeface="+mn-lt"/>
              </a:rPr>
              <a:t> </a:t>
            </a:r>
            <a:r>
              <a:rPr lang="en-GB" b="1">
                <a:ea typeface="+mn-lt"/>
                <a:cs typeface="+mn-lt"/>
              </a:rPr>
              <a:t>5 </a:t>
            </a:r>
            <a:r>
              <a:rPr lang="en-GB" b="1" err="1">
                <a:ea typeface="+mn-lt"/>
                <a:cs typeface="+mn-lt"/>
              </a:rPr>
              <a:t>prvků</a:t>
            </a:r>
            <a:r>
              <a:rPr lang="en-GB">
                <a:ea typeface="+mn-lt"/>
                <a:cs typeface="+mn-lt"/>
              </a:rPr>
              <a:t> (</a:t>
            </a:r>
            <a:r>
              <a:rPr lang="en-GB">
                <a:latin typeface="Consolas"/>
              </a:rPr>
              <a:t>int numbers[5];</a:t>
            </a:r>
            <a:r>
              <a:rPr lang="en-GB">
                <a:ea typeface="+mn-lt"/>
                <a:cs typeface="+mn-lt"/>
              </a:rPr>
              <a:t>).</a:t>
            </a:r>
            <a:endParaRPr lang="en-GB" dirty="0"/>
          </a:p>
          <a:p>
            <a:r>
              <a:rPr lang="en-GB" err="1">
                <a:ea typeface="+mn-lt"/>
                <a:cs typeface="+mn-lt"/>
              </a:rPr>
              <a:t>Načte</a:t>
            </a:r>
            <a:r>
              <a:rPr lang="en-GB">
                <a:ea typeface="+mn-lt"/>
                <a:cs typeface="+mn-lt"/>
              </a:rPr>
              <a:t> </a:t>
            </a:r>
            <a:r>
              <a:rPr lang="en-GB" dirty="0">
                <a:ea typeface="+mn-lt"/>
                <a:cs typeface="+mn-lt"/>
              </a:rPr>
              <a:t>od </a:t>
            </a:r>
            <a:r>
              <a:rPr lang="en-GB" err="1">
                <a:ea typeface="+mn-lt"/>
                <a:cs typeface="+mn-lt"/>
              </a:rPr>
              <a:t>uživatele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>
                <a:ea typeface="+mn-lt"/>
                <a:cs typeface="+mn-lt"/>
              </a:rPr>
              <a:t>5 </a:t>
            </a:r>
            <a:r>
              <a:rPr lang="en-GB" b="1" err="1">
                <a:ea typeface="+mn-lt"/>
                <a:cs typeface="+mn-lt"/>
              </a:rPr>
              <a:t>celých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err="1">
                <a:ea typeface="+mn-lt"/>
                <a:cs typeface="+mn-lt"/>
              </a:rPr>
              <a:t>čísel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err="1">
                <a:ea typeface="+mn-lt"/>
                <a:cs typeface="+mn-lt"/>
              </a:rPr>
              <a:t>uloží</a:t>
            </a:r>
            <a:r>
              <a:rPr lang="en-GB" dirty="0">
                <a:ea typeface="+mn-lt"/>
                <a:cs typeface="+mn-lt"/>
              </a:rPr>
              <a:t> je do pole.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Spočítá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kolik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čísel</a:t>
            </a:r>
            <a:r>
              <a:rPr lang="en-GB" dirty="0">
                <a:ea typeface="+mn-lt"/>
                <a:cs typeface="+mn-lt"/>
              </a:rPr>
              <a:t> v poli je </a:t>
            </a:r>
            <a:r>
              <a:rPr lang="en-GB" b="1" dirty="0" err="1">
                <a:ea typeface="+mn-lt"/>
                <a:cs typeface="+mn-lt"/>
              </a:rPr>
              <a:t>sudých</a:t>
            </a:r>
            <a:r>
              <a:rPr lang="en-GB" dirty="0">
                <a:ea typeface="+mn-lt"/>
                <a:cs typeface="+mn-lt"/>
              </a:rPr>
              <a:t> a </a:t>
            </a:r>
            <a:r>
              <a:rPr lang="en-GB" dirty="0" err="1">
                <a:ea typeface="+mn-lt"/>
                <a:cs typeface="+mn-lt"/>
              </a:rPr>
              <a:t>kolik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lichých</a:t>
            </a:r>
            <a:r>
              <a:rPr lang="en-GB" dirty="0">
                <a:ea typeface="+mn-lt"/>
                <a:cs typeface="+mn-lt"/>
              </a:rPr>
              <a:t>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Zjistí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zda</a:t>
            </a:r>
            <a:r>
              <a:rPr lang="en-GB" dirty="0">
                <a:ea typeface="+mn-lt"/>
                <a:cs typeface="+mn-lt"/>
              </a:rPr>
              <a:t> pole </a:t>
            </a:r>
            <a:r>
              <a:rPr lang="en-GB" dirty="0" err="1">
                <a:ea typeface="+mn-lt"/>
                <a:cs typeface="+mn-lt"/>
              </a:rPr>
              <a:t>obsahuje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alespoň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jednu</a:t>
            </a:r>
            <a:r>
              <a:rPr lang="en-GB" b="1" dirty="0">
                <a:ea typeface="+mn-lt"/>
                <a:cs typeface="+mn-lt"/>
              </a:rPr>
              <a:t> </a:t>
            </a:r>
            <a:r>
              <a:rPr lang="en-GB" b="1" dirty="0" err="1">
                <a:ea typeface="+mn-lt"/>
                <a:cs typeface="+mn-lt"/>
              </a:rPr>
              <a:t>nulu</a:t>
            </a:r>
            <a:endParaRPr lang="en-GB" dirty="0" err="1"/>
          </a:p>
          <a:p>
            <a:r>
              <a:rPr lang="en-GB" dirty="0" err="1">
                <a:ea typeface="+mn-lt"/>
                <a:cs typeface="+mn-lt"/>
              </a:rPr>
              <a:t>Vypíše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všechna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čísla</a:t>
            </a:r>
            <a:r>
              <a:rPr lang="en-GB" dirty="0">
                <a:ea typeface="+mn-lt"/>
                <a:cs typeface="+mn-lt"/>
              </a:rPr>
              <a:t> v poli</a:t>
            </a:r>
            <a:endParaRPr lang="en-GB" b="1" dirty="0"/>
          </a:p>
          <a:p>
            <a:r>
              <a:rPr lang="en-GB" dirty="0" err="1">
                <a:ea typeface="+mn-lt"/>
                <a:cs typeface="+mn-lt"/>
              </a:rPr>
              <a:t>Funkce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>
                <a:latin typeface="Consolas"/>
              </a:rPr>
              <a:t>int sum(int </a:t>
            </a:r>
            <a:r>
              <a:rPr lang="en-GB" dirty="0" err="1">
                <a:latin typeface="Consolas"/>
              </a:rPr>
              <a:t>arr</a:t>
            </a:r>
            <a:r>
              <a:rPr lang="en-GB" dirty="0">
                <a:latin typeface="Consolas"/>
              </a:rPr>
              <a:t>[], int size)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která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spočítá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součet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všech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čísel</a:t>
            </a:r>
            <a:r>
              <a:rPr lang="en-GB" dirty="0">
                <a:ea typeface="+mn-lt"/>
                <a:cs typeface="+mn-lt"/>
              </a:rPr>
              <a:t> v poli.</a:t>
            </a:r>
            <a:endParaRPr lang="en-GB" dirty="0"/>
          </a:p>
          <a:p>
            <a:r>
              <a:rPr lang="en-GB" dirty="0" err="1">
                <a:ea typeface="+mn-lt"/>
                <a:cs typeface="+mn-lt"/>
              </a:rPr>
              <a:t>Funkci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>
                <a:latin typeface="Consolas"/>
              </a:rPr>
              <a:t>double average(int </a:t>
            </a:r>
            <a:r>
              <a:rPr lang="en-GB" dirty="0" err="1">
                <a:latin typeface="Consolas"/>
              </a:rPr>
              <a:t>arr</a:t>
            </a:r>
            <a:r>
              <a:rPr lang="en-GB" dirty="0">
                <a:latin typeface="Consolas"/>
              </a:rPr>
              <a:t>[], int size)</a:t>
            </a:r>
            <a:r>
              <a:rPr lang="en-GB" dirty="0">
                <a:ea typeface="+mn-lt"/>
                <a:cs typeface="+mn-lt"/>
              </a:rPr>
              <a:t>, </a:t>
            </a:r>
            <a:r>
              <a:rPr lang="en-GB" dirty="0" err="1">
                <a:ea typeface="+mn-lt"/>
                <a:cs typeface="+mn-lt"/>
              </a:rPr>
              <a:t>která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vrátí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průměr</a:t>
            </a:r>
            <a:r>
              <a:rPr lang="en-GB" dirty="0">
                <a:ea typeface="+mn-lt"/>
                <a:cs typeface="+mn-lt"/>
              </a:rPr>
              <a:t> </a:t>
            </a:r>
            <a:r>
              <a:rPr lang="en-GB" dirty="0" err="1">
                <a:ea typeface="+mn-lt"/>
                <a:cs typeface="+mn-lt"/>
              </a:rPr>
              <a:t>čísel</a:t>
            </a:r>
            <a:r>
              <a:rPr lang="en-GB" dirty="0">
                <a:ea typeface="+mn-lt"/>
                <a:cs typeface="+mn-lt"/>
              </a:rPr>
              <a:t> v poli.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0669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61194-CFAC-663C-F6BB-6F0B657F3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000000"/>
                </a:solidFill>
                <a:ea typeface="+mj-lt"/>
                <a:cs typeface="+mj-lt"/>
              </a:rPr>
              <a:t>C++ </a:t>
            </a:r>
            <a:r>
              <a:rPr lang="en-GB" dirty="0" err="1">
                <a:solidFill>
                  <a:srgbClr val="000000"/>
                </a:solidFill>
                <a:ea typeface="+mj-lt"/>
                <a:cs typeface="+mj-lt"/>
              </a:rPr>
              <a:t>opakování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F60AF-E37C-6B32-B081-99C9D1FD1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0170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200" err="1"/>
              <a:t>Naprogramujte</a:t>
            </a:r>
            <a:r>
              <a:rPr lang="en-GB" sz="1200" dirty="0"/>
              <a:t> </a:t>
            </a:r>
            <a:r>
              <a:rPr lang="en-GB" sz="1200" err="1"/>
              <a:t>třídu</a:t>
            </a:r>
            <a:r>
              <a:rPr lang="en-GB" sz="1200" dirty="0"/>
              <a:t> List, </a:t>
            </a:r>
            <a:r>
              <a:rPr lang="en-GB" sz="1200" err="1"/>
              <a:t>která</a:t>
            </a:r>
            <a:r>
              <a:rPr lang="en-GB" sz="1200" dirty="0"/>
              <a:t> </a:t>
            </a:r>
            <a:r>
              <a:rPr lang="en-GB" sz="1200" err="1"/>
              <a:t>bude</a:t>
            </a:r>
            <a:r>
              <a:rPr lang="en-GB" sz="1200" dirty="0"/>
              <a:t> </a:t>
            </a:r>
            <a:r>
              <a:rPr lang="en-GB" sz="1200" err="1"/>
              <a:t>reprezentovat</a:t>
            </a:r>
            <a:r>
              <a:rPr lang="en-GB" sz="1200" dirty="0"/>
              <a:t> </a:t>
            </a:r>
            <a:r>
              <a:rPr lang="en-GB" sz="1200" err="1"/>
              <a:t>obousměrně</a:t>
            </a:r>
            <a:r>
              <a:rPr lang="en-GB" sz="1200" dirty="0"/>
              <a:t> </a:t>
            </a:r>
            <a:r>
              <a:rPr lang="en-GB" sz="1200" err="1"/>
              <a:t>spojový</a:t>
            </a:r>
            <a:r>
              <a:rPr lang="en-GB" sz="1200" dirty="0"/>
              <a:t> </a:t>
            </a:r>
            <a:r>
              <a:rPr lang="en-GB" sz="1200" err="1"/>
              <a:t>seznam</a:t>
            </a:r>
            <a:r>
              <a:rPr lang="en-GB" sz="1200" dirty="0"/>
              <a:t>.</a:t>
            </a:r>
            <a:endParaRPr lang="en-US" sz="1200"/>
          </a:p>
          <a:p>
            <a:pPr marL="0" indent="0">
              <a:lnSpc>
                <a:spcPct val="100000"/>
              </a:lnSpc>
              <a:buNone/>
            </a:pPr>
            <a:r>
              <a:rPr lang="en-GB" sz="1200" err="1"/>
              <a:t>Požadavky</a:t>
            </a:r>
            <a:r>
              <a:rPr lang="en-GB" sz="1200" dirty="0"/>
              <a:t>:</a:t>
            </a:r>
            <a:endParaRPr lang="en-US" sz="1200"/>
          </a:p>
          <a:p>
            <a:pPr indent="0">
              <a:lnSpc>
                <a:spcPct val="100000"/>
              </a:lnSpc>
              <a:buNone/>
            </a:pPr>
            <a:r>
              <a:rPr lang="en-GB" sz="1200" b="1" dirty="0"/>
              <a:t>Uzel </a:t>
            </a:r>
            <a:r>
              <a:rPr lang="en-GB" sz="1200" b="1" err="1"/>
              <a:t>seznamu</a:t>
            </a:r>
            <a:r>
              <a:rPr lang="en-GB" sz="1200" b="1" dirty="0"/>
              <a:t> (</a:t>
            </a:r>
            <a:r>
              <a:rPr lang="en-GB" sz="1200" b="1" err="1"/>
              <a:t>Tstruct</a:t>
            </a:r>
            <a:r>
              <a:rPr lang="en-GB" sz="1200" b="1" dirty="0"/>
              <a:t>) </a:t>
            </a:r>
            <a:r>
              <a:rPr lang="en-GB" sz="1200" b="1" err="1"/>
              <a:t>musí</a:t>
            </a:r>
            <a:r>
              <a:rPr lang="en-GB" sz="1200" b="1" dirty="0"/>
              <a:t> </a:t>
            </a:r>
            <a:r>
              <a:rPr lang="en-GB" sz="1200" b="1" err="1"/>
              <a:t>obsahovat</a:t>
            </a:r>
            <a:r>
              <a:rPr lang="en-GB" sz="1200" b="1" dirty="0"/>
              <a:t>: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200" err="1"/>
              <a:t>celočíselnou</a:t>
            </a:r>
            <a:r>
              <a:rPr lang="en-GB" sz="1200" dirty="0"/>
              <a:t> </a:t>
            </a:r>
            <a:r>
              <a:rPr lang="en-GB" sz="1200" err="1"/>
              <a:t>hodnotu</a:t>
            </a:r>
            <a:r>
              <a:rPr lang="en-GB" sz="1200" dirty="0"/>
              <a:t> value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200" err="1"/>
              <a:t>ukazatel</a:t>
            </a:r>
            <a:r>
              <a:rPr lang="en-GB" sz="1200" dirty="0"/>
              <a:t> </a:t>
            </a:r>
            <a:r>
              <a:rPr lang="en-GB" sz="1200" err="1"/>
              <a:t>na</a:t>
            </a:r>
            <a:r>
              <a:rPr lang="en-GB" sz="1200" dirty="0"/>
              <a:t> </a:t>
            </a:r>
            <a:r>
              <a:rPr lang="en-GB" sz="1200" err="1"/>
              <a:t>další</a:t>
            </a:r>
            <a:r>
              <a:rPr lang="en-GB" sz="1200" dirty="0"/>
              <a:t> </a:t>
            </a:r>
            <a:r>
              <a:rPr lang="en-GB" sz="1200" err="1"/>
              <a:t>prvek</a:t>
            </a:r>
            <a:r>
              <a:rPr lang="en-GB" sz="1200" dirty="0"/>
              <a:t> next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200" err="1"/>
              <a:t>ukazatel</a:t>
            </a:r>
            <a:r>
              <a:rPr lang="en-GB" sz="1200" dirty="0"/>
              <a:t> </a:t>
            </a:r>
            <a:r>
              <a:rPr lang="en-GB" sz="1200" err="1"/>
              <a:t>na</a:t>
            </a:r>
            <a:r>
              <a:rPr lang="en-GB" sz="1200" dirty="0"/>
              <a:t> </a:t>
            </a:r>
            <a:r>
              <a:rPr lang="en-GB" sz="1200" err="1"/>
              <a:t>předchozí</a:t>
            </a:r>
            <a:r>
              <a:rPr lang="en-GB" sz="1200" dirty="0"/>
              <a:t> </a:t>
            </a:r>
            <a:r>
              <a:rPr lang="en-GB" sz="1200" err="1"/>
              <a:t>prvek</a:t>
            </a:r>
            <a:r>
              <a:rPr lang="en-GB" sz="1200" dirty="0"/>
              <a:t> </a:t>
            </a:r>
            <a:r>
              <a:rPr lang="en-GB" sz="1200" err="1"/>
              <a:t>prev</a:t>
            </a:r>
            <a:endParaRPr lang="en-US" sz="1200"/>
          </a:p>
          <a:p>
            <a:pPr indent="0">
              <a:lnSpc>
                <a:spcPct val="100000"/>
              </a:lnSpc>
              <a:buNone/>
            </a:pPr>
            <a:r>
              <a:rPr lang="en-GB" sz="1200" b="1" err="1"/>
              <a:t>Třída</a:t>
            </a:r>
            <a:r>
              <a:rPr lang="en-GB" sz="1200" b="1" dirty="0"/>
              <a:t> List </a:t>
            </a:r>
            <a:r>
              <a:rPr lang="en-GB" sz="1200" b="1" err="1"/>
              <a:t>musí</a:t>
            </a:r>
            <a:r>
              <a:rPr lang="en-GB" sz="1200" b="1" dirty="0"/>
              <a:t> </a:t>
            </a:r>
            <a:r>
              <a:rPr lang="en-GB" sz="1200" b="1" err="1"/>
              <a:t>obsahovat</a:t>
            </a:r>
            <a:r>
              <a:rPr lang="en-GB" sz="1200" b="1" dirty="0"/>
              <a:t> </a:t>
            </a:r>
            <a:r>
              <a:rPr lang="en-GB" sz="1200" b="1" err="1"/>
              <a:t>ukazatele</a:t>
            </a:r>
            <a:r>
              <a:rPr lang="en-GB" sz="1200" b="1" dirty="0"/>
              <a:t>: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200" dirty="0"/>
              <a:t>HEAD – </a:t>
            </a:r>
            <a:r>
              <a:rPr lang="en-GB" sz="1200" err="1"/>
              <a:t>ukazuje</a:t>
            </a:r>
            <a:r>
              <a:rPr lang="en-GB" sz="1200" dirty="0"/>
              <a:t> </a:t>
            </a:r>
            <a:r>
              <a:rPr lang="en-GB" sz="1200" err="1"/>
              <a:t>na</a:t>
            </a:r>
            <a:r>
              <a:rPr lang="en-GB" sz="1200" dirty="0"/>
              <a:t> </a:t>
            </a:r>
            <a:r>
              <a:rPr lang="en-GB" sz="1200" err="1"/>
              <a:t>první</a:t>
            </a:r>
            <a:r>
              <a:rPr lang="en-GB" sz="1200" dirty="0"/>
              <a:t> </a:t>
            </a:r>
            <a:r>
              <a:rPr lang="en-GB" sz="1200" err="1"/>
              <a:t>prvek</a:t>
            </a:r>
            <a:r>
              <a:rPr lang="en-GB" sz="1200" dirty="0"/>
              <a:t> </a:t>
            </a:r>
            <a:r>
              <a:rPr lang="en-GB" sz="1200" err="1"/>
              <a:t>seznamu</a:t>
            </a:r>
            <a:endParaRPr lang="en-GB" sz="12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200" dirty="0"/>
              <a:t>TAIL – </a:t>
            </a:r>
            <a:r>
              <a:rPr lang="en-GB" sz="1200" err="1"/>
              <a:t>ukazuje</a:t>
            </a:r>
            <a:r>
              <a:rPr lang="en-GB" sz="1200" dirty="0"/>
              <a:t> </a:t>
            </a:r>
            <a:r>
              <a:rPr lang="en-GB" sz="1200" err="1"/>
              <a:t>na</a:t>
            </a:r>
            <a:r>
              <a:rPr lang="en-GB" sz="1200" dirty="0"/>
              <a:t> </a:t>
            </a:r>
            <a:r>
              <a:rPr lang="en-GB" sz="1200" err="1"/>
              <a:t>poslední</a:t>
            </a:r>
            <a:r>
              <a:rPr lang="en-GB" sz="1200" dirty="0"/>
              <a:t> </a:t>
            </a:r>
            <a:r>
              <a:rPr lang="en-GB" sz="1200" err="1"/>
              <a:t>prvek</a:t>
            </a:r>
            <a:r>
              <a:rPr lang="en-GB" sz="1200" dirty="0"/>
              <a:t> </a:t>
            </a:r>
            <a:r>
              <a:rPr lang="en-GB" sz="1200" err="1"/>
              <a:t>seznamu</a:t>
            </a:r>
            <a:endParaRPr lang="en-US" sz="1200"/>
          </a:p>
          <a:p>
            <a:pPr indent="0">
              <a:lnSpc>
                <a:spcPct val="100000"/>
              </a:lnSpc>
              <a:buNone/>
            </a:pPr>
            <a:r>
              <a:rPr lang="en-GB" sz="1200" b="1" err="1"/>
              <a:t>Implementujte</a:t>
            </a:r>
            <a:r>
              <a:rPr lang="en-GB" sz="1200" b="1" dirty="0"/>
              <a:t> </a:t>
            </a:r>
            <a:r>
              <a:rPr lang="en-GB" sz="1200" b="1" err="1"/>
              <a:t>následující</a:t>
            </a:r>
            <a:r>
              <a:rPr lang="en-GB" sz="1200" b="1" dirty="0"/>
              <a:t> </a:t>
            </a:r>
            <a:r>
              <a:rPr lang="en-GB" sz="1200" b="1" err="1"/>
              <a:t>metody</a:t>
            </a:r>
            <a:r>
              <a:rPr lang="en-GB" sz="1200" b="1" dirty="0"/>
              <a:t>: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200" dirty="0"/>
              <a:t>add(int VALUE) – </a:t>
            </a:r>
            <a:r>
              <a:rPr lang="en-GB" sz="1200" err="1"/>
              <a:t>přidá</a:t>
            </a:r>
            <a:r>
              <a:rPr lang="en-GB" sz="1200" dirty="0"/>
              <a:t> </a:t>
            </a:r>
            <a:r>
              <a:rPr lang="en-GB" sz="1200" err="1"/>
              <a:t>nový</a:t>
            </a:r>
            <a:r>
              <a:rPr lang="en-GB" sz="1200" dirty="0"/>
              <a:t> </a:t>
            </a:r>
            <a:r>
              <a:rPr lang="en-GB" sz="1200" err="1"/>
              <a:t>prvek</a:t>
            </a:r>
            <a:r>
              <a:rPr lang="en-GB" sz="1200" dirty="0"/>
              <a:t> </a:t>
            </a:r>
            <a:r>
              <a:rPr lang="en-GB" sz="1200" err="1"/>
              <a:t>na</a:t>
            </a:r>
            <a:r>
              <a:rPr lang="en-GB" sz="1200" dirty="0"/>
              <a:t> </a:t>
            </a:r>
            <a:r>
              <a:rPr lang="en-GB" sz="1200" err="1"/>
              <a:t>konec</a:t>
            </a:r>
            <a:r>
              <a:rPr lang="en-GB" sz="1200" dirty="0"/>
              <a:t> </a:t>
            </a:r>
            <a:r>
              <a:rPr lang="en-GB" sz="1200" err="1"/>
              <a:t>seznamu</a:t>
            </a:r>
            <a:endParaRPr lang="en-GB" sz="12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200" dirty="0"/>
              <a:t>display() – </a:t>
            </a:r>
            <a:r>
              <a:rPr lang="en-GB" sz="1200" dirty="0" err="1"/>
              <a:t>vypíše</a:t>
            </a:r>
            <a:r>
              <a:rPr lang="en-GB" sz="1200" dirty="0"/>
              <a:t> </a:t>
            </a:r>
            <a:r>
              <a:rPr lang="en-GB" sz="1200" dirty="0" err="1"/>
              <a:t>všechny</a:t>
            </a:r>
            <a:r>
              <a:rPr lang="en-GB" sz="1200" dirty="0"/>
              <a:t> </a:t>
            </a:r>
            <a:r>
              <a:rPr lang="en-GB" sz="1200" dirty="0" err="1"/>
              <a:t>hodnoty</a:t>
            </a:r>
            <a:r>
              <a:rPr lang="en-GB" sz="1200" dirty="0"/>
              <a:t> </a:t>
            </a:r>
            <a:r>
              <a:rPr lang="en-GB" sz="1200" dirty="0" err="1"/>
              <a:t>seznamu</a:t>
            </a:r>
            <a:r>
              <a:rPr lang="en-GB" sz="1200" dirty="0"/>
              <a:t> od </a:t>
            </a:r>
            <a:r>
              <a:rPr lang="en-GB" sz="1200" dirty="0" err="1"/>
              <a:t>začátku</a:t>
            </a:r>
            <a:r>
              <a:rPr lang="en-GB" sz="1200" dirty="0"/>
              <a:t> do </a:t>
            </a:r>
            <a:r>
              <a:rPr lang="en-GB" sz="1200" dirty="0" err="1"/>
              <a:t>konce</a:t>
            </a:r>
            <a:endParaRPr lang="en-GB" sz="12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200" dirty="0"/>
              <a:t>remove(int VALUE) – </a:t>
            </a:r>
            <a:r>
              <a:rPr lang="en-GB" sz="1200" err="1"/>
              <a:t>odstraní</a:t>
            </a:r>
            <a:r>
              <a:rPr lang="en-GB" sz="1200" dirty="0"/>
              <a:t> </a:t>
            </a:r>
            <a:r>
              <a:rPr lang="en-GB" sz="1200" err="1"/>
              <a:t>první</a:t>
            </a:r>
            <a:r>
              <a:rPr lang="en-GB" sz="1200" dirty="0"/>
              <a:t> </a:t>
            </a:r>
            <a:r>
              <a:rPr lang="en-GB" sz="1200" err="1"/>
              <a:t>prvek</a:t>
            </a:r>
            <a:r>
              <a:rPr lang="en-GB" sz="1200" dirty="0"/>
              <a:t> se </a:t>
            </a:r>
            <a:r>
              <a:rPr lang="en-GB" sz="1200" err="1"/>
              <a:t>zadanou</a:t>
            </a:r>
            <a:r>
              <a:rPr lang="en-GB" sz="1200" dirty="0"/>
              <a:t> </a:t>
            </a:r>
            <a:r>
              <a:rPr lang="en-GB" sz="1200" err="1"/>
              <a:t>hodnotou</a:t>
            </a:r>
            <a:r>
              <a:rPr lang="en-GB" sz="1200" dirty="0"/>
              <a:t> (</a:t>
            </a:r>
            <a:r>
              <a:rPr lang="en-GB" sz="1200" err="1"/>
              <a:t>pokud</a:t>
            </a:r>
            <a:r>
              <a:rPr lang="en-GB" sz="1200" dirty="0"/>
              <a:t> </a:t>
            </a:r>
            <a:r>
              <a:rPr lang="en-GB" sz="1200" err="1"/>
              <a:t>existuje</a:t>
            </a:r>
            <a:r>
              <a:rPr lang="en-GB" sz="1200" dirty="0"/>
              <a:t>)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200" dirty="0"/>
              <a:t>contains(int VALUE) – </a:t>
            </a:r>
            <a:r>
              <a:rPr lang="en-GB" sz="1200" err="1"/>
              <a:t>vrátí</a:t>
            </a:r>
            <a:r>
              <a:rPr lang="en-GB" sz="1200" dirty="0"/>
              <a:t> true, </a:t>
            </a:r>
            <a:r>
              <a:rPr lang="en-GB" sz="1200" err="1"/>
              <a:t>pokud</a:t>
            </a:r>
            <a:r>
              <a:rPr lang="en-GB" sz="1200" dirty="0"/>
              <a:t> </a:t>
            </a:r>
            <a:r>
              <a:rPr lang="en-GB" sz="1200" err="1"/>
              <a:t>seznam</a:t>
            </a:r>
            <a:r>
              <a:rPr lang="en-GB" sz="1200" dirty="0"/>
              <a:t> </a:t>
            </a:r>
            <a:r>
              <a:rPr lang="en-GB" sz="1200" err="1"/>
              <a:t>obsahuje</a:t>
            </a:r>
            <a:r>
              <a:rPr lang="en-GB" sz="1200" dirty="0"/>
              <a:t> </a:t>
            </a:r>
            <a:r>
              <a:rPr lang="en-GB" sz="1200" err="1"/>
              <a:t>prvek</a:t>
            </a:r>
            <a:r>
              <a:rPr lang="en-GB" sz="1200" dirty="0"/>
              <a:t> s </a:t>
            </a:r>
            <a:r>
              <a:rPr lang="en-GB" sz="1200" err="1"/>
              <a:t>danou</a:t>
            </a:r>
            <a:r>
              <a:rPr lang="en-GB" sz="1200" dirty="0"/>
              <a:t> </a:t>
            </a:r>
            <a:r>
              <a:rPr lang="en-GB" sz="1200" err="1"/>
              <a:t>hodnotou</a:t>
            </a:r>
            <a:r>
              <a:rPr lang="en-GB" sz="1200" dirty="0"/>
              <a:t>, </a:t>
            </a:r>
            <a:r>
              <a:rPr lang="en-GB" sz="1200" err="1"/>
              <a:t>jinak</a:t>
            </a:r>
            <a:r>
              <a:rPr lang="en-GB" sz="1200" dirty="0"/>
              <a:t> false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200" dirty="0"/>
              <a:t> count() – </a:t>
            </a:r>
            <a:r>
              <a:rPr lang="en-GB" sz="1200" err="1"/>
              <a:t>vrátí</a:t>
            </a:r>
            <a:r>
              <a:rPr lang="en-GB" sz="1200" dirty="0"/>
              <a:t> </a:t>
            </a:r>
            <a:r>
              <a:rPr lang="en-GB" sz="1200" err="1"/>
              <a:t>počet</a:t>
            </a:r>
            <a:r>
              <a:rPr lang="en-GB" sz="1200" dirty="0"/>
              <a:t> </a:t>
            </a:r>
            <a:r>
              <a:rPr lang="en-GB" sz="1200" err="1"/>
              <a:t>prvků</a:t>
            </a:r>
            <a:r>
              <a:rPr lang="en-GB" sz="1200" dirty="0"/>
              <a:t> v </a:t>
            </a:r>
            <a:r>
              <a:rPr lang="en-GB" sz="1200" err="1"/>
              <a:t>seznamu</a:t>
            </a:r>
            <a:endParaRPr lang="en-GB" sz="12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GB" sz="1200" err="1"/>
              <a:t>Otestujte</a:t>
            </a:r>
            <a:r>
              <a:rPr lang="en-GB" sz="1200" dirty="0"/>
              <a:t> </a:t>
            </a:r>
            <a:r>
              <a:rPr lang="en-GB" sz="1200" err="1"/>
              <a:t>funkčnost</a:t>
            </a:r>
            <a:r>
              <a:rPr lang="en-GB" sz="1200" dirty="0"/>
              <a:t> </a:t>
            </a:r>
            <a:r>
              <a:rPr lang="en-GB" sz="1200" err="1"/>
              <a:t>metod</a:t>
            </a:r>
            <a:r>
              <a:rPr lang="en-GB" sz="1200" dirty="0"/>
              <a:t> </a:t>
            </a:r>
            <a:r>
              <a:rPr lang="en-GB" sz="1200" err="1"/>
              <a:t>ve</a:t>
            </a:r>
            <a:r>
              <a:rPr lang="en-GB" sz="1200" dirty="0"/>
              <a:t> </a:t>
            </a:r>
            <a:r>
              <a:rPr lang="en-GB" sz="1200" err="1"/>
              <a:t>funkci</a:t>
            </a:r>
            <a:r>
              <a:rPr lang="en-GB" sz="1200" dirty="0"/>
              <a:t> main()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5374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Algoritmy a programování III</vt:lpstr>
      <vt:lpstr>Algoritmy a programování III</vt:lpstr>
      <vt:lpstr>Obsah</vt:lpstr>
      <vt:lpstr>Zápočet</vt:lpstr>
      <vt:lpstr>Materiály</vt:lpstr>
      <vt:lpstr>C++ opakování</vt:lpstr>
      <vt:lpstr>C++ opakování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187</cp:revision>
  <dcterms:created xsi:type="dcterms:W3CDTF">2025-09-22T09:03:17Z</dcterms:created>
  <dcterms:modified xsi:type="dcterms:W3CDTF">2025-09-22T09:46:50Z</dcterms:modified>
</cp:coreProperties>
</file>