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185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Klepnutím lze upravit styl předlohy podnadpisů.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AE198-D31B-4B86-AFA2-8A883D118E6F}" type="datetimeFigureOut">
              <a:rPr lang="cs-CZ" smtClean="0"/>
              <a:pPr/>
              <a:t>25.10.2021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43AC2-FCB9-40F2-B2AA-D14121DAA7A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AE198-D31B-4B86-AFA2-8A883D118E6F}" type="datetimeFigureOut">
              <a:rPr lang="cs-CZ" smtClean="0"/>
              <a:pPr/>
              <a:t>25.10.2021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43AC2-FCB9-40F2-B2AA-D14121DAA7A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AE198-D31B-4B86-AFA2-8A883D118E6F}" type="datetimeFigureOut">
              <a:rPr lang="cs-CZ" smtClean="0"/>
              <a:pPr/>
              <a:t>25.10.2021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43AC2-FCB9-40F2-B2AA-D14121DAA7A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AE198-D31B-4B86-AFA2-8A883D118E6F}" type="datetimeFigureOut">
              <a:rPr lang="cs-CZ" smtClean="0"/>
              <a:pPr/>
              <a:t>25.10.2021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43AC2-FCB9-40F2-B2AA-D14121DAA7A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AE198-D31B-4B86-AFA2-8A883D118E6F}" type="datetimeFigureOut">
              <a:rPr lang="cs-CZ" smtClean="0"/>
              <a:pPr/>
              <a:t>25.10.2021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43AC2-FCB9-40F2-B2AA-D14121DAA7A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AE198-D31B-4B86-AFA2-8A883D118E6F}" type="datetimeFigureOut">
              <a:rPr lang="cs-CZ" smtClean="0"/>
              <a:pPr/>
              <a:t>25.10.2021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43AC2-FCB9-40F2-B2AA-D14121DAA7A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AE198-D31B-4B86-AFA2-8A883D118E6F}" type="datetimeFigureOut">
              <a:rPr lang="cs-CZ" smtClean="0"/>
              <a:pPr/>
              <a:t>25.10.2021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43AC2-FCB9-40F2-B2AA-D14121DAA7A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AE198-D31B-4B86-AFA2-8A883D118E6F}" type="datetimeFigureOut">
              <a:rPr lang="cs-CZ" smtClean="0"/>
              <a:pPr/>
              <a:t>25.10.2021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43AC2-FCB9-40F2-B2AA-D14121DAA7A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AE198-D31B-4B86-AFA2-8A883D118E6F}" type="datetimeFigureOut">
              <a:rPr lang="cs-CZ" smtClean="0"/>
              <a:pPr/>
              <a:t>25.10.2021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43AC2-FCB9-40F2-B2AA-D14121DAA7A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AE198-D31B-4B86-AFA2-8A883D118E6F}" type="datetimeFigureOut">
              <a:rPr lang="cs-CZ" smtClean="0"/>
              <a:pPr/>
              <a:t>25.10.2021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43AC2-FCB9-40F2-B2AA-D14121DAA7A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AE198-D31B-4B86-AFA2-8A883D118E6F}" type="datetimeFigureOut">
              <a:rPr lang="cs-CZ" smtClean="0"/>
              <a:pPr/>
              <a:t>25.10.2021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43AC2-FCB9-40F2-B2AA-D14121DAA7A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AAE198-D31B-4B86-AFA2-8A883D118E6F}" type="datetimeFigureOut">
              <a:rPr lang="cs-CZ" smtClean="0"/>
              <a:pPr/>
              <a:t>25.10.2021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C43AC2-FCB9-40F2-B2AA-D14121DAA7A3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cs-CZ" b="1"/>
              <a:t>Skriptovací jazyky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O</a:t>
            </a:r>
            <a:r>
              <a:rPr lang="cs-CZ" dirty="0"/>
              <a:t>šetření výjimek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4DE4FCB-9D74-4F99-A347-25C1A02904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Ošetření výjimky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08B9127A-C2A7-4165-8227-761F953CC8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pPr lvl="2"/>
            <a:r>
              <a:rPr lang="cs-CZ" i="1" dirty="0" err="1"/>
              <a:t>finally</a:t>
            </a:r>
            <a:r>
              <a:rPr lang="cs-CZ" dirty="0"/>
              <a:t> obsahuje kód, který bude spuštěn vždy (bez ohledu na to, zda byla nějaká chyba zachycena)</a:t>
            </a:r>
          </a:p>
          <a:p>
            <a:pPr lvl="2"/>
            <a:r>
              <a:rPr lang="cs-CZ" dirty="0"/>
              <a:t>Zachytit lze v podstatě vše, ale není to žádoucí – odchytili bychom tím i chyby v programu </a:t>
            </a:r>
            <a:r>
              <a:rPr lang="en-US" dirty="0"/>
              <a:t>=&gt; </a:t>
            </a:r>
            <a:r>
              <a:rPr lang="cs-CZ" dirty="0"/>
              <a:t>snažíme se zachytit pouze očekávané chyby</a:t>
            </a: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0991B0C1-160B-43AD-9F1E-F2CE95316BE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733023"/>
            <a:ext cx="9144000" cy="17257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83787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4DE4FCB-9D74-4F99-A347-25C1A02904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Ošetření výjimky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08B9127A-C2A7-4165-8227-761F953CC8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D47CEAA6-EDF9-4595-898E-77573C11A7C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520" y="1681492"/>
            <a:ext cx="8748464" cy="43633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0844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99345CB-E8B9-4626-9B0F-BCDED22447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Ošetření výjimky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84E7EDA5-D1B6-4FE6-8C82-45CED18412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cs-CZ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ACDE2F7F-DBD4-4A31-BFA0-F7F19590337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5616" y="1623324"/>
            <a:ext cx="6657975" cy="2762250"/>
          </a:xfrm>
          <a:prstGeom prst="rect">
            <a:avLst/>
          </a:prstGeom>
        </p:spPr>
      </p:pic>
      <p:pic>
        <p:nvPicPr>
          <p:cNvPr id="6" name="Obrázek 5">
            <a:extLst>
              <a:ext uri="{FF2B5EF4-FFF2-40B4-BE49-F238E27FC236}">
                <a16:creationId xmlns:a16="http://schemas.microsoft.com/office/drawing/2014/main" id="{C89FC26A-EC8C-40F2-A414-C3BE2B0E0CB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75656" y="4649788"/>
            <a:ext cx="5781675" cy="1476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0781358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600</TotalTime>
  <Words>56</Words>
  <Application>Microsoft Office PowerPoint</Application>
  <PresentationFormat>Předvádění na obrazovce (4:3)</PresentationFormat>
  <Paragraphs>11</Paragraphs>
  <Slides>4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4</vt:i4>
      </vt:variant>
    </vt:vector>
  </HeadingPairs>
  <TitlesOfParts>
    <vt:vector size="7" baseType="lpstr">
      <vt:lpstr>Arial</vt:lpstr>
      <vt:lpstr>Calibri</vt:lpstr>
      <vt:lpstr>Motiv sady Office</vt:lpstr>
      <vt:lpstr>Skriptovací jazyky</vt:lpstr>
      <vt:lpstr>Ošetření výjimky</vt:lpstr>
      <vt:lpstr>Ošetření výjimky</vt:lpstr>
      <vt:lpstr>Ošetření výjimky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richpec</dc:creator>
  <cp:lastModifiedBy>Pečonka Richard</cp:lastModifiedBy>
  <cp:revision>132</cp:revision>
  <dcterms:created xsi:type="dcterms:W3CDTF">2021-02-16T12:07:54Z</dcterms:created>
  <dcterms:modified xsi:type="dcterms:W3CDTF">2021-10-25T14:18:58Z</dcterms:modified>
</cp:coreProperties>
</file>