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8EC96-9862-4332-AF02-91B0D371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89AAF1-1F3E-4370-A893-2D064C283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Libovolný počet argumentů oddělených čárkou</a:t>
            </a:r>
          </a:p>
          <a:p>
            <a:pPr lvl="1"/>
            <a:r>
              <a:rPr lang="cs-CZ" dirty="0"/>
              <a:t>Každá funkce má návratovou hodnotu – defaultně </a:t>
            </a:r>
            <a:r>
              <a:rPr lang="cs-CZ" dirty="0" err="1"/>
              <a:t>None</a:t>
            </a:r>
            <a:endParaRPr lang="cs-CZ" dirty="0"/>
          </a:p>
          <a:p>
            <a:pPr lvl="1"/>
            <a:r>
              <a:rPr lang="cs-CZ" dirty="0"/>
              <a:t>Příkazem </a:t>
            </a:r>
            <a:r>
              <a:rPr lang="cs-CZ" dirty="0" err="1"/>
              <a:t>def</a:t>
            </a:r>
            <a:r>
              <a:rPr lang="cs-CZ" dirty="0"/>
              <a:t> vytváříme odkaz na objekt typu funkce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85F5448-1768-4245-9487-FA46AB883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660849"/>
            <a:ext cx="4465990" cy="66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26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8EC96-9862-4332-AF02-91B0D371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B8CE46E-199F-4CCA-A2D8-862CE520D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700808"/>
            <a:ext cx="7296994" cy="1800200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8F40B435-BFE2-4B55-B6FF-10D9D19F3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DA614F1A-056E-406A-8175-DE31DE5FB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4077072"/>
            <a:ext cx="6381066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8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9FC0B1-97B2-4970-BAD6-52BBE467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– defaultní hodnota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730DBA-4ABE-453C-A6E5-4FF29F751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Parametry s defaulty pouze na konci seznam parametrů !!!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E194C4CC-AD2C-4E83-A06A-723412720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988840"/>
            <a:ext cx="7508822" cy="15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7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9FC0B1-97B2-4970-BAD6-52BBE467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Funkce s neznámým počtem argumentů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730DBA-4ABE-453C-A6E5-4FF29F751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objekt typu </a:t>
            </a:r>
            <a:r>
              <a:rPr lang="cs-CZ" i="1" dirty="0"/>
              <a:t>list </a:t>
            </a:r>
            <a:r>
              <a:rPr lang="cs-CZ" dirty="0"/>
              <a:t>(seznam) či </a:t>
            </a:r>
            <a:r>
              <a:rPr lang="cs-CZ" i="1" dirty="0" err="1"/>
              <a:t>tuple</a:t>
            </a:r>
            <a:r>
              <a:rPr lang="cs-CZ" i="1" dirty="0"/>
              <a:t> </a:t>
            </a:r>
            <a:r>
              <a:rPr lang="cs-CZ" dirty="0"/>
              <a:t>(n-</a:t>
            </a:r>
            <a:r>
              <a:rPr lang="cs-CZ" dirty="0" err="1"/>
              <a:t>tice</a:t>
            </a:r>
            <a:r>
              <a:rPr lang="cs-CZ" dirty="0"/>
              <a:t>)</a:t>
            </a:r>
          </a:p>
          <a:p>
            <a:pPr lvl="1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4A0EC44-6A83-406B-9116-77B4677F5C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2724150"/>
            <a:ext cx="82677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0152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55</Words>
  <Application>Microsoft Office PowerPoint</Application>
  <PresentationFormat>Předvádění na obrazovce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Skriptovací jazyky</vt:lpstr>
      <vt:lpstr>Funkce</vt:lpstr>
      <vt:lpstr>Funkce</vt:lpstr>
      <vt:lpstr>Funkce – defaultní hodnota</vt:lpstr>
      <vt:lpstr>Funkce s neznámým počtem argumentů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139</cp:revision>
  <dcterms:created xsi:type="dcterms:W3CDTF">2021-02-16T12:07:54Z</dcterms:created>
  <dcterms:modified xsi:type="dcterms:W3CDTF">2021-10-18T15:38:10Z</dcterms:modified>
</cp:coreProperties>
</file>