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85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b="1"/>
              <a:t>Skriptovací jazyky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Objektově orientovaný přístup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</TotalTime>
  <Words>5</Words>
  <Application>Microsoft Office PowerPoint</Application>
  <PresentationFormat>Předvádění na obrazovce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sady Office</vt:lpstr>
      <vt:lpstr>Skriptovací jazyky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richpec</dc:creator>
  <cp:lastModifiedBy>Pečonka Richard</cp:lastModifiedBy>
  <cp:revision>174</cp:revision>
  <dcterms:created xsi:type="dcterms:W3CDTF">2021-02-16T12:07:54Z</dcterms:created>
  <dcterms:modified xsi:type="dcterms:W3CDTF">2021-10-25T11:13:20Z</dcterms:modified>
</cp:coreProperties>
</file>