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70" r:id="rId15"/>
    <p:sldId id="271" r:id="rId16"/>
    <p:sldId id="273" r:id="rId17"/>
    <p:sldId id="275" r:id="rId18"/>
    <p:sldId id="269" r:id="rId19"/>
    <p:sldId id="274" r:id="rId20"/>
    <p:sldId id="277" r:id="rId21"/>
    <p:sldId id="280" r:id="rId22"/>
    <p:sldId id="276" r:id="rId23"/>
    <p:sldId id="279" r:id="rId24"/>
    <p:sldId id="278" r:id="rId2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B41375-0631-5B3E-DD7E-CAA8CCEA4C1F}" v="36" dt="2025-10-12T08:48:40.0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Schreier" userId="S::sch0170@ad.slu.cz::832da3ef-606f-498e-b683-509122df5ed9" providerId="AD" clId="Web-{D97748C2-B2CB-9F6D-58CD-4B5AF1614E05}"/>
    <pc:docChg chg="modSld">
      <pc:chgData name="Jan Schreier" userId="S::sch0170@ad.slu.cz::832da3ef-606f-498e-b683-509122df5ed9" providerId="AD" clId="Web-{D97748C2-B2CB-9F6D-58CD-4B5AF1614E05}" dt="2025-10-01T14:59:30.539" v="3" actId="20577"/>
      <pc:docMkLst>
        <pc:docMk/>
      </pc:docMkLst>
      <pc:sldChg chg="modSp">
        <pc:chgData name="Jan Schreier" userId="S::sch0170@ad.slu.cz::832da3ef-606f-498e-b683-509122df5ed9" providerId="AD" clId="Web-{D97748C2-B2CB-9F6D-58CD-4B5AF1614E05}" dt="2025-10-01T14:58:46.999" v="1" actId="20577"/>
        <pc:sldMkLst>
          <pc:docMk/>
          <pc:sldMk cId="1168243652" sldId="271"/>
        </pc:sldMkLst>
        <pc:spChg chg="mod">
          <ac:chgData name="Jan Schreier" userId="S::sch0170@ad.slu.cz::832da3ef-606f-498e-b683-509122df5ed9" providerId="AD" clId="Web-{D97748C2-B2CB-9F6D-58CD-4B5AF1614E05}" dt="2025-10-01T14:58:46.999" v="1" actId="20577"/>
          <ac:spMkLst>
            <pc:docMk/>
            <pc:sldMk cId="1168243652" sldId="271"/>
            <ac:spMk id="4" creationId="{B3409DAB-49E5-6C50-3EBD-3B8C960C56AA}"/>
          </ac:spMkLst>
        </pc:spChg>
      </pc:sldChg>
      <pc:sldChg chg="modSp">
        <pc:chgData name="Jan Schreier" userId="S::sch0170@ad.slu.cz::832da3ef-606f-498e-b683-509122df5ed9" providerId="AD" clId="Web-{D97748C2-B2CB-9F6D-58CD-4B5AF1614E05}" dt="2025-10-01T14:59:30.539" v="3" actId="20577"/>
        <pc:sldMkLst>
          <pc:docMk/>
          <pc:sldMk cId="3021660586" sldId="275"/>
        </pc:sldMkLst>
        <pc:spChg chg="mod">
          <ac:chgData name="Jan Schreier" userId="S::sch0170@ad.slu.cz::832da3ef-606f-498e-b683-509122df5ed9" providerId="AD" clId="Web-{D97748C2-B2CB-9F6D-58CD-4B5AF1614E05}" dt="2025-10-01T14:59:30.539" v="3" actId="20577"/>
          <ac:spMkLst>
            <pc:docMk/>
            <pc:sldMk cId="3021660586" sldId="275"/>
            <ac:spMk id="3" creationId="{9001131E-B64C-B233-E94E-77E1B265AEBE}"/>
          </ac:spMkLst>
        </pc:spChg>
      </pc:sldChg>
    </pc:docChg>
  </pc:docChgLst>
  <pc:docChgLst>
    <pc:chgData name="Jan Schreier" userId="S::sch0170@ad.slu.cz::832da3ef-606f-498e-b683-509122df5ed9" providerId="AD" clId="Web-{7B1D08A7-E80E-DFE2-51C5-AD185C0B8A9A}"/>
    <pc:docChg chg="addSld delSld modSld sldOrd">
      <pc:chgData name="Jan Schreier" userId="S::sch0170@ad.slu.cz::832da3ef-606f-498e-b683-509122df5ed9" providerId="AD" clId="Web-{7B1D08A7-E80E-DFE2-51C5-AD185C0B8A9A}" dt="2025-10-01T10:50:31.016" v="439" actId="20577"/>
      <pc:docMkLst>
        <pc:docMk/>
      </pc:docMkLst>
      <pc:sldChg chg="modSp">
        <pc:chgData name="Jan Schreier" userId="S::sch0170@ad.slu.cz::832da3ef-606f-498e-b683-509122df5ed9" providerId="AD" clId="Web-{7B1D08A7-E80E-DFE2-51C5-AD185C0B8A9A}" dt="2025-10-01T09:32:56.080" v="1" actId="20577"/>
        <pc:sldMkLst>
          <pc:docMk/>
          <pc:sldMk cId="109857222" sldId="256"/>
        </pc:sldMkLst>
        <pc:spChg chg="mod">
          <ac:chgData name="Jan Schreier" userId="S::sch0170@ad.slu.cz::832da3ef-606f-498e-b683-509122df5ed9" providerId="AD" clId="Web-{7B1D08A7-E80E-DFE2-51C5-AD185C0B8A9A}" dt="2025-10-01T09:32:56.080" v="1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add">
        <pc:chgData name="Jan Schreier" userId="S::sch0170@ad.slu.cz::832da3ef-606f-498e-b683-509122df5ed9" providerId="AD" clId="Web-{7B1D08A7-E80E-DFE2-51C5-AD185C0B8A9A}" dt="2025-10-01T09:33:09.705" v="2"/>
        <pc:sldMkLst>
          <pc:docMk/>
          <pc:sldMk cId="3862337251" sldId="257"/>
        </pc:sldMkLst>
      </pc:sldChg>
      <pc:sldChg chg="add">
        <pc:chgData name="Jan Schreier" userId="S::sch0170@ad.slu.cz::832da3ef-606f-498e-b683-509122df5ed9" providerId="AD" clId="Web-{7B1D08A7-E80E-DFE2-51C5-AD185C0B8A9A}" dt="2025-10-01T09:33:09.752" v="3"/>
        <pc:sldMkLst>
          <pc:docMk/>
          <pc:sldMk cId="2694602421" sldId="258"/>
        </pc:sldMkLst>
      </pc:sldChg>
      <pc:sldChg chg="add">
        <pc:chgData name="Jan Schreier" userId="S::sch0170@ad.slu.cz::832da3ef-606f-498e-b683-509122df5ed9" providerId="AD" clId="Web-{7B1D08A7-E80E-DFE2-51C5-AD185C0B8A9A}" dt="2025-10-01T09:33:09.783" v="4"/>
        <pc:sldMkLst>
          <pc:docMk/>
          <pc:sldMk cId="2782864880" sldId="259"/>
        </pc:sldMkLst>
      </pc:sldChg>
      <pc:sldChg chg="modSp new">
        <pc:chgData name="Jan Schreier" userId="S::sch0170@ad.slu.cz::832da3ef-606f-498e-b683-509122df5ed9" providerId="AD" clId="Web-{7B1D08A7-E80E-DFE2-51C5-AD185C0B8A9A}" dt="2025-10-01T09:43:30.188" v="45" actId="20577"/>
        <pc:sldMkLst>
          <pc:docMk/>
          <pc:sldMk cId="4132741232" sldId="260"/>
        </pc:sldMkLst>
        <pc:spChg chg="mod">
          <ac:chgData name="Jan Schreier" userId="S::sch0170@ad.slu.cz::832da3ef-606f-498e-b683-509122df5ed9" providerId="AD" clId="Web-{7B1D08A7-E80E-DFE2-51C5-AD185C0B8A9A}" dt="2025-10-01T09:39:02.862" v="21" actId="20577"/>
          <ac:spMkLst>
            <pc:docMk/>
            <pc:sldMk cId="4132741232" sldId="260"/>
            <ac:spMk id="2" creationId="{25EB3914-1970-480F-991E-20EE982BEF32}"/>
          </ac:spMkLst>
        </pc:spChg>
        <pc:spChg chg="mod">
          <ac:chgData name="Jan Schreier" userId="S::sch0170@ad.slu.cz::832da3ef-606f-498e-b683-509122df5ed9" providerId="AD" clId="Web-{7B1D08A7-E80E-DFE2-51C5-AD185C0B8A9A}" dt="2025-10-01T09:43:30.188" v="45" actId="20577"/>
          <ac:spMkLst>
            <pc:docMk/>
            <pc:sldMk cId="4132741232" sldId="260"/>
            <ac:spMk id="3" creationId="{3D942A0D-61E8-6F22-CF10-056B2AA6125F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09:34:41.549" v="15" actId="20577"/>
        <pc:sldMkLst>
          <pc:docMk/>
          <pc:sldMk cId="3090113423" sldId="261"/>
        </pc:sldMkLst>
        <pc:spChg chg="mod">
          <ac:chgData name="Jan Schreier" userId="S::sch0170@ad.slu.cz::832da3ef-606f-498e-b683-509122df5ed9" providerId="AD" clId="Web-{7B1D08A7-E80E-DFE2-51C5-AD185C0B8A9A}" dt="2025-10-01T09:34:41.549" v="15" actId="20577"/>
          <ac:spMkLst>
            <pc:docMk/>
            <pc:sldMk cId="3090113423" sldId="261"/>
            <ac:spMk id="2" creationId="{91C6C130-3622-8A93-582D-8BE0E8681F99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09:44:16.061" v="55" actId="20577"/>
        <pc:sldMkLst>
          <pc:docMk/>
          <pc:sldMk cId="2175784686" sldId="262"/>
        </pc:sldMkLst>
        <pc:spChg chg="mod">
          <ac:chgData name="Jan Schreier" userId="S::sch0170@ad.slu.cz::832da3ef-606f-498e-b683-509122df5ed9" providerId="AD" clId="Web-{7B1D08A7-E80E-DFE2-51C5-AD185C0B8A9A}" dt="2025-10-01T09:44:16.061" v="55" actId="20577"/>
          <ac:spMkLst>
            <pc:docMk/>
            <pc:sldMk cId="2175784686" sldId="262"/>
            <ac:spMk id="2" creationId="{6116ED55-984A-275F-3625-6ADAFF1198C0}"/>
          </ac:spMkLst>
        </pc:spChg>
        <pc:spChg chg="mod">
          <ac:chgData name="Jan Schreier" userId="S::sch0170@ad.slu.cz::832da3ef-606f-498e-b683-509122df5ed9" providerId="AD" clId="Web-{7B1D08A7-E80E-DFE2-51C5-AD185C0B8A9A}" dt="2025-10-01T09:44:01.261" v="52" actId="20577"/>
          <ac:spMkLst>
            <pc:docMk/>
            <pc:sldMk cId="2175784686" sldId="262"/>
            <ac:spMk id="3" creationId="{61CFD3E6-FFDD-40A8-45CC-1AE59EEC4177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09:45:18.731" v="61" actId="20577"/>
        <pc:sldMkLst>
          <pc:docMk/>
          <pc:sldMk cId="1268250844" sldId="263"/>
        </pc:sldMkLst>
        <pc:spChg chg="mod">
          <ac:chgData name="Jan Schreier" userId="S::sch0170@ad.slu.cz::832da3ef-606f-498e-b683-509122df5ed9" providerId="AD" clId="Web-{7B1D08A7-E80E-DFE2-51C5-AD185C0B8A9A}" dt="2025-10-01T09:45:13.370" v="59" actId="20577"/>
          <ac:spMkLst>
            <pc:docMk/>
            <pc:sldMk cId="1268250844" sldId="263"/>
            <ac:spMk id="2" creationId="{98E5F337-DEF8-E9F9-B4C2-62F5E7F062E2}"/>
          </ac:spMkLst>
        </pc:spChg>
        <pc:spChg chg="mod">
          <ac:chgData name="Jan Schreier" userId="S::sch0170@ad.slu.cz::832da3ef-606f-498e-b683-509122df5ed9" providerId="AD" clId="Web-{7B1D08A7-E80E-DFE2-51C5-AD185C0B8A9A}" dt="2025-10-01T09:45:18.731" v="61" actId="20577"/>
          <ac:spMkLst>
            <pc:docMk/>
            <pc:sldMk cId="1268250844" sldId="263"/>
            <ac:spMk id="3" creationId="{5BA149E9-FFA1-23E6-2D4C-62F68C609B5C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09:47:37.417" v="76" actId="20577"/>
        <pc:sldMkLst>
          <pc:docMk/>
          <pc:sldMk cId="889501107" sldId="264"/>
        </pc:sldMkLst>
        <pc:spChg chg="mod">
          <ac:chgData name="Jan Schreier" userId="S::sch0170@ad.slu.cz::832da3ef-606f-498e-b683-509122df5ed9" providerId="AD" clId="Web-{7B1D08A7-E80E-DFE2-51C5-AD185C0B8A9A}" dt="2025-10-01T09:46:34.927" v="65" actId="20577"/>
          <ac:spMkLst>
            <pc:docMk/>
            <pc:sldMk cId="889501107" sldId="264"/>
            <ac:spMk id="2" creationId="{E28B3B37-6AED-3465-0741-5674A6A82FBC}"/>
          </ac:spMkLst>
        </pc:spChg>
        <pc:spChg chg="mod">
          <ac:chgData name="Jan Schreier" userId="S::sch0170@ad.slu.cz::832da3ef-606f-498e-b683-509122df5ed9" providerId="AD" clId="Web-{7B1D08A7-E80E-DFE2-51C5-AD185C0B8A9A}" dt="2025-10-01T09:47:37.417" v="76" actId="20577"/>
          <ac:spMkLst>
            <pc:docMk/>
            <pc:sldMk cId="889501107" sldId="264"/>
            <ac:spMk id="3" creationId="{ECDA768F-5010-BE1D-3748-673ED91206A2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09:48:49.250" v="95" actId="20577"/>
        <pc:sldMkLst>
          <pc:docMk/>
          <pc:sldMk cId="2298335979" sldId="265"/>
        </pc:sldMkLst>
        <pc:spChg chg="mod">
          <ac:chgData name="Jan Schreier" userId="S::sch0170@ad.slu.cz::832da3ef-606f-498e-b683-509122df5ed9" providerId="AD" clId="Web-{7B1D08A7-E80E-DFE2-51C5-AD185C0B8A9A}" dt="2025-10-01T09:48:04.779" v="80" actId="20577"/>
          <ac:spMkLst>
            <pc:docMk/>
            <pc:sldMk cId="2298335979" sldId="265"/>
            <ac:spMk id="2" creationId="{EDD5A62A-C388-4913-BC36-62A7B228E70D}"/>
          </ac:spMkLst>
        </pc:spChg>
        <pc:spChg chg="mod">
          <ac:chgData name="Jan Schreier" userId="S::sch0170@ad.slu.cz::832da3ef-606f-498e-b683-509122df5ed9" providerId="AD" clId="Web-{7B1D08A7-E80E-DFE2-51C5-AD185C0B8A9A}" dt="2025-10-01T09:48:49.250" v="95" actId="20577"/>
          <ac:spMkLst>
            <pc:docMk/>
            <pc:sldMk cId="2298335979" sldId="265"/>
            <ac:spMk id="3" creationId="{CF61833D-D26D-EC14-DB34-FB15336490BF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10:04:28.371" v="152" actId="20577"/>
        <pc:sldMkLst>
          <pc:docMk/>
          <pc:sldMk cId="1395879121" sldId="266"/>
        </pc:sldMkLst>
        <pc:spChg chg="mod">
          <ac:chgData name="Jan Schreier" userId="S::sch0170@ad.slu.cz::832da3ef-606f-498e-b683-509122df5ed9" providerId="AD" clId="Web-{7B1D08A7-E80E-DFE2-51C5-AD185C0B8A9A}" dt="2025-10-01T09:50:58.629" v="98" actId="20577"/>
          <ac:spMkLst>
            <pc:docMk/>
            <pc:sldMk cId="1395879121" sldId="266"/>
            <ac:spMk id="2" creationId="{27072209-1028-26EE-0BD5-057E7BB23035}"/>
          </ac:spMkLst>
        </pc:spChg>
        <pc:spChg chg="mod">
          <ac:chgData name="Jan Schreier" userId="S::sch0170@ad.slu.cz::832da3ef-606f-498e-b683-509122df5ed9" providerId="AD" clId="Web-{7B1D08A7-E80E-DFE2-51C5-AD185C0B8A9A}" dt="2025-10-01T10:04:28.371" v="152" actId="20577"/>
          <ac:spMkLst>
            <pc:docMk/>
            <pc:sldMk cId="1395879121" sldId="266"/>
            <ac:spMk id="3" creationId="{31D7F454-7CF7-4E89-50B1-653892E24D24}"/>
          </ac:spMkLst>
        </pc:spChg>
      </pc:sldChg>
      <pc:sldChg chg="modSp new ord">
        <pc:chgData name="Jan Schreier" userId="S::sch0170@ad.slu.cz::832da3ef-606f-498e-b683-509122df5ed9" providerId="AD" clId="Web-{7B1D08A7-E80E-DFE2-51C5-AD185C0B8A9A}" dt="2025-10-01T09:57:34.588" v="140" actId="20577"/>
        <pc:sldMkLst>
          <pc:docMk/>
          <pc:sldMk cId="335174664" sldId="267"/>
        </pc:sldMkLst>
        <pc:spChg chg="mod">
          <ac:chgData name="Jan Schreier" userId="S::sch0170@ad.slu.cz::832da3ef-606f-498e-b683-509122df5ed9" providerId="AD" clId="Web-{7B1D08A7-E80E-DFE2-51C5-AD185C0B8A9A}" dt="2025-10-01T09:51:41.130" v="104" actId="20577"/>
          <ac:spMkLst>
            <pc:docMk/>
            <pc:sldMk cId="335174664" sldId="267"/>
            <ac:spMk id="2" creationId="{F631D0EC-0B5B-4ECE-31BD-E9F95B68BE4F}"/>
          </ac:spMkLst>
        </pc:spChg>
        <pc:spChg chg="mod">
          <ac:chgData name="Jan Schreier" userId="S::sch0170@ad.slu.cz::832da3ef-606f-498e-b683-509122df5ed9" providerId="AD" clId="Web-{7B1D08A7-E80E-DFE2-51C5-AD185C0B8A9A}" dt="2025-10-01T09:56:38.478" v="123" actId="20577"/>
          <ac:spMkLst>
            <pc:docMk/>
            <pc:sldMk cId="335174664" sldId="267"/>
            <ac:spMk id="3" creationId="{6674BBFE-0CA4-F945-7C4D-BAF4C4883CCF}"/>
          </ac:spMkLst>
        </pc:spChg>
        <pc:spChg chg="mod">
          <ac:chgData name="Jan Schreier" userId="S::sch0170@ad.slu.cz::832da3ef-606f-498e-b683-509122df5ed9" providerId="AD" clId="Web-{7B1D08A7-E80E-DFE2-51C5-AD185C0B8A9A}" dt="2025-10-01T09:57:34.588" v="140" actId="20577"/>
          <ac:spMkLst>
            <pc:docMk/>
            <pc:sldMk cId="335174664" sldId="267"/>
            <ac:spMk id="4" creationId="{B33187BF-601E-C052-4D7C-3067040F54A6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10:07:41.296" v="168" actId="20577"/>
        <pc:sldMkLst>
          <pc:docMk/>
          <pc:sldMk cId="1728342338" sldId="268"/>
        </pc:sldMkLst>
        <pc:spChg chg="mod">
          <ac:chgData name="Jan Schreier" userId="S::sch0170@ad.slu.cz::832da3ef-606f-498e-b683-509122df5ed9" providerId="AD" clId="Web-{7B1D08A7-E80E-DFE2-51C5-AD185C0B8A9A}" dt="2025-10-01T10:06:47.327" v="156" actId="20577"/>
          <ac:spMkLst>
            <pc:docMk/>
            <pc:sldMk cId="1728342338" sldId="268"/>
            <ac:spMk id="2" creationId="{C2A3E8C3-A485-39A9-CCC7-D8B71C664582}"/>
          </ac:spMkLst>
        </pc:spChg>
        <pc:spChg chg="mod">
          <ac:chgData name="Jan Schreier" userId="S::sch0170@ad.slu.cz::832da3ef-606f-498e-b683-509122df5ed9" providerId="AD" clId="Web-{7B1D08A7-E80E-DFE2-51C5-AD185C0B8A9A}" dt="2025-10-01T10:07:41.296" v="168" actId="20577"/>
          <ac:spMkLst>
            <pc:docMk/>
            <pc:sldMk cId="1728342338" sldId="268"/>
            <ac:spMk id="3" creationId="{C07E5AB5-252F-ACF9-8F64-13089B4B214D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10:08:29.128" v="187" actId="20577"/>
        <pc:sldMkLst>
          <pc:docMk/>
          <pc:sldMk cId="2083820087" sldId="269"/>
        </pc:sldMkLst>
        <pc:spChg chg="mod">
          <ac:chgData name="Jan Schreier" userId="S::sch0170@ad.slu.cz::832da3ef-606f-498e-b683-509122df5ed9" providerId="AD" clId="Web-{7B1D08A7-E80E-DFE2-51C5-AD185C0B8A9A}" dt="2025-10-01T10:08:29.128" v="187" actId="20577"/>
          <ac:spMkLst>
            <pc:docMk/>
            <pc:sldMk cId="2083820087" sldId="269"/>
            <ac:spMk id="2" creationId="{F6BFA1C7-AE3A-9274-E6DE-9EB27C3BBE49}"/>
          </ac:spMkLst>
        </pc:spChg>
        <pc:spChg chg="mod">
          <ac:chgData name="Jan Schreier" userId="S::sch0170@ad.slu.cz::832da3ef-606f-498e-b683-509122df5ed9" providerId="AD" clId="Web-{7B1D08A7-E80E-DFE2-51C5-AD185C0B8A9A}" dt="2025-10-01T10:08:20.047" v="184" actId="20577"/>
          <ac:spMkLst>
            <pc:docMk/>
            <pc:sldMk cId="2083820087" sldId="269"/>
            <ac:spMk id="3" creationId="{F205A805-A916-F078-F369-6C43E9AD0AF2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10:11:00.887" v="208" actId="20577"/>
        <pc:sldMkLst>
          <pc:docMk/>
          <pc:sldMk cId="2824368484" sldId="270"/>
        </pc:sldMkLst>
        <pc:spChg chg="mod">
          <ac:chgData name="Jan Schreier" userId="S::sch0170@ad.slu.cz::832da3ef-606f-498e-b683-509122df5ed9" providerId="AD" clId="Web-{7B1D08A7-E80E-DFE2-51C5-AD185C0B8A9A}" dt="2025-10-01T10:11:00.887" v="208" actId="20577"/>
          <ac:spMkLst>
            <pc:docMk/>
            <pc:sldMk cId="2824368484" sldId="270"/>
            <ac:spMk id="2" creationId="{93E92C84-3298-6453-747E-259C87EC96EB}"/>
          </ac:spMkLst>
        </pc:spChg>
        <pc:spChg chg="mod">
          <ac:chgData name="Jan Schreier" userId="S::sch0170@ad.slu.cz::832da3ef-606f-498e-b683-509122df5ed9" providerId="AD" clId="Web-{7B1D08A7-E80E-DFE2-51C5-AD185C0B8A9A}" dt="2025-10-01T10:10:52.292" v="205" actId="20577"/>
          <ac:spMkLst>
            <pc:docMk/>
            <pc:sldMk cId="2824368484" sldId="270"/>
            <ac:spMk id="3" creationId="{E693A4AB-E1A2-3065-C9BE-0624D26361D8}"/>
          </ac:spMkLst>
        </pc:spChg>
      </pc:sldChg>
      <pc:sldChg chg="addSp modSp new mod modClrScheme chgLayout">
        <pc:chgData name="Jan Schreier" userId="S::sch0170@ad.slu.cz::832da3ef-606f-498e-b683-509122df5ed9" providerId="AD" clId="Web-{7B1D08A7-E80E-DFE2-51C5-AD185C0B8A9A}" dt="2025-10-01T10:23:39.925" v="259" actId="20577"/>
        <pc:sldMkLst>
          <pc:docMk/>
          <pc:sldMk cId="1168243652" sldId="271"/>
        </pc:sldMkLst>
        <pc:spChg chg="mod ord">
          <ac:chgData name="Jan Schreier" userId="S::sch0170@ad.slu.cz::832da3ef-606f-498e-b683-509122df5ed9" providerId="AD" clId="Web-{7B1D08A7-E80E-DFE2-51C5-AD185C0B8A9A}" dt="2025-10-01T10:23:23.565" v="251"/>
          <ac:spMkLst>
            <pc:docMk/>
            <pc:sldMk cId="1168243652" sldId="271"/>
            <ac:spMk id="2" creationId="{1A96742E-E531-F8C0-9606-A22383E7B525}"/>
          </ac:spMkLst>
        </pc:spChg>
        <pc:spChg chg="mod ord">
          <ac:chgData name="Jan Schreier" userId="S::sch0170@ad.slu.cz::832da3ef-606f-498e-b683-509122df5ed9" providerId="AD" clId="Web-{7B1D08A7-E80E-DFE2-51C5-AD185C0B8A9A}" dt="2025-10-01T10:23:34.362" v="257" actId="20577"/>
          <ac:spMkLst>
            <pc:docMk/>
            <pc:sldMk cId="1168243652" sldId="271"/>
            <ac:spMk id="3" creationId="{46ADA8F6-2D65-FA20-1AA0-77915502317D}"/>
          </ac:spMkLst>
        </pc:spChg>
        <pc:spChg chg="add mod ord">
          <ac:chgData name="Jan Schreier" userId="S::sch0170@ad.slu.cz::832da3ef-606f-498e-b683-509122df5ed9" providerId="AD" clId="Web-{7B1D08A7-E80E-DFE2-51C5-AD185C0B8A9A}" dt="2025-10-01T10:23:39.925" v="259" actId="20577"/>
          <ac:spMkLst>
            <pc:docMk/>
            <pc:sldMk cId="1168243652" sldId="271"/>
            <ac:spMk id="4" creationId="{B3409DAB-49E5-6C50-3EBD-3B8C960C56AA}"/>
          </ac:spMkLst>
        </pc:spChg>
      </pc:sldChg>
      <pc:sldChg chg="addSp modSp new mod modClrScheme chgLayout">
        <pc:chgData name="Jan Schreier" userId="S::sch0170@ad.slu.cz::832da3ef-606f-498e-b683-509122df5ed9" providerId="AD" clId="Web-{7B1D08A7-E80E-DFE2-51C5-AD185C0B8A9A}" dt="2025-10-01T10:26:03.168" v="303" actId="20577"/>
        <pc:sldMkLst>
          <pc:docMk/>
          <pc:sldMk cId="983251387" sldId="273"/>
        </pc:sldMkLst>
        <pc:spChg chg="mod ord">
          <ac:chgData name="Jan Schreier" userId="S::sch0170@ad.slu.cz::832da3ef-606f-498e-b683-509122df5ed9" providerId="AD" clId="Web-{7B1D08A7-E80E-DFE2-51C5-AD185C0B8A9A}" dt="2025-10-01T10:24:04.285" v="263"/>
          <ac:spMkLst>
            <pc:docMk/>
            <pc:sldMk cId="983251387" sldId="273"/>
            <ac:spMk id="2" creationId="{0279802B-F6E8-02CA-20A0-2A1116FCDD2F}"/>
          </ac:spMkLst>
        </pc:spChg>
        <pc:spChg chg="mod ord">
          <ac:chgData name="Jan Schreier" userId="S::sch0170@ad.slu.cz::832da3ef-606f-498e-b683-509122df5ed9" providerId="AD" clId="Web-{7B1D08A7-E80E-DFE2-51C5-AD185C0B8A9A}" dt="2025-10-01T10:24:27.848" v="278" actId="20577"/>
          <ac:spMkLst>
            <pc:docMk/>
            <pc:sldMk cId="983251387" sldId="273"/>
            <ac:spMk id="3" creationId="{53D1CE46-DB5D-32BE-CD56-7ACD9D038109}"/>
          </ac:spMkLst>
        </pc:spChg>
        <pc:spChg chg="add mod ord">
          <ac:chgData name="Jan Schreier" userId="S::sch0170@ad.slu.cz::832da3ef-606f-498e-b683-509122df5ed9" providerId="AD" clId="Web-{7B1D08A7-E80E-DFE2-51C5-AD185C0B8A9A}" dt="2025-10-01T10:26:03.168" v="303" actId="20577"/>
          <ac:spMkLst>
            <pc:docMk/>
            <pc:sldMk cId="983251387" sldId="273"/>
            <ac:spMk id="4" creationId="{02B63A12-F210-D2FC-AF2B-1EE334785D61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10:50:31.016" v="439" actId="20577"/>
        <pc:sldMkLst>
          <pc:docMk/>
          <pc:sldMk cId="4013649703" sldId="274"/>
        </pc:sldMkLst>
        <pc:spChg chg="mod">
          <ac:chgData name="Jan Schreier" userId="S::sch0170@ad.slu.cz::832da3ef-606f-498e-b683-509122df5ed9" providerId="AD" clId="Web-{7B1D08A7-E80E-DFE2-51C5-AD185C0B8A9A}" dt="2025-10-01T10:30:36.002" v="325" actId="20577"/>
          <ac:spMkLst>
            <pc:docMk/>
            <pc:sldMk cId="4013649703" sldId="274"/>
            <ac:spMk id="2" creationId="{D07D7FE1-FF28-BB80-CE25-1DA224647050}"/>
          </ac:spMkLst>
        </pc:spChg>
        <pc:spChg chg="mod">
          <ac:chgData name="Jan Schreier" userId="S::sch0170@ad.slu.cz::832da3ef-606f-498e-b683-509122df5ed9" providerId="AD" clId="Web-{7B1D08A7-E80E-DFE2-51C5-AD185C0B8A9A}" dt="2025-10-01T10:50:31.016" v="439" actId="20577"/>
          <ac:spMkLst>
            <pc:docMk/>
            <pc:sldMk cId="4013649703" sldId="274"/>
            <ac:spMk id="3" creationId="{79D76814-9B61-13F4-60D7-F4027F6C3E3C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10:29:00.903" v="321" actId="20577"/>
        <pc:sldMkLst>
          <pc:docMk/>
          <pc:sldMk cId="3021660586" sldId="275"/>
        </pc:sldMkLst>
        <pc:spChg chg="mod">
          <ac:chgData name="Jan Schreier" userId="S::sch0170@ad.slu.cz::832da3ef-606f-498e-b683-509122df5ed9" providerId="AD" clId="Web-{7B1D08A7-E80E-DFE2-51C5-AD185C0B8A9A}" dt="2025-10-01T10:28:11.399" v="311" actId="20577"/>
          <ac:spMkLst>
            <pc:docMk/>
            <pc:sldMk cId="3021660586" sldId="275"/>
            <ac:spMk id="2" creationId="{0F2BA7C4-A427-8A65-60F3-D9436B5D1F3C}"/>
          </ac:spMkLst>
        </pc:spChg>
        <pc:spChg chg="mod">
          <ac:chgData name="Jan Schreier" userId="S::sch0170@ad.slu.cz::832da3ef-606f-498e-b683-509122df5ed9" providerId="AD" clId="Web-{7B1D08A7-E80E-DFE2-51C5-AD185C0B8A9A}" dt="2025-10-01T10:29:00.903" v="321" actId="20577"/>
          <ac:spMkLst>
            <pc:docMk/>
            <pc:sldMk cId="3021660586" sldId="275"/>
            <ac:spMk id="3" creationId="{9001131E-B64C-B233-E94E-77E1B265AEBE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10:47:55.945" v="399" actId="20577"/>
        <pc:sldMkLst>
          <pc:docMk/>
          <pc:sldMk cId="1065898104" sldId="276"/>
        </pc:sldMkLst>
        <pc:spChg chg="mod">
          <ac:chgData name="Jan Schreier" userId="S::sch0170@ad.slu.cz::832da3ef-606f-498e-b683-509122df5ed9" providerId="AD" clId="Web-{7B1D08A7-E80E-DFE2-51C5-AD185C0B8A9A}" dt="2025-10-01T10:34:35.388" v="331" actId="20577"/>
          <ac:spMkLst>
            <pc:docMk/>
            <pc:sldMk cId="1065898104" sldId="276"/>
            <ac:spMk id="2" creationId="{47B9B452-6630-DC85-1CBA-A49259455EFA}"/>
          </ac:spMkLst>
        </pc:spChg>
        <pc:spChg chg="mod">
          <ac:chgData name="Jan Schreier" userId="S::sch0170@ad.slu.cz::832da3ef-606f-498e-b683-509122df5ed9" providerId="AD" clId="Web-{7B1D08A7-E80E-DFE2-51C5-AD185C0B8A9A}" dt="2025-10-01T10:47:55.945" v="399" actId="20577"/>
          <ac:spMkLst>
            <pc:docMk/>
            <pc:sldMk cId="1065898104" sldId="276"/>
            <ac:spMk id="3" creationId="{61D88538-9394-B47A-DEE0-33D594775DA2}"/>
          </ac:spMkLst>
        </pc:spChg>
      </pc:sldChg>
      <pc:sldChg chg="addSp delSp modSp new ord">
        <pc:chgData name="Jan Schreier" userId="S::sch0170@ad.slu.cz::832da3ef-606f-498e-b683-509122df5ed9" providerId="AD" clId="Web-{7B1D08A7-E80E-DFE2-51C5-AD185C0B8A9A}" dt="2025-10-01T10:39:38.466" v="369" actId="20577"/>
        <pc:sldMkLst>
          <pc:docMk/>
          <pc:sldMk cId="2849028792" sldId="277"/>
        </pc:sldMkLst>
        <pc:spChg chg="mod">
          <ac:chgData name="Jan Schreier" userId="S::sch0170@ad.slu.cz::832da3ef-606f-498e-b683-509122df5ed9" providerId="AD" clId="Web-{7B1D08A7-E80E-DFE2-51C5-AD185C0B8A9A}" dt="2025-10-01T10:37:29.899" v="353" actId="20577"/>
          <ac:spMkLst>
            <pc:docMk/>
            <pc:sldMk cId="2849028792" sldId="277"/>
            <ac:spMk id="2" creationId="{655F3BDB-988B-E6A0-33C4-37FF153F6FDB}"/>
          </ac:spMkLst>
        </pc:spChg>
        <pc:spChg chg="mod">
          <ac:chgData name="Jan Schreier" userId="S::sch0170@ad.slu.cz::832da3ef-606f-498e-b683-509122df5ed9" providerId="AD" clId="Web-{7B1D08A7-E80E-DFE2-51C5-AD185C0B8A9A}" dt="2025-10-01T10:39:38.466" v="369" actId="20577"/>
          <ac:spMkLst>
            <pc:docMk/>
            <pc:sldMk cId="2849028792" sldId="277"/>
            <ac:spMk id="3" creationId="{ACD43CFF-F941-F4CE-A0A8-25252ABF8167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10:50:06.124" v="437" actId="20577"/>
        <pc:sldMkLst>
          <pc:docMk/>
          <pc:sldMk cId="1903698851" sldId="278"/>
        </pc:sldMkLst>
        <pc:spChg chg="mod">
          <ac:chgData name="Jan Schreier" userId="S::sch0170@ad.slu.cz::832da3ef-606f-498e-b683-509122df5ed9" providerId="AD" clId="Web-{7B1D08A7-E80E-DFE2-51C5-AD185C0B8A9A}" dt="2025-10-01T10:50:06.124" v="437" actId="20577"/>
          <ac:spMkLst>
            <pc:docMk/>
            <pc:sldMk cId="1903698851" sldId="278"/>
            <ac:spMk id="2" creationId="{B160B080-FBF9-9449-5B83-A93AF71DB8B2}"/>
          </ac:spMkLst>
        </pc:spChg>
        <pc:spChg chg="mod">
          <ac:chgData name="Jan Schreier" userId="S::sch0170@ad.slu.cz::832da3ef-606f-498e-b683-509122df5ed9" providerId="AD" clId="Web-{7B1D08A7-E80E-DFE2-51C5-AD185C0B8A9A}" dt="2025-10-01T10:49:59.796" v="434" actId="20577"/>
          <ac:spMkLst>
            <pc:docMk/>
            <pc:sldMk cId="1903698851" sldId="278"/>
            <ac:spMk id="3" creationId="{27149E8C-C8CC-FEB9-F794-BFF62C7872CF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10:48:43.464" v="418" actId="20577"/>
        <pc:sldMkLst>
          <pc:docMk/>
          <pc:sldMk cId="2318269075" sldId="279"/>
        </pc:sldMkLst>
        <pc:spChg chg="mod">
          <ac:chgData name="Jan Schreier" userId="S::sch0170@ad.slu.cz::832da3ef-606f-498e-b683-509122df5ed9" providerId="AD" clId="Web-{7B1D08A7-E80E-DFE2-51C5-AD185C0B8A9A}" dt="2025-10-01T10:48:43.464" v="418" actId="20577"/>
          <ac:spMkLst>
            <pc:docMk/>
            <pc:sldMk cId="2318269075" sldId="279"/>
            <ac:spMk id="2" creationId="{2B5F89FB-A997-1289-E7AE-B45E0FDDC1CC}"/>
          </ac:spMkLst>
        </pc:spChg>
        <pc:spChg chg="mod">
          <ac:chgData name="Jan Schreier" userId="S::sch0170@ad.slu.cz::832da3ef-606f-498e-b683-509122df5ed9" providerId="AD" clId="Web-{7B1D08A7-E80E-DFE2-51C5-AD185C0B8A9A}" dt="2025-10-01T10:48:37.104" v="415" actId="20577"/>
          <ac:spMkLst>
            <pc:docMk/>
            <pc:sldMk cId="2318269075" sldId="279"/>
            <ac:spMk id="3" creationId="{BF78E7E8-90B3-B8E2-0CF6-B7E60320DC38}"/>
          </ac:spMkLst>
        </pc:spChg>
      </pc:sldChg>
      <pc:sldChg chg="modSp new">
        <pc:chgData name="Jan Schreier" userId="S::sch0170@ad.slu.cz::832da3ef-606f-498e-b683-509122df5ed9" providerId="AD" clId="Web-{7B1D08A7-E80E-DFE2-51C5-AD185C0B8A9A}" dt="2025-10-01T10:49:14.153" v="424" actId="20577"/>
        <pc:sldMkLst>
          <pc:docMk/>
          <pc:sldMk cId="2614799981" sldId="280"/>
        </pc:sldMkLst>
        <pc:spChg chg="mod">
          <ac:chgData name="Jan Schreier" userId="S::sch0170@ad.slu.cz::832da3ef-606f-498e-b683-509122df5ed9" providerId="AD" clId="Web-{7B1D08A7-E80E-DFE2-51C5-AD185C0B8A9A}" dt="2025-10-01T10:49:14.153" v="424" actId="20577"/>
          <ac:spMkLst>
            <pc:docMk/>
            <pc:sldMk cId="2614799981" sldId="280"/>
            <ac:spMk id="2" creationId="{2367CDC7-24EC-E2EE-FB2E-B2EB1CCF3BFC}"/>
          </ac:spMkLst>
        </pc:spChg>
        <pc:spChg chg="mod">
          <ac:chgData name="Jan Schreier" userId="S::sch0170@ad.slu.cz::832da3ef-606f-498e-b683-509122df5ed9" providerId="AD" clId="Web-{7B1D08A7-E80E-DFE2-51C5-AD185C0B8A9A}" dt="2025-10-01T10:49:04.418" v="421" actId="20577"/>
          <ac:spMkLst>
            <pc:docMk/>
            <pc:sldMk cId="2614799981" sldId="280"/>
            <ac:spMk id="3" creationId="{A703EA3B-4C1C-ABDD-D2E9-85FD81B46050}"/>
          </ac:spMkLst>
        </pc:spChg>
      </pc:sldChg>
    </pc:docChg>
  </pc:docChgLst>
  <pc:docChgLst>
    <pc:chgData name="Jan Schreier" userId="S::sch0170@ad.slu.cz::832da3ef-606f-498e-b683-509122df5ed9" providerId="AD" clId="Web-{A3B41375-0631-5B3E-DD7E-CAA8CCEA4C1F}"/>
    <pc:docChg chg="modSld">
      <pc:chgData name="Jan Schreier" userId="S::sch0170@ad.slu.cz::832da3ef-606f-498e-b683-509122df5ed9" providerId="AD" clId="Web-{A3B41375-0631-5B3E-DD7E-CAA8CCEA4C1F}" dt="2025-10-12T08:48:40.050" v="37" actId="20577"/>
      <pc:docMkLst>
        <pc:docMk/>
      </pc:docMkLst>
      <pc:sldChg chg="modSp">
        <pc:chgData name="Jan Schreier" userId="S::sch0170@ad.slu.cz::832da3ef-606f-498e-b683-509122df5ed9" providerId="AD" clId="Web-{A3B41375-0631-5B3E-DD7E-CAA8CCEA4C1F}" dt="2025-10-12T08:42:02.292" v="11" actId="20577"/>
        <pc:sldMkLst>
          <pc:docMk/>
          <pc:sldMk cId="1168243652" sldId="271"/>
        </pc:sldMkLst>
        <pc:spChg chg="mod">
          <ac:chgData name="Jan Schreier" userId="S::sch0170@ad.slu.cz::832da3ef-606f-498e-b683-509122df5ed9" providerId="AD" clId="Web-{A3B41375-0631-5B3E-DD7E-CAA8CCEA4C1F}" dt="2025-10-12T08:42:02.292" v="11" actId="20577"/>
          <ac:spMkLst>
            <pc:docMk/>
            <pc:sldMk cId="1168243652" sldId="271"/>
            <ac:spMk id="3" creationId="{46ADA8F6-2D65-FA20-1AA0-77915502317D}"/>
          </ac:spMkLst>
        </pc:spChg>
      </pc:sldChg>
      <pc:sldChg chg="modSp">
        <pc:chgData name="Jan Schreier" userId="S::sch0170@ad.slu.cz::832da3ef-606f-498e-b683-509122df5ed9" providerId="AD" clId="Web-{A3B41375-0631-5B3E-DD7E-CAA8CCEA4C1F}" dt="2025-10-12T08:48:40.050" v="37" actId="20577"/>
        <pc:sldMkLst>
          <pc:docMk/>
          <pc:sldMk cId="983251387" sldId="273"/>
        </pc:sldMkLst>
        <pc:spChg chg="mod">
          <ac:chgData name="Jan Schreier" userId="S::sch0170@ad.slu.cz::832da3ef-606f-498e-b683-509122df5ed9" providerId="AD" clId="Web-{A3B41375-0631-5B3E-DD7E-CAA8CCEA4C1F}" dt="2025-10-12T08:48:40.050" v="37" actId="20577"/>
          <ac:spMkLst>
            <pc:docMk/>
            <pc:sldMk cId="983251387" sldId="273"/>
            <ac:spMk id="3" creationId="{53D1CE46-DB5D-32BE-CD56-7ACD9D038109}"/>
          </ac:spMkLst>
        </pc:spChg>
        <pc:spChg chg="mod">
          <ac:chgData name="Jan Schreier" userId="S::sch0170@ad.slu.cz::832da3ef-606f-498e-b683-509122df5ed9" providerId="AD" clId="Web-{A3B41375-0631-5B3E-DD7E-CAA8CCEA4C1F}" dt="2025-10-12T08:47:29.906" v="28" actId="20577"/>
          <ac:spMkLst>
            <pc:docMk/>
            <pc:sldMk cId="983251387" sldId="273"/>
            <ac:spMk id="4" creationId="{02B63A12-F210-D2FC-AF2B-1EE334785D6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Vyčíslitelnost a složitost výpočtů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5A62A-C388-4913-BC36-62A7B228E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1833D-D26D-EC14-DB34-FB1533649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>
                <a:ea typeface="+mn-lt"/>
                <a:cs typeface="+mn-lt"/>
              </a:rPr>
              <a:t>Existuje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algoritmus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který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vždy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skončí</a:t>
            </a:r>
            <a:r>
              <a:rPr lang="en-GB" dirty="0">
                <a:ea typeface="+mn-lt"/>
                <a:cs typeface="+mn-lt"/>
              </a:rPr>
              <a:t>:</a:t>
            </a:r>
            <a:endParaRPr lang="en-GB" dirty="0"/>
          </a:p>
          <a:p>
            <a:pPr lvl="1"/>
            <a:r>
              <a:rPr lang="en-GB" b="1" dirty="0" err="1">
                <a:ea typeface="+mn-lt"/>
                <a:cs typeface="+mn-lt"/>
              </a:rPr>
              <a:t>Vstup</a:t>
            </a:r>
            <a:r>
              <a:rPr lang="en-GB" dirty="0">
                <a:ea typeface="+mn-lt"/>
                <a:cs typeface="+mn-lt"/>
              </a:rPr>
              <a:t>: </a:t>
            </a:r>
            <a:r>
              <a:rPr lang="en-GB" dirty="0" err="1">
                <a:ea typeface="+mn-lt"/>
                <a:cs typeface="+mn-lt"/>
              </a:rPr>
              <a:t>číslo</a:t>
            </a:r>
            <a:r>
              <a:rPr lang="en-GB" dirty="0">
                <a:ea typeface="+mn-lt"/>
                <a:cs typeface="+mn-lt"/>
              </a:rPr>
              <a:t> n.</a:t>
            </a:r>
            <a:endParaRPr lang="en-GB" dirty="0"/>
          </a:p>
          <a:p>
            <a:pPr lvl="1"/>
            <a:r>
              <a:rPr lang="en-GB" dirty="0" err="1">
                <a:ea typeface="+mn-lt"/>
                <a:cs typeface="+mn-lt"/>
              </a:rPr>
              <a:t>Vypočti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zbytek</a:t>
            </a:r>
            <a:r>
              <a:rPr lang="en-GB" dirty="0">
                <a:ea typeface="+mn-lt"/>
                <a:cs typeface="+mn-lt"/>
              </a:rPr>
              <a:t> po </a:t>
            </a:r>
            <a:r>
              <a:rPr lang="en-GB" dirty="0" err="1">
                <a:ea typeface="+mn-lt"/>
                <a:cs typeface="+mn-lt"/>
              </a:rPr>
              <a:t>dělení</a:t>
            </a:r>
            <a:r>
              <a:rPr lang="en-GB" dirty="0">
                <a:ea typeface="+mn-lt"/>
                <a:cs typeface="+mn-lt"/>
              </a:rPr>
              <a:t> 2 .</a:t>
            </a:r>
            <a:endParaRPr lang="en-GB" dirty="0"/>
          </a:p>
          <a:p>
            <a:pPr lvl="1"/>
            <a:r>
              <a:rPr lang="en-GB" b="1" err="1">
                <a:ea typeface="+mn-lt"/>
                <a:cs typeface="+mn-lt"/>
              </a:rPr>
              <a:t>Pokud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err="1">
                <a:ea typeface="+mn-lt"/>
                <a:cs typeface="+mn-lt"/>
              </a:rPr>
              <a:t>zbytek</a:t>
            </a:r>
            <a:r>
              <a:rPr lang="en-GB" dirty="0">
                <a:ea typeface="+mn-lt"/>
                <a:cs typeface="+mn-lt"/>
              </a:rPr>
              <a:t> = 0 → </a:t>
            </a:r>
            <a:r>
              <a:rPr lang="en-GB" err="1">
                <a:ea typeface="+mn-lt"/>
                <a:cs typeface="+mn-lt"/>
              </a:rPr>
              <a:t>odpověď</a:t>
            </a:r>
            <a:r>
              <a:rPr lang="en-GB" dirty="0">
                <a:ea typeface="+mn-lt"/>
                <a:cs typeface="+mn-lt"/>
              </a:rPr>
              <a:t> ANO.</a:t>
            </a:r>
            <a:endParaRPr lang="en-GB"/>
          </a:p>
          <a:p>
            <a:pPr lvl="1"/>
            <a:r>
              <a:rPr lang="en-GB" dirty="0">
                <a:ea typeface="+mn-lt"/>
                <a:cs typeface="+mn-lt"/>
              </a:rPr>
              <a:t>Jinak → </a:t>
            </a:r>
            <a:r>
              <a:rPr lang="en-GB" dirty="0" err="1">
                <a:ea typeface="+mn-lt"/>
                <a:cs typeface="+mn-lt"/>
              </a:rPr>
              <a:t>odpověď</a:t>
            </a:r>
            <a:r>
              <a:rPr lang="en-GB" dirty="0">
                <a:ea typeface="+mn-lt"/>
                <a:cs typeface="+mn-lt"/>
              </a:rPr>
              <a:t> NE.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8335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1D0EC-0B5B-4ECE-31BD-E9F95B68B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4BBFE-0CA4-F945-7C4D-BAF4C4883CC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TS= (Q, Σ, Γ, δ, q0, F)</a:t>
            </a:r>
            <a:endParaRPr lang="en-US" dirty="0"/>
          </a:p>
          <a:p>
            <a:r>
              <a:rPr lang="en-GB" dirty="0"/>
              <a:t>Q = {q0, q1, </a:t>
            </a:r>
            <a:r>
              <a:rPr lang="en-GB" err="1">
                <a:ea typeface="+mn-lt"/>
                <a:cs typeface="+mn-lt"/>
              </a:rPr>
              <a:t>q</a:t>
            </a:r>
            <a:r>
              <a:rPr lang="en-GB" baseline="-25000" err="1">
                <a:ea typeface="+mn-lt"/>
                <a:cs typeface="+mn-lt"/>
              </a:rPr>
              <a:t>accept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err="1">
                <a:ea typeface="+mn-lt"/>
                <a:cs typeface="+mn-lt"/>
              </a:rPr>
              <a:t>q</a:t>
            </a:r>
            <a:r>
              <a:rPr lang="en-GB" baseline="-25000" err="1">
                <a:ea typeface="+mn-lt"/>
                <a:cs typeface="+mn-lt"/>
              </a:rPr>
              <a:t>reject</a:t>
            </a:r>
            <a:r>
              <a:rPr lang="en-GB" dirty="0">
                <a:ea typeface="+mn-lt"/>
                <a:cs typeface="+mn-lt"/>
              </a:rPr>
              <a:t>}</a:t>
            </a:r>
            <a:endParaRPr lang="en-US" dirty="0"/>
          </a:p>
          <a:p>
            <a:r>
              <a:rPr lang="en-GB" dirty="0"/>
              <a:t>Σ = {1}</a:t>
            </a:r>
            <a:endParaRPr lang="en-US" dirty="0"/>
          </a:p>
          <a:p>
            <a:r>
              <a:rPr lang="en-GB" dirty="0"/>
              <a:t>Γ = {</a:t>
            </a:r>
            <a:r>
              <a:rPr lang="en-GB" dirty="0">
                <a:ea typeface="+mn-lt"/>
                <a:cs typeface="+mn-lt"/>
              </a:rPr>
              <a:t>1, X, _</a:t>
            </a:r>
            <a:r>
              <a:rPr lang="en-GB" dirty="0"/>
              <a:t>}</a:t>
            </a:r>
          </a:p>
          <a:p>
            <a:r>
              <a:rPr lang="en-GB" dirty="0" err="1"/>
              <a:t>Počáteční</a:t>
            </a:r>
            <a:r>
              <a:rPr lang="en-GB" dirty="0"/>
              <a:t> </a:t>
            </a:r>
            <a:r>
              <a:rPr lang="en-GB" dirty="0" err="1"/>
              <a:t>stav</a:t>
            </a:r>
            <a:r>
              <a:rPr lang="en-GB" dirty="0"/>
              <a:t>: q0</a:t>
            </a:r>
          </a:p>
          <a:p>
            <a:r>
              <a:rPr lang="en-GB" dirty="0"/>
              <a:t>Konečný </a:t>
            </a:r>
            <a:r>
              <a:rPr lang="en-GB" err="1"/>
              <a:t>stav</a:t>
            </a:r>
            <a:r>
              <a:rPr lang="en-GB" dirty="0"/>
              <a:t>: </a:t>
            </a:r>
            <a:r>
              <a:rPr lang="en-GB" err="1"/>
              <a:t>q</a:t>
            </a:r>
            <a:r>
              <a:rPr lang="en-GB" baseline="-25000" err="1"/>
              <a:t>accept</a:t>
            </a:r>
            <a:r>
              <a:rPr lang="en-GB" dirty="0"/>
              <a:t>, </a:t>
            </a:r>
            <a:r>
              <a:rPr lang="en-GB" err="1"/>
              <a:t>q</a:t>
            </a:r>
            <a:r>
              <a:rPr lang="en-GB" baseline="-25000" err="1"/>
              <a:t>reject</a:t>
            </a:r>
            <a:endParaRPr lang="en-GB" baseline="-250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3187BF-601E-C052-4D7C-3067040F54A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dirty="0" err="1">
                <a:ea typeface="+mn-lt"/>
                <a:cs typeface="+mn-lt"/>
              </a:rPr>
              <a:t>Přechodové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stavy</a:t>
            </a:r>
            <a:r>
              <a:rPr lang="en-GB" dirty="0">
                <a:ea typeface="+mn-lt"/>
                <a:cs typeface="+mn-lt"/>
              </a:rPr>
              <a:t>:</a:t>
            </a:r>
            <a:endParaRPr lang="en-US" dirty="0"/>
          </a:p>
          <a:p>
            <a:r>
              <a:rPr lang="en-GB" dirty="0">
                <a:ea typeface="+mn-lt"/>
                <a:cs typeface="+mn-lt"/>
              </a:rPr>
              <a:t>δ(q0, 1) = (X, R, q1)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δ(q0, _) = (_, S, </a:t>
            </a:r>
            <a:r>
              <a:rPr lang="en-GB" dirty="0" err="1">
                <a:ea typeface="+mn-lt"/>
                <a:cs typeface="+mn-lt"/>
              </a:rPr>
              <a:t>qaccept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δ(q1, 1) = (X, R, q0)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δ(q1, _) = (_, S, </a:t>
            </a:r>
            <a:r>
              <a:rPr lang="en-GB" dirty="0" err="1">
                <a:ea typeface="+mn-lt"/>
                <a:cs typeface="+mn-lt"/>
              </a:rPr>
              <a:t>qreject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74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72209-1028-26EE-0BD5-057E7BB23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7F454-7CF7-4E89-50B1-653892E24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ea typeface="+mn-lt"/>
                <a:cs typeface="+mn-lt"/>
              </a:rPr>
              <a:t>L = { w0 ∣ w ∈ {0,1}* } = </a:t>
            </a:r>
            <a:r>
              <a:rPr lang="en-GB" dirty="0" err="1">
                <a:ea typeface="+mn-lt"/>
                <a:cs typeface="+mn-lt"/>
              </a:rPr>
              <a:t>množina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všech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binárních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slov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která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končí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</a:t>
            </a:r>
            <a:r>
              <a:rPr lang="en-GB" dirty="0">
                <a:ea typeface="+mn-lt"/>
                <a:cs typeface="+mn-lt"/>
              </a:rPr>
              <a:t> 0</a:t>
            </a:r>
          </a:p>
          <a:p>
            <a:r>
              <a:rPr lang="en-GB" dirty="0">
                <a:ea typeface="+mn-lt"/>
                <a:cs typeface="+mn-lt"/>
              </a:rPr>
              <a:t>L = { w ∈ {0,1}* | w </a:t>
            </a:r>
            <a:r>
              <a:rPr lang="en-GB" dirty="0" err="1">
                <a:ea typeface="+mn-lt"/>
                <a:cs typeface="+mn-lt"/>
              </a:rPr>
              <a:t>končí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</a:t>
            </a:r>
            <a:r>
              <a:rPr lang="en-GB" dirty="0">
                <a:ea typeface="+mn-lt"/>
                <a:cs typeface="+mn-lt"/>
              </a:rPr>
              <a:t> 0 }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5879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3E8C3-A485-39A9-CCC7-D8B71C664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E5AB5-252F-ACF9-8F64-13089B4B2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ea typeface="+mn-lt"/>
                <a:cs typeface="+mn-lt"/>
              </a:rPr>
              <a:t>Je </a:t>
            </a:r>
            <a:r>
              <a:rPr lang="en-GB" dirty="0" err="1">
                <a:ea typeface="+mn-lt"/>
                <a:cs typeface="+mn-lt"/>
              </a:rPr>
              <a:t>dané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slovo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nad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abecedou</a:t>
            </a:r>
            <a:r>
              <a:rPr lang="en-GB" dirty="0">
                <a:ea typeface="+mn-lt"/>
                <a:cs typeface="+mn-lt"/>
              </a:rPr>
              <a:t> {</a:t>
            </a:r>
            <a:r>
              <a:rPr lang="en-GB" dirty="0" err="1">
                <a:ea typeface="+mn-lt"/>
                <a:cs typeface="+mn-lt"/>
              </a:rPr>
              <a:t>a,b</a:t>
            </a:r>
            <a:r>
              <a:rPr lang="en-GB" dirty="0">
                <a:ea typeface="+mn-lt"/>
                <a:cs typeface="+mn-lt"/>
              </a:rPr>
              <a:t>} </a:t>
            </a:r>
            <a:r>
              <a:rPr lang="en-GB" dirty="0" err="1">
                <a:ea typeface="+mn-lt"/>
                <a:cs typeface="+mn-lt"/>
              </a:rPr>
              <a:t>palindrom</a:t>
            </a:r>
            <a:r>
              <a:rPr lang="en-GB" dirty="0">
                <a:ea typeface="+mn-lt"/>
                <a:cs typeface="+mn-lt"/>
              </a:rPr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342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2C84-3298-6453-747E-259C87EC9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3A4AB-E1A2-3065-C9BE-0624D2636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>
                <a:ea typeface="+mn-lt"/>
                <a:cs typeface="+mn-lt"/>
              </a:rPr>
              <a:t>Vstup</a:t>
            </a:r>
            <a:r>
              <a:rPr lang="en-GB" dirty="0">
                <a:ea typeface="+mn-lt"/>
                <a:cs typeface="+mn-lt"/>
              </a:rPr>
              <a:t>: </a:t>
            </a:r>
            <a:r>
              <a:rPr lang="en-GB" dirty="0" err="1">
                <a:ea typeface="+mn-lt"/>
                <a:cs typeface="+mn-lt"/>
              </a:rPr>
              <a:t>slovo</a:t>
            </a:r>
            <a:r>
              <a:rPr lang="en-GB" dirty="0">
                <a:ea typeface="+mn-lt"/>
                <a:cs typeface="+mn-lt"/>
              </a:rPr>
              <a:t> w </a:t>
            </a:r>
            <a:r>
              <a:rPr lang="en-GB" dirty="0" err="1">
                <a:ea typeface="+mn-lt"/>
                <a:cs typeface="+mn-lt"/>
              </a:rPr>
              <a:t>nad</a:t>
            </a:r>
            <a:r>
              <a:rPr lang="en-GB" dirty="0">
                <a:ea typeface="+mn-lt"/>
                <a:cs typeface="+mn-lt"/>
              </a:rPr>
              <a:t> {</a:t>
            </a:r>
            <a:r>
              <a:rPr lang="en-GB" dirty="0" err="1">
                <a:ea typeface="+mn-lt"/>
                <a:cs typeface="+mn-lt"/>
              </a:rPr>
              <a:t>a,b</a:t>
            </a:r>
            <a:r>
              <a:rPr lang="en-GB" dirty="0">
                <a:ea typeface="+mn-lt"/>
                <a:cs typeface="+mn-lt"/>
              </a:rPr>
              <a:t>}.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Nastav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</a:t>
            </a:r>
            <a:r>
              <a:rPr lang="en-GB" dirty="0">
                <a:ea typeface="+mn-lt"/>
                <a:cs typeface="+mn-lt"/>
              </a:rPr>
              <a:t> ← 1, j ← |w|.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Dokud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</a:t>
            </a:r>
            <a:r>
              <a:rPr lang="en-GB" dirty="0">
                <a:ea typeface="+mn-lt"/>
                <a:cs typeface="+mn-lt"/>
              </a:rPr>
              <a:t> &lt; j: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    </a:t>
            </a:r>
            <a:r>
              <a:rPr lang="en-GB" dirty="0" err="1">
                <a:ea typeface="+mn-lt"/>
                <a:cs typeface="+mn-lt"/>
              </a:rPr>
              <a:t>Pokud</a:t>
            </a:r>
            <a:r>
              <a:rPr lang="en-GB" dirty="0">
                <a:ea typeface="+mn-lt"/>
                <a:cs typeface="+mn-lt"/>
              </a:rPr>
              <a:t> w[</a:t>
            </a:r>
            <a:r>
              <a:rPr lang="en-GB" dirty="0" err="1">
                <a:ea typeface="+mn-lt"/>
                <a:cs typeface="+mn-lt"/>
              </a:rPr>
              <a:t>i</a:t>
            </a:r>
            <a:r>
              <a:rPr lang="en-GB" dirty="0">
                <a:ea typeface="+mn-lt"/>
                <a:cs typeface="+mn-lt"/>
              </a:rPr>
              <a:t>] ≠ w[j] → </a:t>
            </a:r>
            <a:r>
              <a:rPr lang="en-GB" dirty="0" err="1">
                <a:ea typeface="+mn-lt"/>
                <a:cs typeface="+mn-lt"/>
              </a:rPr>
              <a:t>odpověď</a:t>
            </a:r>
            <a:r>
              <a:rPr lang="en-GB" dirty="0">
                <a:ea typeface="+mn-lt"/>
                <a:cs typeface="+mn-lt"/>
              </a:rPr>
              <a:t> NE.</a:t>
            </a:r>
          </a:p>
          <a:p>
            <a:r>
              <a:rPr lang="en-GB" dirty="0">
                <a:ea typeface="+mn-lt"/>
                <a:cs typeface="+mn-lt"/>
              </a:rPr>
              <a:t>    Jinak </a:t>
            </a:r>
            <a:r>
              <a:rPr lang="en-GB" dirty="0" err="1">
                <a:ea typeface="+mn-lt"/>
                <a:cs typeface="+mn-lt"/>
              </a:rPr>
              <a:t>nastav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</a:t>
            </a:r>
            <a:r>
              <a:rPr lang="en-GB" dirty="0">
                <a:ea typeface="+mn-lt"/>
                <a:cs typeface="+mn-lt"/>
              </a:rPr>
              <a:t> ← </a:t>
            </a:r>
            <a:r>
              <a:rPr lang="en-GB" dirty="0" err="1">
                <a:ea typeface="+mn-lt"/>
                <a:cs typeface="+mn-lt"/>
              </a:rPr>
              <a:t>i</a:t>
            </a:r>
            <a:r>
              <a:rPr lang="en-GB" dirty="0">
                <a:ea typeface="+mn-lt"/>
                <a:cs typeface="+mn-lt"/>
              </a:rPr>
              <a:t> + 1 a j ← j − 1.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Po </a:t>
            </a:r>
            <a:r>
              <a:rPr lang="en-GB" dirty="0" err="1">
                <a:ea typeface="+mn-lt"/>
                <a:cs typeface="+mn-lt"/>
              </a:rPr>
              <a:t>skončení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cyklu</a:t>
            </a:r>
            <a:r>
              <a:rPr lang="en-GB" dirty="0">
                <a:ea typeface="+mn-lt"/>
                <a:cs typeface="+mn-lt"/>
              </a:rPr>
              <a:t> → </a:t>
            </a:r>
            <a:r>
              <a:rPr lang="en-GB" dirty="0" err="1">
                <a:ea typeface="+mn-lt"/>
                <a:cs typeface="+mn-lt"/>
              </a:rPr>
              <a:t>odpověď</a:t>
            </a:r>
            <a:r>
              <a:rPr lang="en-GB" dirty="0">
                <a:ea typeface="+mn-lt"/>
                <a:cs typeface="+mn-lt"/>
              </a:rPr>
              <a:t> ANO.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4368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6742E-E531-F8C0-9606-A22383E7B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DA8F6-2D65-FA20-1AA0-77915502317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 dirty="0"/>
              <a:t>TS= (Q, Σ, Γ, δ, q0, F)</a:t>
            </a:r>
            <a:endParaRPr lang="en-US" dirty="0"/>
          </a:p>
          <a:p>
            <a:r>
              <a:rPr lang="en-GB" dirty="0"/>
              <a:t>Q = {q0, q1, q2, q3, q4, q5, </a:t>
            </a:r>
            <a:r>
              <a:rPr lang="en-GB" dirty="0" err="1"/>
              <a:t>q</a:t>
            </a:r>
            <a:r>
              <a:rPr lang="en-GB" sz="1900" baseline="-25000" dirty="0" err="1"/>
              <a:t>accept</a:t>
            </a:r>
            <a:r>
              <a:rPr lang="en-GB" dirty="0"/>
              <a:t>, </a:t>
            </a:r>
            <a:r>
              <a:rPr lang="en-GB" dirty="0" err="1"/>
              <a:t>q</a:t>
            </a:r>
            <a:r>
              <a:rPr lang="en-GB" sz="1900" baseline="-25000" dirty="0" err="1"/>
              <a:t>reject</a:t>
            </a:r>
            <a:r>
              <a:rPr lang="en-GB" dirty="0"/>
              <a:t>}</a:t>
            </a:r>
            <a:endParaRPr lang="en-US"/>
          </a:p>
          <a:p>
            <a:r>
              <a:rPr lang="en-GB" dirty="0"/>
              <a:t>Σ = {</a:t>
            </a:r>
            <a:r>
              <a:rPr lang="en-GB" dirty="0" err="1"/>
              <a:t>a,b</a:t>
            </a:r>
            <a:r>
              <a:rPr lang="en-GB" dirty="0"/>
              <a:t>}</a:t>
            </a:r>
            <a:endParaRPr lang="en-US" dirty="0"/>
          </a:p>
          <a:p>
            <a:r>
              <a:rPr lang="en-GB" dirty="0"/>
              <a:t>Γ = {</a:t>
            </a:r>
            <a:r>
              <a:rPr lang="en-GB" dirty="0" err="1"/>
              <a:t>a,b</a:t>
            </a:r>
            <a:r>
              <a:rPr lang="en-GB" dirty="0"/>
              <a:t>, X, _}</a:t>
            </a:r>
            <a:endParaRPr lang="en-US" dirty="0"/>
          </a:p>
          <a:p>
            <a:r>
              <a:rPr lang="en-GB" dirty="0" err="1"/>
              <a:t>Počáteční</a:t>
            </a:r>
            <a:r>
              <a:rPr lang="en-GB" dirty="0"/>
              <a:t> </a:t>
            </a:r>
            <a:r>
              <a:rPr lang="en-GB" dirty="0" err="1"/>
              <a:t>stav</a:t>
            </a:r>
            <a:r>
              <a:rPr lang="en-GB" dirty="0"/>
              <a:t>: q0</a:t>
            </a:r>
            <a:endParaRPr lang="en-US" dirty="0"/>
          </a:p>
          <a:p>
            <a:r>
              <a:rPr lang="en-GB" dirty="0"/>
              <a:t>Konečný </a:t>
            </a:r>
            <a:r>
              <a:rPr lang="en-GB" dirty="0" err="1"/>
              <a:t>stav</a:t>
            </a:r>
            <a:r>
              <a:rPr lang="en-GB" dirty="0"/>
              <a:t>: </a:t>
            </a:r>
            <a:r>
              <a:rPr lang="en-GB" dirty="0" err="1"/>
              <a:t>q</a:t>
            </a:r>
            <a:r>
              <a:rPr lang="en-GB" sz="1900" baseline="-25000" dirty="0" err="1"/>
              <a:t>accept</a:t>
            </a:r>
            <a:r>
              <a:rPr lang="en-GB" dirty="0"/>
              <a:t>, </a:t>
            </a:r>
            <a:r>
              <a:rPr lang="en-GB" dirty="0" err="1"/>
              <a:t>q</a:t>
            </a:r>
            <a:r>
              <a:rPr lang="en-GB" sz="1900" baseline="-25000" dirty="0" err="1"/>
              <a:t>reject</a:t>
            </a:r>
            <a:endParaRPr lang="en-GB" dirty="0" err="1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409DAB-49E5-6C50-3EBD-3B8C960C56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 dirty="0">
                <a:latin typeface="Aptos"/>
              </a:rPr>
              <a:t>q0</a:t>
            </a:r>
            <a:r>
              <a:rPr lang="en-GB" dirty="0">
                <a:ea typeface="+mn-lt"/>
                <a:cs typeface="+mn-lt"/>
              </a:rPr>
              <a:t> → </a:t>
            </a:r>
            <a:r>
              <a:rPr lang="en-GB" err="1">
                <a:ea typeface="+mn-lt"/>
                <a:cs typeface="+mn-lt"/>
              </a:rPr>
              <a:t>výběr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levého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nespárovaného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znaku</a:t>
            </a:r>
            <a:endParaRPr lang="en-GB"/>
          </a:p>
          <a:p>
            <a:r>
              <a:rPr lang="en-GB" dirty="0">
                <a:latin typeface="Aptos"/>
              </a:rPr>
              <a:t>q1</a:t>
            </a:r>
            <a:r>
              <a:rPr lang="en-GB" dirty="0">
                <a:ea typeface="+mn-lt"/>
                <a:cs typeface="+mn-lt"/>
              </a:rPr>
              <a:t> → </a:t>
            </a:r>
            <a:r>
              <a:rPr lang="en-GB" err="1">
                <a:ea typeface="+mn-lt"/>
                <a:cs typeface="+mn-lt"/>
              </a:rPr>
              <a:t>hledání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páru</a:t>
            </a:r>
            <a:r>
              <a:rPr lang="en-GB" dirty="0">
                <a:ea typeface="+mn-lt"/>
                <a:cs typeface="+mn-lt"/>
              </a:rPr>
              <a:t> pro </a:t>
            </a:r>
            <a:r>
              <a:rPr lang="en-GB" dirty="0">
                <a:latin typeface="Aptos"/>
              </a:rPr>
              <a:t>a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err="1">
                <a:ea typeface="+mn-lt"/>
                <a:cs typeface="+mn-lt"/>
              </a:rPr>
              <a:t>doprava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err="1">
                <a:ea typeface="+mn-lt"/>
                <a:cs typeface="+mn-lt"/>
              </a:rPr>
              <a:t>zpět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vlevo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/>
          </a:p>
          <a:p>
            <a:r>
              <a:rPr lang="en-GB" dirty="0">
                <a:latin typeface="Aptos"/>
              </a:rPr>
              <a:t>q2</a:t>
            </a:r>
            <a:r>
              <a:rPr lang="en-GB" dirty="0">
                <a:ea typeface="+mn-lt"/>
                <a:cs typeface="+mn-lt"/>
              </a:rPr>
              <a:t> → </a:t>
            </a:r>
            <a:r>
              <a:rPr lang="en-GB" err="1">
                <a:ea typeface="+mn-lt"/>
                <a:cs typeface="+mn-lt"/>
              </a:rPr>
              <a:t>hledání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páru</a:t>
            </a:r>
            <a:r>
              <a:rPr lang="en-GB" dirty="0">
                <a:ea typeface="+mn-lt"/>
                <a:cs typeface="+mn-lt"/>
              </a:rPr>
              <a:t> pro </a:t>
            </a:r>
            <a:r>
              <a:rPr lang="en-GB" dirty="0">
                <a:latin typeface="Aptos"/>
              </a:rPr>
              <a:t>b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err="1">
                <a:ea typeface="+mn-lt"/>
                <a:cs typeface="+mn-lt"/>
              </a:rPr>
              <a:t>doprava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err="1">
                <a:ea typeface="+mn-lt"/>
                <a:cs typeface="+mn-lt"/>
              </a:rPr>
              <a:t>zpět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vlevo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/>
          </a:p>
          <a:p>
            <a:r>
              <a:rPr lang="en-GB" dirty="0">
                <a:latin typeface="Aptos"/>
              </a:rPr>
              <a:t>q3</a:t>
            </a:r>
            <a:r>
              <a:rPr lang="en-GB" dirty="0">
                <a:ea typeface="+mn-lt"/>
                <a:cs typeface="+mn-lt"/>
              </a:rPr>
              <a:t> → </a:t>
            </a:r>
            <a:r>
              <a:rPr lang="en-GB" err="1">
                <a:ea typeface="+mn-lt"/>
                <a:cs typeface="+mn-lt"/>
              </a:rPr>
              <a:t>návrat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vlevo</a:t>
            </a:r>
            <a:r>
              <a:rPr lang="en-GB" dirty="0">
                <a:ea typeface="+mn-lt"/>
                <a:cs typeface="+mn-lt"/>
              </a:rPr>
              <a:t> po </a:t>
            </a:r>
            <a:r>
              <a:rPr lang="en-GB" err="1">
                <a:ea typeface="+mn-lt"/>
                <a:cs typeface="+mn-lt"/>
              </a:rPr>
              <a:t>spárování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>
                <a:latin typeface="Aptos"/>
              </a:rPr>
              <a:t>a</a:t>
            </a:r>
            <a:endParaRPr lang="en-GB">
              <a:latin typeface="Aptos"/>
            </a:endParaRPr>
          </a:p>
          <a:p>
            <a:r>
              <a:rPr lang="en-GB" dirty="0">
                <a:latin typeface="Aptos"/>
              </a:rPr>
              <a:t>q4</a:t>
            </a:r>
            <a:r>
              <a:rPr lang="en-GB" dirty="0">
                <a:ea typeface="+mn-lt"/>
                <a:cs typeface="+mn-lt"/>
              </a:rPr>
              <a:t> → </a:t>
            </a:r>
            <a:r>
              <a:rPr lang="en-GB" err="1">
                <a:ea typeface="+mn-lt"/>
                <a:cs typeface="+mn-lt"/>
              </a:rPr>
              <a:t>návrat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vlevo</a:t>
            </a:r>
            <a:r>
              <a:rPr lang="en-GB" dirty="0">
                <a:ea typeface="+mn-lt"/>
                <a:cs typeface="+mn-lt"/>
              </a:rPr>
              <a:t> po </a:t>
            </a:r>
            <a:r>
              <a:rPr lang="en-GB" err="1">
                <a:ea typeface="+mn-lt"/>
                <a:cs typeface="+mn-lt"/>
              </a:rPr>
              <a:t>spárování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>
                <a:latin typeface="Aptos"/>
              </a:rPr>
              <a:t>b</a:t>
            </a:r>
            <a:endParaRPr lang="en-GB">
              <a:latin typeface="Aptos"/>
            </a:endParaRPr>
          </a:p>
          <a:p>
            <a:r>
              <a:rPr lang="en-GB" err="1">
                <a:latin typeface="Aptos"/>
              </a:rPr>
              <a:t>qaccept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err="1">
                <a:latin typeface="Aptos"/>
              </a:rPr>
              <a:t>qreject</a:t>
            </a:r>
            <a:r>
              <a:rPr lang="en-GB" dirty="0">
                <a:ea typeface="+mn-lt"/>
                <a:cs typeface="+mn-lt"/>
              </a:rPr>
              <a:t> → </a:t>
            </a:r>
            <a:r>
              <a:rPr lang="en-GB" err="1">
                <a:ea typeface="+mn-lt"/>
                <a:cs typeface="+mn-lt"/>
              </a:rPr>
              <a:t>koncové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stavy</a:t>
            </a:r>
            <a:endParaRPr lang="en-GB" err="1"/>
          </a:p>
        </p:txBody>
      </p:sp>
    </p:spTree>
    <p:extLst>
      <p:ext uri="{BB962C8B-B14F-4D97-AF65-F5344CB8AC3E}">
        <p14:creationId xmlns:p14="http://schemas.microsoft.com/office/powerpoint/2010/main" val="1168243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9802B-F6E8-02CA-20A0-2A1116FCD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1CE46-DB5D-32BE-CD56-7ACD9D03810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55000" lnSpcReduction="20000"/>
          </a:bodyPr>
          <a:lstStyle/>
          <a:p>
            <a:pPr indent="0"/>
            <a:r>
              <a:rPr lang="en-GB" dirty="0">
                <a:ea typeface="+mn-lt"/>
                <a:cs typeface="+mn-lt"/>
              </a:rPr>
              <a:t>δ(q0, X) = (X, R, q0)</a:t>
            </a:r>
            <a:endParaRPr lang="en-GB" dirty="0"/>
          </a:p>
          <a:p>
            <a:pPr indent="0"/>
            <a:r>
              <a:rPr lang="en-GB" dirty="0">
                <a:ea typeface="+mn-lt"/>
                <a:cs typeface="+mn-lt"/>
              </a:rPr>
              <a:t>δ(q0, a) = (X, R, q1)</a:t>
            </a:r>
            <a:endParaRPr lang="en-GB" dirty="0"/>
          </a:p>
          <a:p>
            <a:pPr indent="0"/>
            <a:r>
              <a:rPr lang="en-GB" dirty="0">
                <a:ea typeface="+mn-lt"/>
                <a:cs typeface="+mn-lt"/>
              </a:rPr>
              <a:t>δ(q0, b) = (X, R, q2)</a:t>
            </a:r>
            <a:endParaRPr lang="en-GB" dirty="0"/>
          </a:p>
          <a:p>
            <a:pPr indent="0"/>
            <a:r>
              <a:rPr lang="en-GB" dirty="0">
                <a:ea typeface="+mn-lt"/>
                <a:cs typeface="+mn-lt"/>
              </a:rPr>
              <a:t>δ(q0, _) = (_, S, </a:t>
            </a:r>
            <a:r>
              <a:rPr lang="en-GB" dirty="0" err="1">
                <a:ea typeface="+mn-lt"/>
                <a:cs typeface="+mn-lt"/>
              </a:rPr>
              <a:t>qaccept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 dirty="0"/>
          </a:p>
          <a:p>
            <a:pPr indent="0"/>
            <a:endParaRPr lang="en-GB" dirty="0"/>
          </a:p>
          <a:p>
            <a:pPr indent="0"/>
            <a:r>
              <a:rPr lang="en-GB" dirty="0">
                <a:ea typeface="+mn-lt"/>
                <a:cs typeface="+mn-lt"/>
              </a:rPr>
              <a:t>δ(q1, a) = (a, R, q1)</a:t>
            </a:r>
            <a:endParaRPr lang="en-GB" dirty="0"/>
          </a:p>
          <a:p>
            <a:pPr indent="0"/>
            <a:r>
              <a:rPr lang="en-GB" dirty="0">
                <a:ea typeface="+mn-lt"/>
                <a:cs typeface="+mn-lt"/>
              </a:rPr>
              <a:t>δ(q1, b) = (b, R, q1)</a:t>
            </a:r>
            <a:endParaRPr lang="en-GB" dirty="0"/>
          </a:p>
          <a:p>
            <a:pPr indent="0"/>
            <a:r>
              <a:rPr lang="en-GB" dirty="0">
                <a:ea typeface="+mn-lt"/>
                <a:cs typeface="+mn-lt"/>
              </a:rPr>
              <a:t>δ(q1, X) = (X, R, q1)</a:t>
            </a:r>
            <a:endParaRPr lang="en-GB" dirty="0"/>
          </a:p>
          <a:p>
            <a:pPr indent="0"/>
            <a:r>
              <a:rPr lang="en-GB" dirty="0">
                <a:ea typeface="+mn-lt"/>
                <a:cs typeface="+mn-lt"/>
              </a:rPr>
              <a:t>δ(q1, _) = (_, L, q3)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indent="0"/>
            <a:r>
              <a:rPr lang="en-GB" dirty="0">
                <a:ea typeface="+mn-lt"/>
                <a:cs typeface="+mn-lt"/>
              </a:rPr>
              <a:t>δ(q2, a) = (a, R, q2)</a:t>
            </a:r>
            <a:endParaRPr lang="en-GB" dirty="0"/>
          </a:p>
          <a:p>
            <a:pPr indent="0"/>
            <a:r>
              <a:rPr lang="en-GB" dirty="0">
                <a:ea typeface="+mn-lt"/>
                <a:cs typeface="+mn-lt"/>
              </a:rPr>
              <a:t>δ(q2, b) = (b, R, q2)</a:t>
            </a:r>
            <a:endParaRPr lang="en-GB" dirty="0"/>
          </a:p>
          <a:p>
            <a:pPr indent="0"/>
            <a:r>
              <a:rPr lang="en-GB" dirty="0">
                <a:ea typeface="+mn-lt"/>
                <a:cs typeface="+mn-lt"/>
              </a:rPr>
              <a:t>δ(q2, X) = (X, R, q2)</a:t>
            </a:r>
            <a:endParaRPr lang="en-GB" dirty="0"/>
          </a:p>
          <a:p>
            <a:pPr indent="0"/>
            <a:r>
              <a:rPr lang="en-GB" dirty="0">
                <a:ea typeface="+mn-lt"/>
                <a:cs typeface="+mn-lt"/>
              </a:rPr>
              <a:t>δ(q2, _) = (_, L, q4)</a:t>
            </a:r>
            <a:endParaRPr lang="en-GB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B63A12-F210-D2FC-AF2B-1EE334785D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δ(q3, X) = (X, L, q3)</a:t>
            </a:r>
            <a:endParaRPr lang="en-GB" sz="1500" dirty="0"/>
          </a:p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δ(q3, a) = (X, L, q5)</a:t>
            </a:r>
            <a:endParaRPr lang="en-GB" dirty="0"/>
          </a:p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δ(q3, b) = (b, S, </a:t>
            </a:r>
            <a:r>
              <a:rPr lang="en-GB" sz="1500" dirty="0" err="1">
                <a:ea typeface="+mn-lt"/>
                <a:cs typeface="+mn-lt"/>
              </a:rPr>
              <a:t>qreject</a:t>
            </a:r>
            <a:r>
              <a:rPr lang="en-GB" sz="1500" dirty="0">
                <a:ea typeface="+mn-lt"/>
                <a:cs typeface="+mn-lt"/>
              </a:rPr>
              <a:t>)</a:t>
            </a:r>
            <a:endParaRPr lang="en-GB" dirty="0"/>
          </a:p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δ(q3, _) = (_, R, q0)</a:t>
            </a:r>
            <a:endParaRPr lang="en-GB" dirty="0"/>
          </a:p>
          <a:p>
            <a:pPr marL="0" indent="0">
              <a:lnSpc>
                <a:spcPct val="0"/>
              </a:lnSpc>
              <a:buNone/>
            </a:pPr>
            <a:endParaRPr lang="en-GB" sz="1500" dirty="0"/>
          </a:p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δ(q4, X) = (X, L, q4)</a:t>
            </a:r>
            <a:endParaRPr lang="en-GB" dirty="0">
              <a:ea typeface="+mn-lt"/>
              <a:cs typeface="+mn-lt"/>
            </a:endParaRPr>
          </a:p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δ(q4, b) = (X, L, q5)</a:t>
            </a:r>
            <a:endParaRPr lang="en-GB" dirty="0">
              <a:ea typeface="+mn-lt"/>
              <a:cs typeface="+mn-lt"/>
            </a:endParaRPr>
          </a:p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δ(q4, a) = (a, S, </a:t>
            </a:r>
            <a:r>
              <a:rPr lang="en-GB" sz="1500" err="1">
                <a:ea typeface="+mn-lt"/>
                <a:cs typeface="+mn-lt"/>
              </a:rPr>
              <a:t>qreject</a:t>
            </a:r>
            <a:r>
              <a:rPr lang="en-GB" sz="1500" dirty="0">
                <a:ea typeface="+mn-lt"/>
                <a:cs typeface="+mn-lt"/>
              </a:rPr>
              <a:t>)</a:t>
            </a:r>
            <a:endParaRPr lang="en-GB" dirty="0">
              <a:ea typeface="+mn-lt"/>
              <a:cs typeface="+mn-lt"/>
            </a:endParaRPr>
          </a:p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δ(q4, _) = (_, R, q0)</a:t>
            </a:r>
          </a:p>
          <a:p>
            <a:pPr marL="0" indent="0">
              <a:lnSpc>
                <a:spcPct val="0"/>
              </a:lnSpc>
            </a:pPr>
            <a:endParaRPr lang="en-GB" sz="1500" dirty="0">
              <a:ea typeface="+mn-lt"/>
              <a:cs typeface="+mn-lt"/>
            </a:endParaRPr>
          </a:p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δ(q5, X) = (X, L, q5)</a:t>
            </a:r>
          </a:p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δ(q5, a) = (a, L, q5)</a:t>
            </a:r>
            <a:endParaRPr lang="en-GB" dirty="0">
              <a:ea typeface="+mn-lt"/>
              <a:cs typeface="+mn-lt"/>
            </a:endParaRPr>
          </a:p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δ(q5, b) = (b, L, q5)</a:t>
            </a:r>
            <a:endParaRPr lang="en-GB" dirty="0">
              <a:ea typeface="+mn-lt"/>
              <a:cs typeface="+mn-lt"/>
            </a:endParaRPr>
          </a:p>
          <a:p>
            <a:pPr marL="0" indent="0">
              <a:lnSpc>
                <a:spcPct val="0"/>
              </a:lnSpc>
            </a:pPr>
            <a:r>
              <a:rPr lang="en-GB" sz="1500" dirty="0">
                <a:ea typeface="+mn-lt"/>
                <a:cs typeface="+mn-lt"/>
              </a:rPr>
              <a:t>δ(q5, _) = (_, R, q0)</a:t>
            </a:r>
            <a:endParaRPr lang="en-GB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3251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BA7C4-A427-8A65-60F3-D9436B5D1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1131E-B64C-B233-E94E-77E1B265A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GB" sz="1700" dirty="0">
                <a:latin typeface="Aptos"/>
              </a:rPr>
              <a:t>q0 : _ a b </a:t>
            </a:r>
            <a:r>
              <a:rPr lang="en-GB" sz="1700" dirty="0" err="1">
                <a:latin typeface="Aptos"/>
              </a:rPr>
              <a:t>b</a:t>
            </a:r>
            <a:r>
              <a:rPr lang="en-GB" sz="1700" dirty="0">
                <a:latin typeface="Aptos"/>
              </a:rPr>
              <a:t> a _</a:t>
            </a:r>
            <a:br>
              <a:rPr lang="en-GB" sz="1700" dirty="0">
                <a:latin typeface="Aptos"/>
              </a:rPr>
            </a:br>
            <a:r>
              <a:rPr lang="en-GB" sz="1700" dirty="0">
                <a:latin typeface="Aptos"/>
              </a:rPr>
              <a:t> – </a:t>
            </a:r>
            <a:r>
              <a:rPr lang="en-GB" sz="1700" dirty="0" err="1">
                <a:latin typeface="Aptos"/>
              </a:rPr>
              <a:t>čtu</a:t>
            </a:r>
            <a:r>
              <a:rPr lang="en-GB" sz="1700" dirty="0">
                <a:latin typeface="Aptos"/>
              </a:rPr>
              <a:t> a</a:t>
            </a:r>
            <a:r>
              <a:rPr lang="en-GB" sz="1700" dirty="0">
                <a:ea typeface="+mn-lt"/>
                <a:cs typeface="+mn-lt"/>
              </a:rPr>
              <a:t> → </a:t>
            </a:r>
            <a:r>
              <a:rPr lang="en-GB" sz="1700" dirty="0" err="1">
                <a:ea typeface="+mn-lt"/>
                <a:cs typeface="+mn-lt"/>
              </a:rPr>
              <a:t>přepíšu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dirty="0" err="1">
                <a:ea typeface="+mn-lt"/>
                <a:cs typeface="+mn-lt"/>
              </a:rPr>
              <a:t>na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dirty="0">
                <a:latin typeface="Aptos"/>
              </a:rPr>
              <a:t>X</a:t>
            </a:r>
            <a:r>
              <a:rPr lang="en-GB" sz="1700" dirty="0">
                <a:ea typeface="+mn-lt"/>
                <a:cs typeface="+mn-lt"/>
              </a:rPr>
              <a:t>, </a:t>
            </a:r>
            <a:r>
              <a:rPr lang="en-GB" sz="1700" dirty="0" err="1">
                <a:ea typeface="+mn-lt"/>
                <a:cs typeface="+mn-lt"/>
              </a:rPr>
              <a:t>jdu</a:t>
            </a:r>
            <a:r>
              <a:rPr lang="en-GB" sz="1700" dirty="0">
                <a:ea typeface="+mn-lt"/>
                <a:cs typeface="+mn-lt"/>
              </a:rPr>
              <a:t> do </a:t>
            </a:r>
            <a:r>
              <a:rPr lang="en-GB" sz="1700" b="1" dirty="0">
                <a:ea typeface="+mn-lt"/>
                <a:cs typeface="+mn-lt"/>
              </a:rPr>
              <a:t>q1</a:t>
            </a:r>
            <a:endParaRPr lang="en-GB" sz="1700"/>
          </a:p>
          <a:p>
            <a:r>
              <a:rPr lang="en-GB" sz="1700" dirty="0">
                <a:latin typeface="Aptos"/>
              </a:rPr>
              <a:t>q1 : _ X b </a:t>
            </a:r>
            <a:r>
              <a:rPr lang="en-GB" sz="1700" err="1">
                <a:latin typeface="Aptos"/>
              </a:rPr>
              <a:t>b</a:t>
            </a:r>
            <a:r>
              <a:rPr lang="en-GB" sz="1700" dirty="0">
                <a:latin typeface="Aptos"/>
              </a:rPr>
              <a:t> a _</a:t>
            </a:r>
            <a:br>
              <a:rPr lang="en-GB" sz="1700" dirty="0">
                <a:latin typeface="Aptos"/>
              </a:rPr>
            </a:br>
            <a:r>
              <a:rPr lang="en-GB" sz="1700" dirty="0">
                <a:latin typeface="Aptos"/>
              </a:rPr>
              <a:t> – </a:t>
            </a:r>
            <a:r>
              <a:rPr lang="en-GB" sz="1700" err="1">
                <a:latin typeface="Aptos"/>
              </a:rPr>
              <a:t>jedu</a:t>
            </a:r>
            <a:r>
              <a:rPr lang="en-GB" sz="1700" dirty="0">
                <a:latin typeface="Aptos"/>
              </a:rPr>
              <a:t> </a:t>
            </a:r>
            <a:r>
              <a:rPr lang="en-GB" sz="1700" err="1">
                <a:latin typeface="Aptos"/>
              </a:rPr>
              <a:t>doprava</a:t>
            </a:r>
            <a:r>
              <a:rPr lang="en-GB" sz="1700" dirty="0">
                <a:latin typeface="Aptos"/>
              </a:rPr>
              <a:t>, </a:t>
            </a:r>
            <a:r>
              <a:rPr lang="en-GB" sz="1700" err="1">
                <a:latin typeface="Aptos"/>
              </a:rPr>
              <a:t>na</a:t>
            </a:r>
            <a:r>
              <a:rPr lang="en-GB" sz="1700" dirty="0">
                <a:latin typeface="Aptos"/>
              </a:rPr>
              <a:t> </a:t>
            </a:r>
            <a:r>
              <a:rPr lang="en-GB" sz="1700" err="1">
                <a:latin typeface="Aptos"/>
              </a:rPr>
              <a:t>konci</a:t>
            </a:r>
            <a:r>
              <a:rPr lang="en-GB" sz="1700" dirty="0">
                <a:latin typeface="Aptos"/>
              </a:rPr>
              <a:t> _</a:t>
            </a:r>
            <a:r>
              <a:rPr lang="en-GB" sz="1700" dirty="0">
                <a:ea typeface="+mn-lt"/>
                <a:cs typeface="+mn-lt"/>
              </a:rPr>
              <a:t> → </a:t>
            </a:r>
            <a:r>
              <a:rPr lang="en-GB" sz="1700" err="1">
                <a:ea typeface="+mn-lt"/>
                <a:cs typeface="+mn-lt"/>
              </a:rPr>
              <a:t>přechod</a:t>
            </a:r>
            <a:r>
              <a:rPr lang="en-GB" sz="1700" dirty="0">
                <a:ea typeface="+mn-lt"/>
                <a:cs typeface="+mn-lt"/>
              </a:rPr>
              <a:t> do </a:t>
            </a:r>
            <a:r>
              <a:rPr lang="en-GB" sz="1700" b="1" dirty="0">
                <a:ea typeface="+mn-lt"/>
                <a:cs typeface="+mn-lt"/>
              </a:rPr>
              <a:t>q3</a:t>
            </a:r>
            <a:endParaRPr lang="en-GB" sz="1700"/>
          </a:p>
          <a:p>
            <a:r>
              <a:rPr lang="en-GB" sz="1700" dirty="0">
                <a:latin typeface="Aptos"/>
              </a:rPr>
              <a:t>q3 : _ X b </a:t>
            </a:r>
            <a:r>
              <a:rPr lang="en-GB" sz="1700" err="1">
                <a:latin typeface="Aptos"/>
              </a:rPr>
              <a:t>b</a:t>
            </a:r>
            <a:r>
              <a:rPr lang="en-GB" sz="1700" dirty="0">
                <a:latin typeface="Aptos"/>
              </a:rPr>
              <a:t> a _</a:t>
            </a:r>
            <a:r>
              <a:rPr lang="en-GB" sz="1700" dirty="0">
                <a:ea typeface="+mn-lt"/>
                <a:cs typeface="+mn-lt"/>
              </a:rPr>
              <a:t> (</a:t>
            </a:r>
            <a:r>
              <a:rPr lang="en-GB" sz="1700" err="1">
                <a:ea typeface="+mn-lt"/>
                <a:cs typeface="+mn-lt"/>
              </a:rPr>
              <a:t>hlava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err="1">
                <a:ea typeface="+mn-lt"/>
                <a:cs typeface="+mn-lt"/>
              </a:rPr>
              <a:t>na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dirty="0">
                <a:latin typeface="Aptos"/>
              </a:rPr>
              <a:t>a</a:t>
            </a:r>
            <a:r>
              <a:rPr lang="en-GB" sz="1700" dirty="0">
                <a:ea typeface="+mn-lt"/>
                <a:cs typeface="+mn-lt"/>
              </a:rPr>
              <a:t>)</a:t>
            </a:r>
            <a:br>
              <a:rPr lang="en-GB" sz="1700" dirty="0">
                <a:ea typeface="+mn-lt"/>
                <a:cs typeface="+mn-lt"/>
              </a:rPr>
            </a:br>
            <a:r>
              <a:rPr lang="en-GB" sz="1700" dirty="0">
                <a:ea typeface="+mn-lt"/>
                <a:cs typeface="+mn-lt"/>
              </a:rPr>
              <a:t> – </a:t>
            </a:r>
            <a:r>
              <a:rPr lang="en-GB" sz="1700" err="1">
                <a:ea typeface="+mn-lt"/>
                <a:cs typeface="+mn-lt"/>
              </a:rPr>
              <a:t>čtu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dirty="0">
                <a:latin typeface="Aptos"/>
              </a:rPr>
              <a:t>a</a:t>
            </a:r>
            <a:r>
              <a:rPr lang="en-GB" sz="1700" dirty="0">
                <a:ea typeface="+mn-lt"/>
                <a:cs typeface="+mn-lt"/>
              </a:rPr>
              <a:t>, </a:t>
            </a:r>
            <a:r>
              <a:rPr lang="en-GB" sz="1700" err="1">
                <a:ea typeface="+mn-lt"/>
                <a:cs typeface="+mn-lt"/>
              </a:rPr>
              <a:t>přepíšu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err="1">
                <a:ea typeface="+mn-lt"/>
                <a:cs typeface="+mn-lt"/>
              </a:rPr>
              <a:t>na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dirty="0">
                <a:latin typeface="Aptos"/>
              </a:rPr>
              <a:t>X</a:t>
            </a:r>
            <a:r>
              <a:rPr lang="en-GB" sz="1700" dirty="0">
                <a:ea typeface="+mn-lt"/>
                <a:cs typeface="+mn-lt"/>
              </a:rPr>
              <a:t>, </a:t>
            </a:r>
            <a:r>
              <a:rPr lang="en-GB" sz="1700" err="1">
                <a:ea typeface="+mn-lt"/>
                <a:cs typeface="+mn-lt"/>
              </a:rPr>
              <a:t>jdu</a:t>
            </a:r>
            <a:r>
              <a:rPr lang="en-GB" sz="1700" dirty="0">
                <a:ea typeface="+mn-lt"/>
                <a:cs typeface="+mn-lt"/>
              </a:rPr>
              <a:t> do </a:t>
            </a:r>
            <a:r>
              <a:rPr lang="en-GB" sz="1700" b="1" dirty="0">
                <a:ea typeface="+mn-lt"/>
                <a:cs typeface="+mn-lt"/>
              </a:rPr>
              <a:t>q0</a:t>
            </a:r>
            <a:endParaRPr lang="en-GB" sz="1700"/>
          </a:p>
          <a:p>
            <a:r>
              <a:rPr lang="en-GB" sz="1700" dirty="0">
                <a:latin typeface="Aptos"/>
              </a:rPr>
              <a:t>q0 : _ X b </a:t>
            </a:r>
            <a:r>
              <a:rPr lang="en-GB" sz="1700" err="1">
                <a:latin typeface="Aptos"/>
              </a:rPr>
              <a:t>b</a:t>
            </a:r>
            <a:r>
              <a:rPr lang="en-GB" sz="1700" dirty="0">
                <a:latin typeface="Aptos"/>
              </a:rPr>
              <a:t> X _</a:t>
            </a:r>
            <a:br>
              <a:rPr lang="en-GB" sz="1700" dirty="0">
                <a:latin typeface="Aptos"/>
              </a:rPr>
            </a:br>
            <a:r>
              <a:rPr lang="en-GB" sz="1700" dirty="0">
                <a:latin typeface="Aptos"/>
              </a:rPr>
              <a:t> – </a:t>
            </a:r>
            <a:r>
              <a:rPr lang="en-GB" sz="1700" err="1">
                <a:latin typeface="Aptos"/>
              </a:rPr>
              <a:t>přeskočím</a:t>
            </a:r>
            <a:r>
              <a:rPr lang="en-GB" sz="1700" dirty="0">
                <a:latin typeface="Aptos"/>
              </a:rPr>
              <a:t> X</a:t>
            </a:r>
            <a:r>
              <a:rPr lang="en-GB" sz="1700" dirty="0">
                <a:ea typeface="+mn-lt"/>
                <a:cs typeface="+mn-lt"/>
              </a:rPr>
              <a:t>, </a:t>
            </a:r>
            <a:r>
              <a:rPr lang="en-GB" sz="1700" err="1">
                <a:ea typeface="+mn-lt"/>
                <a:cs typeface="+mn-lt"/>
              </a:rPr>
              <a:t>čtu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dirty="0">
                <a:latin typeface="Aptos"/>
              </a:rPr>
              <a:t>b</a:t>
            </a:r>
            <a:r>
              <a:rPr lang="en-GB" sz="1700" dirty="0">
                <a:ea typeface="+mn-lt"/>
                <a:cs typeface="+mn-lt"/>
              </a:rPr>
              <a:t> → </a:t>
            </a:r>
            <a:r>
              <a:rPr lang="en-GB" sz="1700" err="1">
                <a:ea typeface="+mn-lt"/>
                <a:cs typeface="+mn-lt"/>
              </a:rPr>
              <a:t>přepíšu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err="1">
                <a:ea typeface="+mn-lt"/>
                <a:cs typeface="+mn-lt"/>
              </a:rPr>
              <a:t>na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dirty="0">
                <a:latin typeface="Aptos"/>
              </a:rPr>
              <a:t>X</a:t>
            </a:r>
            <a:r>
              <a:rPr lang="en-GB" sz="1700" dirty="0">
                <a:ea typeface="+mn-lt"/>
                <a:cs typeface="+mn-lt"/>
              </a:rPr>
              <a:t>, </a:t>
            </a:r>
            <a:r>
              <a:rPr lang="en-GB" sz="1700" err="1">
                <a:ea typeface="+mn-lt"/>
                <a:cs typeface="+mn-lt"/>
              </a:rPr>
              <a:t>jdu</a:t>
            </a:r>
            <a:r>
              <a:rPr lang="en-GB" sz="1700" dirty="0">
                <a:ea typeface="+mn-lt"/>
                <a:cs typeface="+mn-lt"/>
              </a:rPr>
              <a:t> do </a:t>
            </a:r>
            <a:r>
              <a:rPr lang="en-GB" sz="1700" b="1" dirty="0">
                <a:ea typeface="+mn-lt"/>
                <a:cs typeface="+mn-lt"/>
              </a:rPr>
              <a:t>q2</a:t>
            </a:r>
            <a:endParaRPr lang="en-GB" sz="1700"/>
          </a:p>
          <a:p>
            <a:r>
              <a:rPr lang="en-GB" sz="1700" dirty="0">
                <a:latin typeface="Aptos"/>
              </a:rPr>
              <a:t>q2 : _ X </a:t>
            </a:r>
            <a:r>
              <a:rPr lang="en-GB" sz="1700" err="1">
                <a:latin typeface="Aptos"/>
              </a:rPr>
              <a:t>X</a:t>
            </a:r>
            <a:r>
              <a:rPr lang="en-GB" sz="1700" dirty="0">
                <a:latin typeface="Aptos"/>
              </a:rPr>
              <a:t> b X _</a:t>
            </a:r>
            <a:br>
              <a:rPr lang="en-GB" sz="1700" dirty="0">
                <a:latin typeface="Aptos"/>
              </a:rPr>
            </a:br>
            <a:r>
              <a:rPr lang="en-GB" sz="1700" dirty="0">
                <a:latin typeface="Aptos"/>
              </a:rPr>
              <a:t> – </a:t>
            </a:r>
            <a:r>
              <a:rPr lang="en-GB" sz="1700" err="1">
                <a:latin typeface="Aptos"/>
              </a:rPr>
              <a:t>jedu</a:t>
            </a:r>
            <a:r>
              <a:rPr lang="en-GB" sz="1700" dirty="0">
                <a:latin typeface="Aptos"/>
              </a:rPr>
              <a:t> </a:t>
            </a:r>
            <a:r>
              <a:rPr lang="en-GB" sz="1700" err="1">
                <a:latin typeface="Aptos"/>
              </a:rPr>
              <a:t>doprava</a:t>
            </a:r>
            <a:r>
              <a:rPr lang="en-GB" sz="1700" dirty="0">
                <a:latin typeface="Aptos"/>
              </a:rPr>
              <a:t>, </a:t>
            </a:r>
            <a:r>
              <a:rPr lang="en-GB" sz="1700" err="1">
                <a:latin typeface="Aptos"/>
              </a:rPr>
              <a:t>na</a:t>
            </a:r>
            <a:r>
              <a:rPr lang="en-GB" sz="1700" dirty="0">
                <a:latin typeface="Aptos"/>
              </a:rPr>
              <a:t> </a:t>
            </a:r>
            <a:r>
              <a:rPr lang="en-GB" sz="1700" err="1">
                <a:latin typeface="Aptos"/>
              </a:rPr>
              <a:t>konci</a:t>
            </a:r>
            <a:r>
              <a:rPr lang="en-GB" sz="1700" dirty="0">
                <a:latin typeface="Aptos"/>
              </a:rPr>
              <a:t> _</a:t>
            </a:r>
            <a:r>
              <a:rPr lang="en-GB" sz="1700" dirty="0">
                <a:ea typeface="+mn-lt"/>
                <a:cs typeface="+mn-lt"/>
              </a:rPr>
              <a:t> → </a:t>
            </a:r>
            <a:r>
              <a:rPr lang="en-GB" sz="1700" err="1">
                <a:ea typeface="+mn-lt"/>
                <a:cs typeface="+mn-lt"/>
              </a:rPr>
              <a:t>přechod</a:t>
            </a:r>
            <a:r>
              <a:rPr lang="en-GB" sz="1700" dirty="0">
                <a:ea typeface="+mn-lt"/>
                <a:cs typeface="+mn-lt"/>
              </a:rPr>
              <a:t> do </a:t>
            </a:r>
            <a:r>
              <a:rPr lang="en-GB" sz="1700" b="1" dirty="0">
                <a:ea typeface="+mn-lt"/>
                <a:cs typeface="+mn-lt"/>
              </a:rPr>
              <a:t>q4</a:t>
            </a:r>
            <a:endParaRPr lang="en-GB" sz="1700"/>
          </a:p>
          <a:p>
            <a:r>
              <a:rPr lang="en-GB" sz="1700" dirty="0">
                <a:latin typeface="Aptos"/>
              </a:rPr>
              <a:t>q4 : _ X </a:t>
            </a:r>
            <a:r>
              <a:rPr lang="en-GB" sz="1700" err="1">
                <a:latin typeface="Aptos"/>
              </a:rPr>
              <a:t>X</a:t>
            </a:r>
            <a:r>
              <a:rPr lang="en-GB" sz="1700" dirty="0">
                <a:latin typeface="Aptos"/>
              </a:rPr>
              <a:t> b X _</a:t>
            </a:r>
            <a:r>
              <a:rPr lang="en-GB" sz="1700" dirty="0">
                <a:ea typeface="+mn-lt"/>
                <a:cs typeface="+mn-lt"/>
              </a:rPr>
              <a:t> (</a:t>
            </a:r>
            <a:r>
              <a:rPr lang="en-GB" sz="1700" err="1">
                <a:ea typeface="+mn-lt"/>
                <a:cs typeface="+mn-lt"/>
              </a:rPr>
              <a:t>hlava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err="1">
                <a:ea typeface="+mn-lt"/>
                <a:cs typeface="+mn-lt"/>
              </a:rPr>
              <a:t>na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dirty="0">
                <a:latin typeface="Aptos"/>
              </a:rPr>
              <a:t>b</a:t>
            </a:r>
            <a:r>
              <a:rPr lang="en-GB" sz="1700" dirty="0">
                <a:ea typeface="+mn-lt"/>
                <a:cs typeface="+mn-lt"/>
              </a:rPr>
              <a:t>)</a:t>
            </a:r>
            <a:br>
              <a:rPr lang="en-GB" sz="1700" dirty="0">
                <a:ea typeface="+mn-lt"/>
                <a:cs typeface="+mn-lt"/>
              </a:rPr>
            </a:br>
            <a:r>
              <a:rPr lang="en-GB" sz="1700" dirty="0">
                <a:ea typeface="+mn-lt"/>
                <a:cs typeface="+mn-lt"/>
              </a:rPr>
              <a:t> – </a:t>
            </a:r>
            <a:r>
              <a:rPr lang="en-GB" sz="1700" err="1">
                <a:ea typeface="+mn-lt"/>
                <a:cs typeface="+mn-lt"/>
              </a:rPr>
              <a:t>čtu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dirty="0">
                <a:latin typeface="Aptos"/>
              </a:rPr>
              <a:t>b</a:t>
            </a:r>
            <a:r>
              <a:rPr lang="en-GB" sz="1700" dirty="0">
                <a:ea typeface="+mn-lt"/>
                <a:cs typeface="+mn-lt"/>
              </a:rPr>
              <a:t>, </a:t>
            </a:r>
            <a:r>
              <a:rPr lang="en-GB" sz="1700" err="1">
                <a:ea typeface="+mn-lt"/>
                <a:cs typeface="+mn-lt"/>
              </a:rPr>
              <a:t>přepíšu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err="1">
                <a:ea typeface="+mn-lt"/>
                <a:cs typeface="+mn-lt"/>
              </a:rPr>
              <a:t>na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dirty="0">
                <a:latin typeface="Aptos"/>
              </a:rPr>
              <a:t>X</a:t>
            </a:r>
            <a:r>
              <a:rPr lang="en-GB" sz="1700" dirty="0">
                <a:ea typeface="+mn-lt"/>
                <a:cs typeface="+mn-lt"/>
              </a:rPr>
              <a:t>, </a:t>
            </a:r>
            <a:r>
              <a:rPr lang="en-GB" sz="1700" err="1">
                <a:ea typeface="+mn-lt"/>
                <a:cs typeface="+mn-lt"/>
              </a:rPr>
              <a:t>jdu</a:t>
            </a:r>
            <a:r>
              <a:rPr lang="en-GB" sz="1700" dirty="0">
                <a:ea typeface="+mn-lt"/>
                <a:cs typeface="+mn-lt"/>
              </a:rPr>
              <a:t> do </a:t>
            </a:r>
            <a:r>
              <a:rPr lang="en-GB" sz="1700" b="1" dirty="0">
                <a:ea typeface="+mn-lt"/>
                <a:cs typeface="+mn-lt"/>
              </a:rPr>
              <a:t>q0</a:t>
            </a:r>
            <a:endParaRPr lang="en-GB" sz="1700"/>
          </a:p>
          <a:p>
            <a:r>
              <a:rPr lang="en-GB" sz="1700" dirty="0">
                <a:latin typeface="Aptos"/>
              </a:rPr>
              <a:t>q0 : _ X </a:t>
            </a:r>
            <a:r>
              <a:rPr lang="en-GB" sz="1700" err="1">
                <a:latin typeface="Aptos"/>
              </a:rPr>
              <a:t>X</a:t>
            </a:r>
            <a:r>
              <a:rPr lang="en-GB" sz="1700" dirty="0">
                <a:latin typeface="Aptos"/>
              </a:rPr>
              <a:t> </a:t>
            </a:r>
            <a:r>
              <a:rPr lang="en-GB" sz="1700" err="1">
                <a:latin typeface="Aptos"/>
              </a:rPr>
              <a:t>X</a:t>
            </a:r>
            <a:r>
              <a:rPr lang="en-GB" sz="1700" dirty="0">
                <a:latin typeface="Aptos"/>
              </a:rPr>
              <a:t> </a:t>
            </a:r>
            <a:r>
              <a:rPr lang="en-GB" sz="1700" err="1">
                <a:latin typeface="Aptos"/>
              </a:rPr>
              <a:t>X</a:t>
            </a:r>
            <a:r>
              <a:rPr lang="en-GB" sz="1700" dirty="0">
                <a:latin typeface="Aptos"/>
              </a:rPr>
              <a:t> _</a:t>
            </a:r>
            <a:br>
              <a:rPr lang="en-GB" sz="1700" dirty="0">
                <a:latin typeface="Aptos"/>
              </a:rPr>
            </a:br>
            <a:r>
              <a:rPr lang="en-GB" sz="1700" dirty="0">
                <a:latin typeface="Aptos"/>
              </a:rPr>
              <a:t> – </a:t>
            </a:r>
            <a:r>
              <a:rPr lang="en-GB" sz="1700" err="1">
                <a:latin typeface="Aptos"/>
              </a:rPr>
              <a:t>všude</a:t>
            </a:r>
            <a:r>
              <a:rPr lang="en-GB" sz="1700" dirty="0">
                <a:latin typeface="Aptos"/>
              </a:rPr>
              <a:t> </a:t>
            </a:r>
            <a:r>
              <a:rPr lang="en-GB" sz="1700" err="1">
                <a:latin typeface="Aptos"/>
              </a:rPr>
              <a:t>jen</a:t>
            </a:r>
            <a:r>
              <a:rPr lang="en-GB" sz="1700" dirty="0">
                <a:latin typeface="Aptos"/>
              </a:rPr>
              <a:t> X</a:t>
            </a:r>
            <a:r>
              <a:rPr lang="en-GB" sz="1700" dirty="0">
                <a:ea typeface="+mn-lt"/>
                <a:cs typeface="+mn-lt"/>
              </a:rPr>
              <a:t>, </a:t>
            </a:r>
            <a:r>
              <a:rPr lang="en-GB" sz="1700" err="1">
                <a:ea typeface="+mn-lt"/>
                <a:cs typeface="+mn-lt"/>
              </a:rPr>
              <a:t>pak</a:t>
            </a:r>
            <a:r>
              <a:rPr lang="en-GB" sz="1700" dirty="0">
                <a:ea typeface="+mn-lt"/>
                <a:cs typeface="+mn-lt"/>
              </a:rPr>
              <a:t> </a:t>
            </a:r>
            <a:r>
              <a:rPr lang="en-GB" sz="1700" dirty="0">
                <a:latin typeface="Aptos"/>
              </a:rPr>
              <a:t>_</a:t>
            </a:r>
            <a:r>
              <a:rPr lang="en-GB" sz="1700" dirty="0">
                <a:ea typeface="+mn-lt"/>
                <a:cs typeface="+mn-lt"/>
              </a:rPr>
              <a:t> → </a:t>
            </a:r>
            <a:r>
              <a:rPr lang="en-GB" sz="1700" b="1" err="1">
                <a:ea typeface="+mn-lt"/>
                <a:cs typeface="+mn-lt"/>
              </a:rPr>
              <a:t>q</a:t>
            </a:r>
            <a:r>
              <a:rPr lang="en-GB" sz="1700" b="1" baseline="-25000" err="1">
                <a:ea typeface="+mn-lt"/>
                <a:cs typeface="+mn-lt"/>
              </a:rPr>
              <a:t>accept</a:t>
            </a:r>
            <a:r>
              <a:rPr lang="en-GB" sz="1700" dirty="0">
                <a:ea typeface="+mn-lt"/>
                <a:cs typeface="+mn-lt"/>
              </a:rPr>
              <a:t> </a:t>
            </a:r>
            <a:endParaRPr lang="en-GB" sz="17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1660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FA1C7-AE3A-9274-E6DE-9EB27C3BB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5A805-A916-F078-F369-6C43E9AD0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ea typeface="+mn-lt"/>
                <a:cs typeface="+mn-lt"/>
              </a:rPr>
              <a:t>L= { w ∈ {</a:t>
            </a:r>
            <a:r>
              <a:rPr lang="en-GB" dirty="0" err="1">
                <a:ea typeface="+mn-lt"/>
                <a:cs typeface="+mn-lt"/>
              </a:rPr>
              <a:t>a,b</a:t>
            </a:r>
            <a:r>
              <a:rPr lang="en-GB" dirty="0">
                <a:ea typeface="+mn-lt"/>
                <a:cs typeface="+mn-lt"/>
              </a:rPr>
              <a:t>}* ∣ w = </a:t>
            </a:r>
            <a:r>
              <a:rPr lang="en-GB" dirty="0" err="1">
                <a:ea typeface="+mn-lt"/>
                <a:cs typeface="+mn-lt"/>
              </a:rPr>
              <a:t>w</a:t>
            </a:r>
            <a:r>
              <a:rPr lang="en-GB" baseline="30000" dirty="0" err="1">
                <a:ea typeface="+mn-lt"/>
                <a:cs typeface="+mn-lt"/>
              </a:rPr>
              <a:t>R</a:t>
            </a:r>
            <a:r>
              <a:rPr lang="en-GB" baseline="30000" dirty="0">
                <a:ea typeface="+mn-lt"/>
                <a:cs typeface="+mn-lt"/>
              </a:rPr>
              <a:t> </a:t>
            </a:r>
            <a:r>
              <a:rPr lang="en-GB" dirty="0">
                <a:ea typeface="+mn-lt"/>
                <a:cs typeface="+mn-lt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083820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D7FE1-FF28-BB80-CE25-1DA224647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ea typeface="+mj-lt"/>
                <a:cs typeface="+mj-lt"/>
              </a:rPr>
              <a:t>Nerozhodnutelné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problémy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76814-9B61-13F4-60D7-F4027F6C3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>
                <a:ea typeface="+mn-lt"/>
                <a:cs typeface="+mn-lt"/>
              </a:rPr>
              <a:t>Nerozhodnutelný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problém</a:t>
            </a:r>
            <a:r>
              <a:rPr lang="en-GB" dirty="0">
                <a:ea typeface="+mn-lt"/>
                <a:cs typeface="+mn-lt"/>
              </a:rPr>
              <a:t> je </a:t>
            </a:r>
            <a:r>
              <a:rPr lang="en-GB" dirty="0" err="1">
                <a:ea typeface="+mn-lt"/>
                <a:cs typeface="+mn-lt"/>
              </a:rPr>
              <a:t>takový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rozhodovací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problém</a:t>
            </a:r>
            <a:r>
              <a:rPr lang="en-GB" dirty="0">
                <a:ea typeface="+mn-lt"/>
                <a:cs typeface="+mn-lt"/>
              </a:rPr>
              <a:t>, pro </a:t>
            </a:r>
            <a:r>
              <a:rPr lang="en-GB" dirty="0" err="1">
                <a:ea typeface="+mn-lt"/>
                <a:cs typeface="+mn-lt"/>
              </a:rPr>
              <a:t>který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neexistuje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algoritmus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jenž</a:t>
            </a:r>
            <a:r>
              <a:rPr lang="en-GB" dirty="0">
                <a:ea typeface="+mn-lt"/>
                <a:cs typeface="+mn-lt"/>
              </a:rPr>
              <a:t> by pro </a:t>
            </a:r>
            <a:r>
              <a:rPr lang="en-GB" dirty="0" err="1">
                <a:ea typeface="+mn-lt"/>
                <a:cs typeface="+mn-lt"/>
              </a:rPr>
              <a:t>všechny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vstupy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během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konečného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času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určil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správnou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odpověď</a:t>
            </a:r>
            <a:r>
              <a:rPr lang="en-GB" dirty="0">
                <a:ea typeface="+mn-lt"/>
                <a:cs typeface="+mn-lt"/>
              </a:rPr>
              <a:t> ANO / NE.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13649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77DBB7-82D6-55CD-CB32-91020ECB4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>
                <a:ea typeface="+mj-lt"/>
                <a:cs typeface="+mj-lt"/>
              </a:rPr>
              <a:t>Turingův</a:t>
            </a:r>
            <a:r>
              <a:rPr lang="cs-CZ">
                <a:ea typeface="+mj-lt"/>
                <a:cs typeface="+mj-lt"/>
              </a:rPr>
              <a:t> stroj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B2333F-B0EC-0323-8924-670B84526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ea typeface="+mn-lt"/>
                <a:cs typeface="+mn-lt"/>
              </a:rPr>
              <a:t>Jde o snadno pochopitelný model skutečného počítače s páskovou pamětí</a:t>
            </a:r>
          </a:p>
          <a:p>
            <a:r>
              <a:rPr lang="cs-CZ">
                <a:ea typeface="+mn-lt"/>
                <a:cs typeface="+mn-lt"/>
              </a:rPr>
              <a:t>Lehce programovatelný</a:t>
            </a:r>
          </a:p>
          <a:p>
            <a:r>
              <a:rPr lang="cs-CZ">
                <a:ea typeface="+mn-lt"/>
                <a:cs typeface="+mn-lt"/>
              </a:rPr>
              <a:t>Jednoduše lze studovat jeho vlastnosti a omezení</a:t>
            </a:r>
          </a:p>
          <a:p>
            <a:endParaRPr lang="cs-CZ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2337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F3BDB-988B-E6A0-33C4-37FF153F6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Nerozhodnutelné</a:t>
            </a:r>
            <a:r>
              <a:rPr lang="en-GB" dirty="0"/>
              <a:t> </a:t>
            </a:r>
            <a:r>
              <a:rPr lang="en-GB" dirty="0" err="1"/>
              <a:t>problémy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43CFF-F941-F4CE-A0A8-25252ABF8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1" dirty="0">
                <a:ea typeface="+mn-lt"/>
                <a:cs typeface="+mn-lt"/>
              </a:rPr>
              <a:t>Halting problem (</a:t>
            </a:r>
            <a:r>
              <a:rPr lang="en-GB" b="1" dirty="0" err="1">
                <a:ea typeface="+mn-lt"/>
                <a:cs typeface="+mn-lt"/>
              </a:rPr>
              <a:t>problém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zastavení</a:t>
            </a:r>
            <a:r>
              <a:rPr lang="en-GB" b="1" dirty="0">
                <a:ea typeface="+mn-lt"/>
                <a:cs typeface="+mn-lt"/>
              </a:rPr>
              <a:t>)</a:t>
            </a:r>
            <a:br>
              <a:rPr lang="en-GB" b="1" dirty="0">
                <a:ea typeface="+mn-lt"/>
                <a:cs typeface="+mn-lt"/>
              </a:rPr>
            </a:br>
            <a:r>
              <a:rPr lang="en-GB" b="1" dirty="0">
                <a:ea typeface="+mn-lt"/>
                <a:cs typeface="+mn-lt"/>
              </a:rPr>
              <a:t> „</a:t>
            </a:r>
            <a:r>
              <a:rPr lang="en-GB" b="1" dirty="0" err="1">
                <a:ea typeface="+mn-lt"/>
                <a:cs typeface="+mn-lt"/>
              </a:rPr>
              <a:t>Zastaví</a:t>
            </a:r>
            <a:r>
              <a:rPr lang="en-GB" b="1" dirty="0">
                <a:ea typeface="+mn-lt"/>
                <a:cs typeface="+mn-lt"/>
              </a:rPr>
              <a:t> se </a:t>
            </a:r>
            <a:r>
              <a:rPr lang="en-GB" b="1" dirty="0" err="1">
                <a:ea typeface="+mn-lt"/>
                <a:cs typeface="+mn-lt"/>
              </a:rPr>
              <a:t>daný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Turingův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stroj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dirty="0">
                <a:ea typeface="+mn-lt"/>
                <a:cs typeface="+mn-lt"/>
              </a:rPr>
              <a:t>M </a:t>
            </a:r>
            <a:r>
              <a:rPr lang="en-GB" dirty="0" err="1">
                <a:ea typeface="+mn-lt"/>
                <a:cs typeface="+mn-lt"/>
              </a:rPr>
              <a:t>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vstupu</a:t>
            </a:r>
            <a:r>
              <a:rPr lang="en-GB" dirty="0">
                <a:ea typeface="+mn-lt"/>
                <a:cs typeface="+mn-lt"/>
              </a:rPr>
              <a:t> w?“</a:t>
            </a:r>
            <a:br>
              <a:rPr lang="en-GB" dirty="0">
                <a:ea typeface="+mn-lt"/>
                <a:cs typeface="+mn-lt"/>
              </a:rPr>
            </a:br>
            <a:r>
              <a:rPr lang="en-GB" dirty="0">
                <a:ea typeface="+mn-lt"/>
                <a:cs typeface="+mn-lt"/>
              </a:rPr>
              <a:t> – </a:t>
            </a:r>
            <a:r>
              <a:rPr lang="en-GB" dirty="0" err="1">
                <a:ea typeface="+mn-lt"/>
                <a:cs typeface="+mn-lt"/>
              </a:rPr>
              <a:t>Dokázáno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jako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nerozhodnutelné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pomocí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redukce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r>
              <a:rPr lang="en-GB" b="1" dirty="0" err="1">
                <a:ea typeface="+mn-lt"/>
                <a:cs typeface="+mn-lt"/>
              </a:rPr>
              <a:t>Problém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příslušnosti</a:t>
            </a:r>
            <a:br>
              <a:rPr lang="en-GB" b="1" dirty="0">
                <a:ea typeface="+mn-lt"/>
                <a:cs typeface="+mn-lt"/>
              </a:rPr>
            </a:br>
            <a:r>
              <a:rPr lang="en-GB" b="1" dirty="0">
                <a:ea typeface="+mn-lt"/>
                <a:cs typeface="+mn-lt"/>
              </a:rPr>
              <a:t> „</a:t>
            </a:r>
            <a:r>
              <a:rPr lang="en-GB" b="1" dirty="0" err="1">
                <a:ea typeface="+mn-lt"/>
                <a:cs typeface="+mn-lt"/>
              </a:rPr>
              <a:t>Přijímá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daný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Turingův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stroj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dirty="0">
                <a:ea typeface="+mn-lt"/>
                <a:cs typeface="+mn-lt"/>
              </a:rPr>
              <a:t>M </a:t>
            </a:r>
            <a:r>
              <a:rPr lang="en-GB" dirty="0" err="1">
                <a:ea typeface="+mn-lt"/>
                <a:cs typeface="+mn-lt"/>
              </a:rPr>
              <a:t>slovo</a:t>
            </a:r>
            <a:r>
              <a:rPr lang="en-GB" dirty="0">
                <a:ea typeface="+mn-lt"/>
                <a:cs typeface="+mn-lt"/>
              </a:rPr>
              <a:t> w?“</a:t>
            </a:r>
            <a:endParaRPr lang="en-GB" dirty="0"/>
          </a:p>
          <a:p>
            <a:r>
              <a:rPr lang="en-GB" b="1" dirty="0" err="1">
                <a:ea typeface="+mn-lt"/>
                <a:cs typeface="+mn-lt"/>
              </a:rPr>
              <a:t>Problém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prázdnosti</a:t>
            </a:r>
            <a:br>
              <a:rPr lang="en-GB" b="1" dirty="0">
                <a:ea typeface="+mn-lt"/>
                <a:cs typeface="+mn-lt"/>
              </a:rPr>
            </a:br>
            <a:r>
              <a:rPr lang="en-GB" b="1" dirty="0">
                <a:ea typeface="+mn-lt"/>
                <a:cs typeface="+mn-lt"/>
              </a:rPr>
              <a:t> „Je </a:t>
            </a:r>
            <a:r>
              <a:rPr lang="en-GB" b="1" dirty="0" err="1">
                <a:ea typeface="+mn-lt"/>
                <a:cs typeface="+mn-lt"/>
              </a:rPr>
              <a:t>jazyk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přijímaný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Turingovým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strojem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dirty="0">
                <a:ea typeface="+mn-lt"/>
                <a:cs typeface="+mn-lt"/>
              </a:rPr>
              <a:t>M </a:t>
            </a:r>
            <a:r>
              <a:rPr lang="en-GB" dirty="0" err="1">
                <a:ea typeface="+mn-lt"/>
                <a:cs typeface="+mn-lt"/>
              </a:rPr>
              <a:t>prázdný</a:t>
            </a:r>
            <a:r>
              <a:rPr lang="en-GB" dirty="0">
                <a:ea typeface="+mn-lt"/>
                <a:cs typeface="+mn-lt"/>
              </a:rPr>
              <a:t>?“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90287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7CDC7-24EC-E2EE-FB2E-B2EB1CCF3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Metoda</a:t>
            </a:r>
            <a:r>
              <a:rPr lang="en-GB" dirty="0"/>
              <a:t> </a:t>
            </a:r>
            <a:r>
              <a:rPr lang="en-GB" dirty="0" err="1"/>
              <a:t>redukce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3EA3B-4C1C-ABDD-D2E9-85FD81B46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/>
              <a:t>Redukce</a:t>
            </a:r>
            <a:r>
              <a:rPr lang="en-GB" dirty="0"/>
              <a:t> je </a:t>
            </a:r>
            <a:r>
              <a:rPr lang="en-GB" dirty="0" err="1"/>
              <a:t>způsob</a:t>
            </a:r>
            <a:r>
              <a:rPr lang="en-GB" dirty="0"/>
              <a:t>, jak </a:t>
            </a:r>
            <a:r>
              <a:rPr lang="en-GB" b="1" dirty="0" err="1"/>
              <a:t>přenést</a:t>
            </a:r>
            <a:r>
              <a:rPr lang="en-GB" b="1" dirty="0"/>
              <a:t> </a:t>
            </a:r>
            <a:r>
              <a:rPr lang="en-GB" b="1" dirty="0" err="1"/>
              <a:t>obtížnost</a:t>
            </a:r>
            <a:r>
              <a:rPr lang="en-GB" b="1" dirty="0"/>
              <a:t> </a:t>
            </a:r>
            <a:r>
              <a:rPr lang="en-GB" b="1" dirty="0" err="1"/>
              <a:t>jednoho</a:t>
            </a:r>
            <a:r>
              <a:rPr lang="en-GB" b="1" dirty="0"/>
              <a:t> </a:t>
            </a:r>
            <a:r>
              <a:rPr lang="en-GB" b="1" dirty="0" err="1"/>
              <a:t>problému</a:t>
            </a:r>
            <a:r>
              <a:rPr lang="en-GB" b="1" dirty="0"/>
              <a:t> (A) </a:t>
            </a:r>
            <a:r>
              <a:rPr lang="en-GB" b="1" dirty="0" err="1"/>
              <a:t>na</a:t>
            </a:r>
            <a:r>
              <a:rPr lang="en-GB" b="1" dirty="0"/>
              <a:t> </a:t>
            </a:r>
            <a:r>
              <a:rPr lang="en-GB" b="1" dirty="0" err="1"/>
              <a:t>jiný</a:t>
            </a:r>
            <a:r>
              <a:rPr lang="en-GB" b="1" dirty="0"/>
              <a:t> </a:t>
            </a:r>
            <a:r>
              <a:rPr lang="en-GB" b="1" dirty="0" err="1"/>
              <a:t>problém</a:t>
            </a:r>
            <a:r>
              <a:rPr lang="en-GB" b="1" dirty="0"/>
              <a:t> (B)</a:t>
            </a:r>
            <a:r>
              <a:rPr lang="en-GB" dirty="0"/>
              <a:t>.</a:t>
            </a:r>
            <a:endParaRPr lang="en-US" dirty="0"/>
          </a:p>
          <a:p>
            <a:r>
              <a:rPr lang="en-GB" dirty="0" err="1"/>
              <a:t>Pokud</a:t>
            </a:r>
            <a:r>
              <a:rPr lang="en-GB" dirty="0"/>
              <a:t> by se dal </a:t>
            </a:r>
            <a:r>
              <a:rPr lang="en-GB" dirty="0" err="1"/>
              <a:t>snadno</a:t>
            </a:r>
            <a:r>
              <a:rPr lang="en-GB" dirty="0"/>
              <a:t> </a:t>
            </a:r>
            <a:r>
              <a:rPr lang="en-GB" dirty="0" err="1"/>
              <a:t>vyřešit</a:t>
            </a:r>
            <a:r>
              <a:rPr lang="en-GB" dirty="0"/>
              <a:t> </a:t>
            </a:r>
            <a:r>
              <a:rPr lang="en-GB" dirty="0" err="1"/>
              <a:t>problém</a:t>
            </a:r>
            <a:r>
              <a:rPr lang="en-GB" dirty="0"/>
              <a:t> B, </a:t>
            </a:r>
            <a:r>
              <a:rPr lang="en-GB" dirty="0" err="1"/>
              <a:t>pak</a:t>
            </a:r>
            <a:r>
              <a:rPr lang="en-GB" dirty="0"/>
              <a:t> by </a:t>
            </a:r>
            <a:r>
              <a:rPr lang="en-GB" dirty="0" err="1"/>
              <a:t>šlo</a:t>
            </a:r>
            <a:r>
              <a:rPr lang="en-GB" dirty="0"/>
              <a:t> </a:t>
            </a:r>
            <a:r>
              <a:rPr lang="en-GB" dirty="0" err="1"/>
              <a:t>vyřešit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problém</a:t>
            </a:r>
            <a:r>
              <a:rPr lang="en-GB" dirty="0"/>
              <a:t> A.</a:t>
            </a:r>
            <a:endParaRPr lang="en-US" dirty="0"/>
          </a:p>
          <a:p>
            <a:r>
              <a:rPr lang="en-GB" dirty="0"/>
              <a:t>Proto – </a:t>
            </a:r>
            <a:r>
              <a:rPr lang="en-GB" dirty="0" err="1"/>
              <a:t>jestliže</a:t>
            </a:r>
            <a:r>
              <a:rPr lang="en-GB" dirty="0"/>
              <a:t> </a:t>
            </a:r>
            <a:r>
              <a:rPr lang="en-GB" b="1" dirty="0"/>
              <a:t>A je </a:t>
            </a:r>
            <a:r>
              <a:rPr lang="en-GB" b="1" dirty="0" err="1"/>
              <a:t>nerozhodnutelný</a:t>
            </a:r>
            <a:r>
              <a:rPr lang="en-GB" dirty="0"/>
              <a:t>, </a:t>
            </a:r>
            <a:r>
              <a:rPr lang="en-GB" dirty="0" err="1"/>
              <a:t>pak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b="1" dirty="0"/>
              <a:t>B </a:t>
            </a:r>
            <a:r>
              <a:rPr lang="en-GB" b="1" dirty="0" err="1"/>
              <a:t>musí</a:t>
            </a:r>
            <a:r>
              <a:rPr lang="en-GB" b="1" dirty="0"/>
              <a:t> </a:t>
            </a:r>
            <a:r>
              <a:rPr lang="en-GB" b="1" dirty="0" err="1"/>
              <a:t>být</a:t>
            </a:r>
            <a:r>
              <a:rPr lang="en-GB" b="1" dirty="0"/>
              <a:t> </a:t>
            </a:r>
            <a:r>
              <a:rPr lang="en-GB" b="1" dirty="0" err="1"/>
              <a:t>nerozhodnutelný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47999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9B452-6630-DC85-1CBA-A49259455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ea typeface="+mj-lt"/>
                <a:cs typeface="+mj-lt"/>
              </a:rPr>
              <a:t>Metoda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redukce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88538-9394-B47A-DEE0-33D594775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1" dirty="0" err="1">
                <a:ea typeface="+mn-lt"/>
                <a:cs typeface="+mn-lt"/>
              </a:rPr>
              <a:t>Cíl</a:t>
            </a:r>
            <a:r>
              <a:rPr lang="en-GB" b="1" dirty="0">
                <a:ea typeface="+mn-lt"/>
                <a:cs typeface="+mn-lt"/>
              </a:rPr>
              <a:t>: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chceme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ukázat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že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problém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>
                <a:ea typeface="+mn-lt"/>
                <a:cs typeface="+mn-lt"/>
              </a:rPr>
              <a:t>B</a:t>
            </a:r>
            <a:r>
              <a:rPr lang="en-GB" dirty="0">
                <a:ea typeface="+mn-lt"/>
                <a:cs typeface="+mn-lt"/>
              </a:rPr>
              <a:t> je </a:t>
            </a:r>
            <a:r>
              <a:rPr lang="en-GB" dirty="0" err="1">
                <a:ea typeface="+mn-lt"/>
                <a:cs typeface="+mn-lt"/>
              </a:rPr>
              <a:t>nerozhodnutelný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r>
              <a:rPr lang="en-GB" b="1" dirty="0" err="1">
                <a:ea typeface="+mn-lt"/>
                <a:cs typeface="+mn-lt"/>
              </a:rPr>
              <a:t>Známý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problém</a:t>
            </a:r>
            <a:r>
              <a:rPr lang="en-GB" b="1" dirty="0">
                <a:ea typeface="+mn-lt"/>
                <a:cs typeface="+mn-lt"/>
              </a:rPr>
              <a:t> A: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vybereme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problém</a:t>
            </a:r>
            <a:r>
              <a:rPr lang="en-GB" dirty="0">
                <a:ea typeface="+mn-lt"/>
                <a:cs typeface="+mn-lt"/>
              </a:rPr>
              <a:t>, u </a:t>
            </a:r>
            <a:r>
              <a:rPr lang="en-GB" dirty="0" err="1">
                <a:ea typeface="+mn-lt"/>
                <a:cs typeface="+mn-lt"/>
              </a:rPr>
              <a:t>kterého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už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víme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že</a:t>
            </a:r>
            <a:r>
              <a:rPr lang="en-GB" dirty="0">
                <a:ea typeface="+mn-lt"/>
                <a:cs typeface="+mn-lt"/>
              </a:rPr>
              <a:t> je </a:t>
            </a:r>
            <a:r>
              <a:rPr lang="en-GB" dirty="0" err="1">
                <a:ea typeface="+mn-lt"/>
                <a:cs typeface="+mn-lt"/>
              </a:rPr>
              <a:t>nerozhodnutelný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např</a:t>
            </a:r>
            <a:r>
              <a:rPr lang="en-GB" dirty="0">
                <a:ea typeface="+mn-lt"/>
                <a:cs typeface="+mn-lt"/>
              </a:rPr>
              <a:t>. </a:t>
            </a:r>
            <a:r>
              <a:rPr lang="en-GB" dirty="0" err="1">
                <a:ea typeface="+mn-lt"/>
                <a:cs typeface="+mn-lt"/>
              </a:rPr>
              <a:t>problém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příslušnosti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nebo</a:t>
            </a:r>
            <a:r>
              <a:rPr lang="en-GB" dirty="0">
                <a:ea typeface="+mn-lt"/>
                <a:cs typeface="+mn-lt"/>
              </a:rPr>
              <a:t> halting problem).</a:t>
            </a:r>
            <a:endParaRPr lang="en-GB" dirty="0"/>
          </a:p>
          <a:p>
            <a:r>
              <a:rPr lang="en-GB" b="1" dirty="0" err="1">
                <a:ea typeface="+mn-lt"/>
                <a:cs typeface="+mn-lt"/>
              </a:rPr>
              <a:t>Redukce</a:t>
            </a:r>
            <a:r>
              <a:rPr lang="en-GB" b="1" dirty="0">
                <a:ea typeface="+mn-lt"/>
                <a:cs typeface="+mn-lt"/>
              </a:rPr>
              <a:t> f: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navrhneme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algoritmus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tzv</a:t>
            </a:r>
            <a:r>
              <a:rPr lang="en-GB" dirty="0">
                <a:ea typeface="+mn-lt"/>
                <a:cs typeface="+mn-lt"/>
              </a:rPr>
              <a:t>. </a:t>
            </a:r>
            <a:r>
              <a:rPr lang="en-GB" dirty="0" err="1">
                <a:ea typeface="+mn-lt"/>
                <a:cs typeface="+mn-lt"/>
              </a:rPr>
              <a:t>redukční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funkci</a:t>
            </a:r>
            <a:r>
              <a:rPr lang="en-GB" dirty="0">
                <a:ea typeface="+mn-lt"/>
                <a:cs typeface="+mn-lt"/>
              </a:rPr>
              <a:t>), </a:t>
            </a:r>
            <a:r>
              <a:rPr lang="en-GB" dirty="0" err="1">
                <a:ea typeface="+mn-lt"/>
                <a:cs typeface="+mn-lt"/>
              </a:rPr>
              <a:t>který</a:t>
            </a:r>
            <a:r>
              <a:rPr lang="en-GB" dirty="0">
                <a:ea typeface="+mn-lt"/>
                <a:cs typeface="+mn-lt"/>
              </a:rPr>
              <a:t>:</a:t>
            </a:r>
            <a:endParaRPr lang="en-GB" dirty="0"/>
          </a:p>
          <a:p>
            <a:pPr lvl="1"/>
            <a:r>
              <a:rPr lang="en-GB" dirty="0" err="1">
                <a:ea typeface="+mn-lt"/>
                <a:cs typeface="+mn-lt"/>
              </a:rPr>
              <a:t>vezme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libovolný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vstup</a:t>
            </a:r>
            <a:r>
              <a:rPr lang="en-GB" dirty="0">
                <a:ea typeface="+mn-lt"/>
                <a:cs typeface="+mn-lt"/>
              </a:rPr>
              <a:t> x </a:t>
            </a:r>
            <a:r>
              <a:rPr lang="en-GB" dirty="0" err="1">
                <a:ea typeface="+mn-lt"/>
                <a:cs typeface="+mn-lt"/>
              </a:rPr>
              <a:t>problému</a:t>
            </a:r>
            <a:r>
              <a:rPr lang="en-GB" dirty="0">
                <a:ea typeface="+mn-lt"/>
                <a:cs typeface="+mn-lt"/>
              </a:rPr>
              <a:t> A,</a:t>
            </a:r>
            <a:endParaRPr lang="en-GB" dirty="0"/>
          </a:p>
          <a:p>
            <a:pPr lvl="1"/>
            <a:r>
              <a:rPr lang="en-GB" dirty="0" err="1">
                <a:ea typeface="+mn-lt"/>
                <a:cs typeface="+mn-lt"/>
              </a:rPr>
              <a:t>převede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ho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vstup</a:t>
            </a:r>
            <a:r>
              <a:rPr lang="en-GB" dirty="0">
                <a:ea typeface="+mn-lt"/>
                <a:cs typeface="+mn-lt"/>
              </a:rPr>
              <a:t> f(x) </a:t>
            </a:r>
            <a:r>
              <a:rPr lang="en-GB" dirty="0" err="1">
                <a:ea typeface="+mn-lt"/>
                <a:cs typeface="+mn-lt"/>
              </a:rPr>
              <a:t>problému</a:t>
            </a:r>
            <a:r>
              <a:rPr lang="en-GB" dirty="0">
                <a:ea typeface="+mn-lt"/>
                <a:cs typeface="+mn-lt"/>
              </a:rPr>
              <a:t> B,</a:t>
            </a:r>
            <a:endParaRPr lang="en-GB" dirty="0"/>
          </a:p>
          <a:p>
            <a:pPr lvl="1"/>
            <a:r>
              <a:rPr lang="en-GB" dirty="0" err="1">
                <a:ea typeface="+mn-lt"/>
                <a:cs typeface="+mn-lt"/>
              </a:rPr>
              <a:t>tak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že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odpovědi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odpovídají</a:t>
            </a:r>
            <a:r>
              <a:rPr lang="en-GB" dirty="0">
                <a:ea typeface="+mn-lt"/>
                <a:cs typeface="+mn-lt"/>
              </a:rPr>
              <a:t>:</a:t>
            </a:r>
            <a:endParaRPr lang="en-GB" dirty="0"/>
          </a:p>
          <a:p>
            <a:pPr lvl="1"/>
            <a:r>
              <a:rPr lang="en-GB" dirty="0" err="1">
                <a:ea typeface="+mn-lt"/>
                <a:cs typeface="+mn-lt"/>
              </a:rPr>
              <a:t>x∈A</a:t>
            </a:r>
            <a:r>
              <a:rPr lang="en-GB" dirty="0">
                <a:ea typeface="+mn-lt"/>
                <a:cs typeface="+mn-lt"/>
              </a:rPr>
              <a:t>  ⟺  f(x)∈B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5898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F89FB-A997-1289-E7AE-B45E0FDDC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Metoda</a:t>
            </a:r>
            <a:r>
              <a:rPr lang="en-GB" dirty="0"/>
              <a:t> </a:t>
            </a:r>
            <a:r>
              <a:rPr lang="en-GB" dirty="0" err="1"/>
              <a:t>redukce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8E7E8-90B3-B8E2-0CF6-B7E60320D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1" dirty="0">
                <a:ea typeface="+mn-lt"/>
                <a:cs typeface="+mn-lt"/>
              </a:rPr>
              <a:t>Spor:</a:t>
            </a:r>
            <a:endParaRPr lang="en-GB" dirty="0"/>
          </a:p>
          <a:p>
            <a:pPr lvl="1"/>
            <a:r>
              <a:rPr lang="en-GB" dirty="0" err="1">
                <a:ea typeface="+mn-lt"/>
                <a:cs typeface="+mn-lt"/>
              </a:rPr>
              <a:t>Předpokládejme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že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existuje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algoritmus</a:t>
            </a:r>
            <a:r>
              <a:rPr lang="en-GB" dirty="0">
                <a:ea typeface="+mn-lt"/>
                <a:cs typeface="+mn-lt"/>
              </a:rPr>
              <a:t> pro </a:t>
            </a:r>
            <a:r>
              <a:rPr lang="en-GB" dirty="0" err="1">
                <a:ea typeface="+mn-lt"/>
                <a:cs typeface="+mn-lt"/>
              </a:rPr>
              <a:t>problém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>
                <a:ea typeface="+mn-lt"/>
                <a:cs typeface="+mn-lt"/>
              </a:rPr>
              <a:t>B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pPr lvl="1"/>
            <a:r>
              <a:rPr lang="en-GB" dirty="0">
                <a:ea typeface="+mn-lt"/>
                <a:cs typeface="+mn-lt"/>
              </a:rPr>
              <a:t>Pak </a:t>
            </a:r>
            <a:r>
              <a:rPr lang="en-GB" err="1">
                <a:ea typeface="+mn-lt"/>
                <a:cs typeface="+mn-lt"/>
              </a:rPr>
              <a:t>bychom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mohli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vzít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každý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vstup</a:t>
            </a:r>
            <a:r>
              <a:rPr lang="en-GB" dirty="0">
                <a:ea typeface="+mn-lt"/>
                <a:cs typeface="+mn-lt"/>
              </a:rPr>
              <a:t> x </a:t>
            </a:r>
            <a:r>
              <a:rPr lang="en-GB" err="1">
                <a:ea typeface="+mn-lt"/>
                <a:cs typeface="+mn-lt"/>
              </a:rPr>
              <a:t>problému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>
                <a:ea typeface="+mn-lt"/>
                <a:cs typeface="+mn-lt"/>
              </a:rPr>
              <a:t>A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err="1">
                <a:ea typeface="+mn-lt"/>
                <a:cs typeface="+mn-lt"/>
              </a:rPr>
              <a:t>přepočítat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na</a:t>
            </a:r>
            <a:r>
              <a:rPr lang="en-GB" dirty="0">
                <a:ea typeface="+mn-lt"/>
                <a:cs typeface="+mn-lt"/>
              </a:rPr>
              <a:t> f(x),</a:t>
            </a:r>
            <a:br>
              <a:rPr lang="en-GB" dirty="0">
                <a:ea typeface="+mn-lt"/>
                <a:cs typeface="+mn-lt"/>
              </a:rPr>
            </a:b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spustit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algoritmus</a:t>
            </a:r>
            <a:r>
              <a:rPr lang="en-GB" dirty="0">
                <a:ea typeface="+mn-lt"/>
                <a:cs typeface="+mn-lt"/>
              </a:rPr>
              <a:t> pro </a:t>
            </a:r>
            <a:r>
              <a:rPr lang="en-GB" b="1" dirty="0">
                <a:ea typeface="+mn-lt"/>
                <a:cs typeface="+mn-lt"/>
              </a:rPr>
              <a:t>B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err="1">
                <a:ea typeface="+mn-lt"/>
                <a:cs typeface="+mn-lt"/>
              </a:rPr>
              <a:t>dostat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tím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odpověď</a:t>
            </a:r>
            <a:r>
              <a:rPr lang="en-GB" dirty="0">
                <a:ea typeface="+mn-lt"/>
                <a:cs typeface="+mn-lt"/>
              </a:rPr>
              <a:t> pro </a:t>
            </a:r>
            <a:r>
              <a:rPr lang="en-GB" b="1" dirty="0">
                <a:ea typeface="+mn-lt"/>
                <a:cs typeface="+mn-lt"/>
              </a:rPr>
              <a:t>A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/>
          </a:p>
          <a:p>
            <a:pPr lvl="1"/>
            <a:r>
              <a:rPr lang="en-GB" err="1">
                <a:ea typeface="+mn-lt"/>
                <a:cs typeface="+mn-lt"/>
              </a:rPr>
              <a:t>Tím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bychom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rozhodli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>
                <a:ea typeface="+mn-lt"/>
                <a:cs typeface="+mn-lt"/>
              </a:rPr>
              <a:t>A</a:t>
            </a:r>
            <a:r>
              <a:rPr lang="en-GB" dirty="0">
                <a:ea typeface="+mn-lt"/>
                <a:cs typeface="+mn-lt"/>
              </a:rPr>
              <a:t>. Ale </a:t>
            </a:r>
            <a:r>
              <a:rPr lang="en-GB" b="1" dirty="0">
                <a:ea typeface="+mn-lt"/>
                <a:cs typeface="+mn-lt"/>
              </a:rPr>
              <a:t>A je </a:t>
            </a:r>
            <a:r>
              <a:rPr lang="en-GB" b="1" err="1">
                <a:ea typeface="+mn-lt"/>
                <a:cs typeface="+mn-lt"/>
              </a:rPr>
              <a:t>nerozhodnutelný</a:t>
            </a:r>
            <a:r>
              <a:rPr lang="en-GB" dirty="0">
                <a:ea typeface="+mn-lt"/>
                <a:cs typeface="+mn-lt"/>
              </a:rPr>
              <a:t> → </a:t>
            </a:r>
            <a:r>
              <a:rPr lang="en-GB" err="1">
                <a:ea typeface="+mn-lt"/>
                <a:cs typeface="+mn-lt"/>
              </a:rPr>
              <a:t>vzniká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err="1">
                <a:ea typeface="+mn-lt"/>
                <a:cs typeface="+mn-lt"/>
              </a:rPr>
              <a:t>spor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/>
          </a:p>
          <a:p>
            <a:r>
              <a:rPr lang="en-GB" b="1" dirty="0" err="1">
                <a:ea typeface="+mn-lt"/>
                <a:cs typeface="+mn-lt"/>
              </a:rPr>
              <a:t>Závěr</a:t>
            </a:r>
            <a:r>
              <a:rPr lang="en-GB" b="1" dirty="0">
                <a:ea typeface="+mn-lt"/>
                <a:cs typeface="+mn-lt"/>
              </a:rPr>
              <a:t>: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problém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>
                <a:ea typeface="+mn-lt"/>
                <a:cs typeface="+mn-lt"/>
              </a:rPr>
              <a:t>B</a:t>
            </a:r>
            <a:r>
              <a:rPr lang="en-GB" dirty="0">
                <a:ea typeface="+mn-lt"/>
                <a:cs typeface="+mn-lt"/>
              </a:rPr>
              <a:t> je </a:t>
            </a:r>
            <a:r>
              <a:rPr lang="en-GB" dirty="0" err="1">
                <a:ea typeface="+mn-lt"/>
                <a:cs typeface="+mn-lt"/>
              </a:rPr>
              <a:t>také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nerozhodnutelný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82690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0B080-FBF9-9449-5B83-A93AF71DB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Metoda</a:t>
            </a:r>
            <a:r>
              <a:rPr lang="en-GB" dirty="0"/>
              <a:t> </a:t>
            </a:r>
            <a:r>
              <a:rPr lang="en-GB" dirty="0" err="1"/>
              <a:t>redukce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49E8C-C8CC-FEB9-F794-BFF62C787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1" dirty="0">
                <a:ea typeface="+mn-lt"/>
                <a:cs typeface="+mn-lt"/>
              </a:rPr>
              <a:t>A = </a:t>
            </a:r>
            <a:r>
              <a:rPr lang="en-GB" b="1" dirty="0" err="1">
                <a:ea typeface="+mn-lt"/>
                <a:cs typeface="+mn-lt"/>
              </a:rPr>
              <a:t>problém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příslušnosti</a:t>
            </a:r>
            <a:r>
              <a:rPr lang="en-GB" dirty="0">
                <a:ea typeface="+mn-lt"/>
                <a:cs typeface="+mn-lt"/>
              </a:rPr>
              <a:t> („</a:t>
            </a:r>
            <a:r>
              <a:rPr lang="en-GB" dirty="0" err="1">
                <a:ea typeface="+mn-lt"/>
                <a:cs typeface="+mn-lt"/>
              </a:rPr>
              <a:t>Přijímá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Turingův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stroj</a:t>
            </a:r>
            <a:r>
              <a:rPr lang="en-GB" dirty="0">
                <a:ea typeface="+mn-lt"/>
                <a:cs typeface="+mn-lt"/>
              </a:rPr>
              <a:t> M </a:t>
            </a:r>
            <a:r>
              <a:rPr lang="en-GB" dirty="0" err="1">
                <a:ea typeface="+mn-lt"/>
                <a:cs typeface="+mn-lt"/>
              </a:rPr>
              <a:t>slovo</a:t>
            </a:r>
            <a:r>
              <a:rPr lang="en-GB" dirty="0">
                <a:ea typeface="+mn-lt"/>
                <a:cs typeface="+mn-lt"/>
              </a:rPr>
              <a:t> w?”) – </a:t>
            </a:r>
            <a:r>
              <a:rPr lang="en-GB" dirty="0" err="1">
                <a:ea typeface="+mn-lt"/>
                <a:cs typeface="+mn-lt"/>
              </a:rPr>
              <a:t>víme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že</a:t>
            </a:r>
            <a:r>
              <a:rPr lang="en-GB" dirty="0">
                <a:ea typeface="+mn-lt"/>
                <a:cs typeface="+mn-lt"/>
              </a:rPr>
              <a:t> je </a:t>
            </a:r>
            <a:r>
              <a:rPr lang="en-GB" dirty="0" err="1">
                <a:ea typeface="+mn-lt"/>
                <a:cs typeface="+mn-lt"/>
              </a:rPr>
              <a:t>nerozhodnutelný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/>
          </a:p>
          <a:p>
            <a:r>
              <a:rPr lang="en-GB" b="1" dirty="0">
                <a:ea typeface="+mn-lt"/>
                <a:cs typeface="+mn-lt"/>
              </a:rPr>
              <a:t>B = halting problem</a:t>
            </a:r>
            <a:r>
              <a:rPr lang="en-GB" dirty="0">
                <a:ea typeface="+mn-lt"/>
                <a:cs typeface="+mn-lt"/>
              </a:rPr>
              <a:t> („</a:t>
            </a:r>
            <a:r>
              <a:rPr lang="en-GB" dirty="0" err="1">
                <a:ea typeface="+mn-lt"/>
                <a:cs typeface="+mn-lt"/>
              </a:rPr>
              <a:t>Zastaví</a:t>
            </a:r>
            <a:r>
              <a:rPr lang="en-GB" dirty="0">
                <a:ea typeface="+mn-lt"/>
                <a:cs typeface="+mn-lt"/>
              </a:rPr>
              <a:t> se </a:t>
            </a:r>
            <a:r>
              <a:rPr lang="en-GB" dirty="0" err="1">
                <a:ea typeface="+mn-lt"/>
                <a:cs typeface="+mn-lt"/>
              </a:rPr>
              <a:t>Mna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vstupu</a:t>
            </a:r>
            <a:r>
              <a:rPr lang="en-GB" dirty="0">
                <a:ea typeface="+mn-lt"/>
                <a:cs typeface="+mn-lt"/>
              </a:rPr>
              <a:t> w?”).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Ukážeme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že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kdybychom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měli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algoritmus</a:t>
            </a:r>
            <a:r>
              <a:rPr lang="en-GB" dirty="0">
                <a:ea typeface="+mn-lt"/>
                <a:cs typeface="+mn-lt"/>
              </a:rPr>
              <a:t> pro halting problem, </a:t>
            </a:r>
            <a:r>
              <a:rPr lang="en-GB" dirty="0" err="1">
                <a:ea typeface="+mn-lt"/>
                <a:cs typeface="+mn-lt"/>
              </a:rPr>
              <a:t>mohli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bychom</a:t>
            </a:r>
            <a:r>
              <a:rPr lang="en-GB" dirty="0">
                <a:ea typeface="+mn-lt"/>
                <a:cs typeface="+mn-lt"/>
              </a:rPr>
              <a:t> s </a:t>
            </a:r>
            <a:r>
              <a:rPr lang="en-GB" dirty="0" err="1">
                <a:ea typeface="+mn-lt"/>
                <a:cs typeface="+mn-lt"/>
              </a:rPr>
              <a:t>ním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řešit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příslušnost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Proto je halting problem </a:t>
            </a:r>
            <a:r>
              <a:rPr lang="en-GB" dirty="0" err="1">
                <a:ea typeface="+mn-lt"/>
                <a:cs typeface="+mn-lt"/>
              </a:rPr>
              <a:t>také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nerozhodnutelný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698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5358F-76FC-CBD6-8047-A5DC4FB49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/>
              <a:t>Turingův</a:t>
            </a:r>
            <a:r>
              <a:rPr lang="cs-CZ"/>
              <a:t> stroj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D4523D-9A69-10B7-AF93-FAD99820E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buNone/>
            </a:pPr>
            <a:r>
              <a:rPr lang="cs-CZ"/>
              <a:t>Základní principy </a:t>
            </a:r>
            <a:r>
              <a:rPr lang="cs-CZ" err="1"/>
              <a:t>Turingova</a:t>
            </a:r>
            <a:r>
              <a:rPr lang="cs-CZ"/>
              <a:t> stroje:</a:t>
            </a:r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Páska</a:t>
            </a:r>
            <a:r>
              <a:rPr lang="cs-CZ">
                <a:ea typeface="+mn-lt"/>
                <a:cs typeface="+mn-lt"/>
              </a:rPr>
              <a:t>: Nekonečně dlouhá páska rozdělená na jednotlivé buňky, kde každá buňka může obsahovat symbol (např. 0 nebo 1) nebo může být prázdná. Páska slouží jako paměť stroje.</a:t>
            </a:r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Hlava</a:t>
            </a:r>
            <a:r>
              <a:rPr lang="cs-CZ">
                <a:ea typeface="+mn-lt"/>
                <a:cs typeface="+mn-lt"/>
              </a:rPr>
              <a:t>: Pohyblivá čtecí a zapisovací hlava, která se může pohybovat doleva nebo doprava po pásce. Hlava může číst symboly z pásky, přepisovat je a provádět určité akce na základě stavu stroje.</a:t>
            </a:r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Stavy</a:t>
            </a:r>
            <a:r>
              <a:rPr lang="cs-CZ">
                <a:ea typeface="+mn-lt"/>
                <a:cs typeface="+mn-lt"/>
              </a:rPr>
              <a:t>: </a:t>
            </a:r>
            <a:r>
              <a:rPr lang="cs-CZ" err="1">
                <a:ea typeface="+mn-lt"/>
                <a:cs typeface="+mn-lt"/>
              </a:rPr>
              <a:t>Turingův</a:t>
            </a:r>
            <a:r>
              <a:rPr lang="cs-CZ">
                <a:ea typeface="+mn-lt"/>
                <a:cs typeface="+mn-lt"/>
              </a:rPr>
              <a:t> stroj má konečný počet stavů, ve kterých se může nacházet. Každý stav představuje aktuální konfiguraci stroje.</a:t>
            </a:r>
          </a:p>
          <a:p>
            <a:pPr>
              <a:buFont typeface="Arial"/>
              <a:buChar char="•"/>
            </a:pPr>
            <a:r>
              <a:rPr lang="cs-CZ" b="1">
                <a:ea typeface="+mn-lt"/>
                <a:cs typeface="+mn-lt"/>
              </a:rPr>
              <a:t>Přechodová funkce</a:t>
            </a:r>
            <a:r>
              <a:rPr lang="cs-CZ">
                <a:ea typeface="+mn-lt"/>
                <a:cs typeface="+mn-lt"/>
              </a:rPr>
              <a:t>: Určuje, jak se </a:t>
            </a:r>
            <a:r>
              <a:rPr lang="cs-CZ" err="1">
                <a:ea typeface="+mn-lt"/>
                <a:cs typeface="+mn-lt"/>
              </a:rPr>
              <a:t>Turingův</a:t>
            </a:r>
            <a:r>
              <a:rPr lang="cs-CZ">
                <a:ea typeface="+mn-lt"/>
                <a:cs typeface="+mn-lt"/>
              </a:rPr>
              <a:t> stroj chová v závislosti na aktuálním stavu a symbolu, který právě čte. Na základě této funkce může stroj provést několik akcí: změnit symbol na pásce, posunout hlavu doleva nebo doprava a přejít do jiného stavu.</a:t>
            </a:r>
          </a:p>
        </p:txBody>
      </p:sp>
    </p:spTree>
    <p:extLst>
      <p:ext uri="{BB962C8B-B14F-4D97-AF65-F5344CB8AC3E}">
        <p14:creationId xmlns:p14="http://schemas.microsoft.com/office/powerpoint/2010/main" val="2694602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60E5EC-722E-CC64-FD20-DC069D3D3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err="1"/>
              <a:t>Turingův</a:t>
            </a:r>
            <a:r>
              <a:rPr lang="cs-CZ"/>
              <a:t> stroj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4059A6-ABD9-7D9A-7B04-D35DA5D2B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cs-CZ"/>
              <a:t>Jak </a:t>
            </a:r>
            <a:r>
              <a:rPr lang="cs-CZ" err="1"/>
              <a:t>Turingův</a:t>
            </a:r>
            <a:r>
              <a:rPr lang="cs-CZ"/>
              <a:t> stroj pracuje:</a:t>
            </a:r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Stroj začíná v počátečním stavu a na pásce je zapsán vstup.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Hlava čte symbol z pásky a podle aktuálního stavu a symbolu se provede akce (např. přepis symbolu, pohyb hlavy, přechod do nového stavu).</a:t>
            </a:r>
            <a:endParaRPr lang="cs-CZ"/>
          </a:p>
          <a:p>
            <a:pPr>
              <a:buFont typeface="Arial"/>
              <a:buChar char="•"/>
            </a:pPr>
            <a:r>
              <a:rPr lang="cs-CZ">
                <a:ea typeface="+mn-lt"/>
                <a:cs typeface="+mn-lt"/>
              </a:rPr>
              <a:t>Tento proces pokračuje, dokud stroj nedosáhne koncového stavu nebo nekonečně neprovádí výpočty.</a:t>
            </a:r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2864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6C130-3622-8A93-582D-8BE0E8681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345" y="2761961"/>
            <a:ext cx="10515600" cy="1325563"/>
          </a:xfrm>
        </p:spPr>
        <p:txBody>
          <a:bodyPr/>
          <a:lstStyle/>
          <a:p>
            <a:pPr algn="ctr"/>
            <a:r>
              <a:rPr lang="en-GB" err="1">
                <a:ea typeface="+mj-lt"/>
                <a:cs typeface="+mj-lt"/>
              </a:rPr>
              <a:t>Rozhodnutelné</a:t>
            </a:r>
            <a:r>
              <a:rPr lang="en-GB" dirty="0">
                <a:ea typeface="+mj-lt"/>
                <a:cs typeface="+mj-lt"/>
              </a:rPr>
              <a:t> a </a:t>
            </a:r>
            <a:r>
              <a:rPr lang="en-GB" err="1">
                <a:ea typeface="+mj-lt"/>
                <a:cs typeface="+mj-lt"/>
              </a:rPr>
              <a:t>nerozhodnutelné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err="1">
                <a:ea typeface="+mj-lt"/>
                <a:cs typeface="+mj-lt"/>
              </a:rPr>
              <a:t>problémy</a:t>
            </a:r>
            <a:endParaRPr lang="en-US" err="1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0113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B3914-1970-480F-991E-20EE982BE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ea typeface="+mj-lt"/>
                <a:cs typeface="+mj-lt"/>
              </a:rPr>
              <a:t>Rozhodovací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42A0D-61E8-6F22-CF10-056B2AA61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>
                <a:ea typeface="+mn-lt"/>
                <a:cs typeface="+mn-lt"/>
              </a:rPr>
              <a:t>problém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kde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každou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instanci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odpovídáme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>
                <a:ea typeface="+mn-lt"/>
                <a:cs typeface="+mn-lt"/>
              </a:rPr>
              <a:t>ANO / NE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r>
              <a:rPr lang="en-GB" dirty="0">
                <a:ea typeface="+mn-lt"/>
                <a:cs typeface="+mn-lt"/>
              </a:rPr>
              <a:t>Instance = </a:t>
            </a:r>
            <a:r>
              <a:rPr lang="en-GB" dirty="0" err="1">
                <a:ea typeface="+mn-lt"/>
                <a:cs typeface="+mn-lt"/>
              </a:rPr>
              <a:t>konkrétní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vstup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číslo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graf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slovo</a:t>
            </a:r>
            <a:r>
              <a:rPr lang="en-GB" dirty="0">
                <a:ea typeface="+mn-lt"/>
                <a:cs typeface="+mn-lt"/>
              </a:rPr>
              <a:t>, program...).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Odpověď</a:t>
            </a:r>
            <a:r>
              <a:rPr lang="en-GB" dirty="0">
                <a:ea typeface="+mn-lt"/>
                <a:cs typeface="+mn-lt"/>
              </a:rPr>
              <a:t> je </a:t>
            </a:r>
            <a:r>
              <a:rPr lang="en-GB" dirty="0" err="1">
                <a:ea typeface="+mn-lt"/>
                <a:cs typeface="+mn-lt"/>
              </a:rPr>
              <a:t>vždy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jednoznačná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r>
              <a:rPr lang="en-GB" dirty="0" err="1">
                <a:ea typeface="+mn-lt"/>
                <a:cs typeface="+mn-lt"/>
              </a:rPr>
              <a:t>Každý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rozhodovací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problém</a:t>
            </a:r>
            <a:r>
              <a:rPr lang="en-GB" dirty="0">
                <a:ea typeface="+mn-lt"/>
                <a:cs typeface="+mn-lt"/>
              </a:rPr>
              <a:t> je </a:t>
            </a:r>
            <a:r>
              <a:rPr lang="en-GB" dirty="0" err="1">
                <a:ea typeface="+mn-lt"/>
                <a:cs typeface="+mn-lt"/>
              </a:rPr>
              <a:t>reprezentován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nějakým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jazykem</a:t>
            </a:r>
            <a:r>
              <a:rPr lang="en-GB" b="1" dirty="0">
                <a:ea typeface="+mn-lt"/>
                <a:cs typeface="+mn-lt"/>
              </a:rPr>
              <a:t> L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pPr marL="0" indent="0">
              <a:buNone/>
            </a:pPr>
            <a:r>
              <a:rPr lang="en-GB" dirty="0" err="1">
                <a:ea typeface="+mn-lt"/>
                <a:cs typeface="+mn-lt"/>
              </a:rPr>
              <a:t>Formálně</a:t>
            </a:r>
            <a:r>
              <a:rPr lang="en-GB" dirty="0">
                <a:ea typeface="+mn-lt"/>
                <a:cs typeface="+mn-lt"/>
              </a:rPr>
              <a:t>:</a:t>
            </a:r>
            <a:endParaRPr lang="en-GB" dirty="0"/>
          </a:p>
          <a:p>
            <a:r>
              <a:rPr lang="en-GB" dirty="0">
                <a:ea typeface="+mn-lt"/>
                <a:cs typeface="+mn-lt"/>
              </a:rPr>
              <a:t>L = { ⟨x⟩ | x je instance </a:t>
            </a:r>
            <a:r>
              <a:rPr lang="en-GB" dirty="0" err="1">
                <a:ea typeface="+mn-lt"/>
                <a:cs typeface="+mn-lt"/>
              </a:rPr>
              <a:t>problému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dirty="0" err="1">
                <a:ea typeface="+mn-lt"/>
                <a:cs typeface="+mn-lt"/>
              </a:rPr>
              <a:t>odpověď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ni</a:t>
            </a:r>
            <a:r>
              <a:rPr lang="en-GB" dirty="0">
                <a:ea typeface="+mn-lt"/>
                <a:cs typeface="+mn-lt"/>
              </a:rPr>
              <a:t> je ANO }</a:t>
            </a:r>
          </a:p>
          <a:p>
            <a:r>
              <a:rPr lang="en-GB" dirty="0" err="1">
                <a:ea typeface="+mn-lt"/>
                <a:cs typeface="+mn-lt"/>
              </a:rPr>
              <a:t>Zbytek</a:t>
            </a:r>
            <a:r>
              <a:rPr lang="en-GB" dirty="0">
                <a:ea typeface="+mn-lt"/>
                <a:cs typeface="+mn-lt"/>
              </a:rPr>
              <a:t> (Σ* \ L) </a:t>
            </a:r>
            <a:r>
              <a:rPr lang="en-GB" dirty="0" err="1">
                <a:ea typeface="+mn-lt"/>
                <a:cs typeface="+mn-lt"/>
              </a:rPr>
              <a:t>jsou</a:t>
            </a:r>
            <a:r>
              <a:rPr lang="en-GB" dirty="0">
                <a:ea typeface="+mn-lt"/>
                <a:cs typeface="+mn-lt"/>
              </a:rPr>
              <a:t> instance s </a:t>
            </a:r>
            <a:r>
              <a:rPr lang="en-GB" dirty="0" err="1">
                <a:ea typeface="+mn-lt"/>
                <a:cs typeface="+mn-lt"/>
              </a:rPr>
              <a:t>odpovědí</a:t>
            </a:r>
            <a:r>
              <a:rPr lang="en-GB" dirty="0">
                <a:ea typeface="+mn-lt"/>
                <a:cs typeface="+mn-lt"/>
              </a:rPr>
              <a:t> NE.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2741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6ED55-984A-275F-3625-6ADAFF119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FD3E6-FFDD-40A8-45CC-1AE59EEC4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1" dirty="0" err="1">
                <a:ea typeface="+mn-lt"/>
                <a:cs typeface="+mn-lt"/>
              </a:rPr>
              <a:t>Řešit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rozhodovací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problém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znamená</a:t>
            </a:r>
            <a:r>
              <a:rPr lang="en-GB" dirty="0">
                <a:ea typeface="+mn-lt"/>
                <a:cs typeface="+mn-lt"/>
              </a:rPr>
              <a:t>: </a:t>
            </a:r>
            <a:r>
              <a:rPr lang="en-GB" dirty="0" err="1">
                <a:ea typeface="+mn-lt"/>
                <a:cs typeface="+mn-lt"/>
              </a:rPr>
              <a:t>umět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rozhodnout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zda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slovo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patří</a:t>
            </a:r>
            <a:r>
              <a:rPr lang="en-GB" dirty="0">
                <a:ea typeface="+mn-lt"/>
                <a:cs typeface="+mn-lt"/>
              </a:rPr>
              <a:t> do </a:t>
            </a:r>
            <a:r>
              <a:rPr lang="en-GB" dirty="0" err="1">
                <a:ea typeface="+mn-lt"/>
                <a:cs typeface="+mn-lt"/>
              </a:rPr>
              <a:t>jazyka</a:t>
            </a:r>
            <a:r>
              <a:rPr lang="en-GB" dirty="0">
                <a:ea typeface="+mn-lt"/>
                <a:cs typeface="+mn-lt"/>
              </a:rPr>
              <a:t> LL.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Úloha</a:t>
            </a:r>
            <a:r>
              <a:rPr lang="en-GB" dirty="0">
                <a:ea typeface="+mn-lt"/>
                <a:cs typeface="+mn-lt"/>
              </a:rPr>
              <a:t> pro </a:t>
            </a:r>
            <a:r>
              <a:rPr lang="en-GB" b="1" dirty="0" err="1">
                <a:ea typeface="+mn-lt"/>
                <a:cs typeface="+mn-lt"/>
              </a:rPr>
              <a:t>Turingův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stroj</a:t>
            </a:r>
            <a:r>
              <a:rPr lang="en-GB" b="1" dirty="0">
                <a:ea typeface="+mn-lt"/>
                <a:cs typeface="+mn-lt"/>
              </a:rPr>
              <a:t> / </a:t>
            </a:r>
            <a:r>
              <a:rPr lang="en-GB" b="1" dirty="0" err="1">
                <a:ea typeface="+mn-lt"/>
                <a:cs typeface="+mn-lt"/>
              </a:rPr>
              <a:t>algoritmus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Pokud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existuje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stroj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který</a:t>
            </a:r>
            <a:r>
              <a:rPr lang="en-GB" dirty="0">
                <a:ea typeface="+mn-lt"/>
                <a:cs typeface="+mn-lt"/>
              </a:rPr>
              <a:t> pro </a:t>
            </a:r>
            <a:r>
              <a:rPr lang="en-GB" dirty="0" err="1">
                <a:ea typeface="+mn-lt"/>
                <a:cs typeface="+mn-lt"/>
              </a:rPr>
              <a:t>každý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vstup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vždy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správně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zastaví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dirty="0" err="1">
                <a:ea typeface="+mn-lt"/>
                <a:cs typeface="+mn-lt"/>
              </a:rPr>
              <a:t>odpoví</a:t>
            </a:r>
            <a:r>
              <a:rPr lang="en-GB" dirty="0">
                <a:ea typeface="+mn-lt"/>
                <a:cs typeface="+mn-lt"/>
              </a:rPr>
              <a:t> ANO/NE, </a:t>
            </a:r>
            <a:r>
              <a:rPr lang="en-GB" dirty="0" err="1">
                <a:ea typeface="+mn-lt"/>
                <a:cs typeface="+mn-lt"/>
              </a:rPr>
              <a:t>pak</a:t>
            </a:r>
            <a:r>
              <a:rPr lang="en-GB" dirty="0">
                <a:ea typeface="+mn-lt"/>
                <a:cs typeface="+mn-lt"/>
              </a:rPr>
              <a:t> je </a:t>
            </a:r>
            <a:r>
              <a:rPr lang="en-GB" dirty="0" err="1">
                <a:ea typeface="+mn-lt"/>
                <a:cs typeface="+mn-lt"/>
              </a:rPr>
              <a:t>problém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rozhodnutelný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78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5F337-DEF8-E9F9-B4C2-62F5E7F06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149E9-FFA1-23E6-2D4C-62F68C609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ea typeface="+mn-lt"/>
                <a:cs typeface="+mn-lt"/>
              </a:rPr>
              <a:t>Je </a:t>
            </a:r>
            <a:r>
              <a:rPr lang="en-GB" dirty="0" err="1">
                <a:ea typeface="+mn-lt"/>
                <a:cs typeface="+mn-lt"/>
              </a:rPr>
              <a:t>dané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přirozené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číslo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sudé</a:t>
            </a:r>
            <a:r>
              <a:rPr lang="en-GB" dirty="0">
                <a:ea typeface="+mn-lt"/>
                <a:cs typeface="+mn-lt"/>
              </a:rPr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8250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B3B37-6AED-3465-0741-5674A6A82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Rozhodovací</a:t>
            </a:r>
            <a:r>
              <a:rPr lang="en-GB" dirty="0"/>
              <a:t> </a:t>
            </a:r>
            <a:r>
              <a:rPr lang="en-GB" dirty="0" err="1"/>
              <a:t>problém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A768F-5010-BE1D-3748-673ED9120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1" dirty="0">
                <a:ea typeface="+mn-lt"/>
                <a:cs typeface="+mn-lt"/>
              </a:rPr>
              <a:t>Instance: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každé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přirozené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číslo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n∈N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r>
              <a:rPr lang="en-GB" b="1" dirty="0" err="1">
                <a:ea typeface="+mn-lt"/>
                <a:cs typeface="+mn-lt"/>
              </a:rPr>
              <a:t>Odpověď</a:t>
            </a:r>
            <a:r>
              <a:rPr lang="en-GB" b="1" dirty="0">
                <a:ea typeface="+mn-lt"/>
                <a:cs typeface="+mn-lt"/>
              </a:rPr>
              <a:t>:</a:t>
            </a:r>
            <a:endParaRPr lang="en-GB" dirty="0"/>
          </a:p>
          <a:p>
            <a:pPr lvl="1"/>
            <a:r>
              <a:rPr lang="en-GB" dirty="0">
                <a:ea typeface="+mn-lt"/>
                <a:cs typeface="+mn-lt"/>
              </a:rPr>
              <a:t>ANO, </a:t>
            </a:r>
            <a:r>
              <a:rPr lang="en-GB" dirty="0" err="1">
                <a:ea typeface="+mn-lt"/>
                <a:cs typeface="+mn-lt"/>
              </a:rPr>
              <a:t>pokud</a:t>
            </a:r>
            <a:r>
              <a:rPr lang="en-GB" dirty="0">
                <a:ea typeface="+mn-lt"/>
                <a:cs typeface="+mn-lt"/>
              </a:rPr>
              <a:t> n je </a:t>
            </a:r>
            <a:r>
              <a:rPr lang="en-GB" dirty="0" err="1">
                <a:ea typeface="+mn-lt"/>
                <a:cs typeface="+mn-lt"/>
              </a:rPr>
              <a:t>sudé</a:t>
            </a:r>
            <a:r>
              <a:rPr lang="en-GB" dirty="0">
                <a:ea typeface="+mn-lt"/>
                <a:cs typeface="+mn-lt"/>
              </a:rPr>
              <a:t>,</a:t>
            </a:r>
            <a:endParaRPr lang="en-GB" dirty="0"/>
          </a:p>
          <a:p>
            <a:pPr lvl="1"/>
            <a:r>
              <a:rPr lang="en-GB" dirty="0">
                <a:ea typeface="+mn-lt"/>
                <a:cs typeface="+mn-lt"/>
              </a:rPr>
              <a:t>NE, </a:t>
            </a:r>
            <a:r>
              <a:rPr lang="en-GB" dirty="0" err="1">
                <a:ea typeface="+mn-lt"/>
                <a:cs typeface="+mn-lt"/>
              </a:rPr>
              <a:t>pokud</a:t>
            </a:r>
            <a:r>
              <a:rPr lang="en-GB" dirty="0">
                <a:ea typeface="+mn-lt"/>
                <a:cs typeface="+mn-lt"/>
              </a:rPr>
              <a:t> n je </a:t>
            </a:r>
            <a:r>
              <a:rPr lang="en-GB" dirty="0" err="1">
                <a:ea typeface="+mn-lt"/>
                <a:cs typeface="+mn-lt"/>
              </a:rPr>
              <a:t>liché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501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Vyčíslitelnost a složitost výpočtů</vt:lpstr>
      <vt:lpstr>Turingův stroj</vt:lpstr>
      <vt:lpstr>Turingův stroj</vt:lpstr>
      <vt:lpstr>Turingův stroj</vt:lpstr>
      <vt:lpstr>Rozhodnutelné a nerozhodnutelné problémy</vt:lpstr>
      <vt:lpstr>Rozhodovací problém</vt:lpstr>
      <vt:lpstr>Rozhodovací problém</vt:lpstr>
      <vt:lpstr>Rozhodovací problém</vt:lpstr>
      <vt:lpstr>Rozhodovací problém</vt:lpstr>
      <vt:lpstr>Rozhodovací problém</vt:lpstr>
      <vt:lpstr>Rozhodovací problém</vt:lpstr>
      <vt:lpstr>Rozhodovací problém</vt:lpstr>
      <vt:lpstr>Rozhodovací problém</vt:lpstr>
      <vt:lpstr>Rozhodovací problém</vt:lpstr>
      <vt:lpstr>Rozhodovací problém</vt:lpstr>
      <vt:lpstr>Rozhodovací problém</vt:lpstr>
      <vt:lpstr>Rozhodovací problém</vt:lpstr>
      <vt:lpstr>Rozhodovací problém</vt:lpstr>
      <vt:lpstr>Nerozhodnutelné problémy</vt:lpstr>
      <vt:lpstr>Nerozhodnutelné problémy</vt:lpstr>
      <vt:lpstr>Metoda redukce</vt:lpstr>
      <vt:lpstr>Metoda redukce</vt:lpstr>
      <vt:lpstr>Metoda redukce</vt:lpstr>
      <vt:lpstr>Metoda redukce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244</cp:revision>
  <dcterms:created xsi:type="dcterms:W3CDTF">2013-07-15T20:26:40Z</dcterms:created>
  <dcterms:modified xsi:type="dcterms:W3CDTF">2025-10-12T08:48:47Z</dcterms:modified>
</cp:coreProperties>
</file>