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70" r:id="rId13"/>
    <p:sldId id="271" r:id="rId14"/>
    <p:sldId id="272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chreier" userId="S::sch0170@ad.slu.cz::832da3ef-606f-498e-b683-509122df5ed9" providerId="AD" clId="Web-{D9AD68C4-114A-8E7F-DACD-CD2BBFE4C840}"/>
    <pc:docChg chg="addSld modSld">
      <pc:chgData name="Jan Schreier" userId="S::sch0170@ad.slu.cz::832da3ef-606f-498e-b683-509122df5ed9" providerId="AD" clId="Web-{D9AD68C4-114A-8E7F-DACD-CD2BBFE4C840}" dt="2025-09-24T12:15:07.816" v="504" actId="20577"/>
      <pc:docMkLst>
        <pc:docMk/>
      </pc:docMkLst>
      <pc:sldChg chg="modSp">
        <pc:chgData name="Jan Schreier" userId="S::sch0170@ad.slu.cz::832da3ef-606f-498e-b683-509122df5ed9" providerId="AD" clId="Web-{D9AD68C4-114A-8E7F-DACD-CD2BBFE4C840}" dt="2025-09-24T08:35:30.257" v="3" actId="20577"/>
        <pc:sldMkLst>
          <pc:docMk/>
          <pc:sldMk cId="109857222" sldId="256"/>
        </pc:sldMkLst>
        <pc:spChg chg="mod">
          <ac:chgData name="Jan Schreier" userId="S::sch0170@ad.slu.cz::832da3ef-606f-498e-b683-509122df5ed9" providerId="AD" clId="Web-{D9AD68C4-114A-8E7F-DACD-CD2BBFE4C840}" dt="2025-09-24T08:35:30.257" v="3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08:39:32.364" v="37" actId="20577"/>
        <pc:sldMkLst>
          <pc:docMk/>
          <pc:sldMk cId="2000895908" sldId="257"/>
        </pc:sldMkLst>
        <pc:spChg chg="mod">
          <ac:chgData name="Jan Schreier" userId="S::sch0170@ad.slu.cz::832da3ef-606f-498e-b683-509122df5ed9" providerId="AD" clId="Web-{D9AD68C4-114A-8E7F-DACD-CD2BBFE4C840}" dt="2025-09-24T08:35:36.133" v="7" actId="20577"/>
          <ac:spMkLst>
            <pc:docMk/>
            <pc:sldMk cId="2000895908" sldId="257"/>
            <ac:spMk id="2" creationId="{EAD2246F-64BE-6DBC-3DDE-0F798CB2E796}"/>
          </ac:spMkLst>
        </pc:spChg>
        <pc:spChg chg="mod">
          <ac:chgData name="Jan Schreier" userId="S::sch0170@ad.slu.cz::832da3ef-606f-498e-b683-509122df5ed9" providerId="AD" clId="Web-{D9AD68C4-114A-8E7F-DACD-CD2BBFE4C840}" dt="2025-09-24T08:39:32.364" v="37" actId="20577"/>
          <ac:spMkLst>
            <pc:docMk/>
            <pc:sldMk cId="2000895908" sldId="257"/>
            <ac:spMk id="3" creationId="{DC078BDD-A2AD-FEAB-AAED-EC89CE8A60F7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08:47:52.232" v="89" actId="20577"/>
        <pc:sldMkLst>
          <pc:docMk/>
          <pc:sldMk cId="3416787865" sldId="258"/>
        </pc:sldMkLst>
        <pc:spChg chg="mod">
          <ac:chgData name="Jan Schreier" userId="S::sch0170@ad.slu.cz::832da3ef-606f-498e-b683-509122df5ed9" providerId="AD" clId="Web-{D9AD68C4-114A-8E7F-DACD-CD2BBFE4C840}" dt="2025-09-24T08:43:34.190" v="44" actId="20577"/>
          <ac:spMkLst>
            <pc:docMk/>
            <pc:sldMk cId="3416787865" sldId="258"/>
            <ac:spMk id="2" creationId="{99DAA3D4-4B26-F6D4-7CF2-C427793811EA}"/>
          </ac:spMkLst>
        </pc:spChg>
        <pc:spChg chg="mod">
          <ac:chgData name="Jan Schreier" userId="S::sch0170@ad.slu.cz::832da3ef-606f-498e-b683-509122df5ed9" providerId="AD" clId="Web-{D9AD68C4-114A-8E7F-DACD-CD2BBFE4C840}" dt="2025-09-24T08:47:52.232" v="89" actId="20577"/>
          <ac:spMkLst>
            <pc:docMk/>
            <pc:sldMk cId="3416787865" sldId="258"/>
            <ac:spMk id="3" creationId="{68F19DD0-2CDA-ED91-F8F4-229198CD1552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08:50:32.939" v="102" actId="20577"/>
        <pc:sldMkLst>
          <pc:docMk/>
          <pc:sldMk cId="2443159212" sldId="259"/>
        </pc:sldMkLst>
        <pc:spChg chg="mod">
          <ac:chgData name="Jan Schreier" userId="S::sch0170@ad.slu.cz::832da3ef-606f-498e-b683-509122df5ed9" providerId="AD" clId="Web-{D9AD68C4-114A-8E7F-DACD-CD2BBFE4C840}" dt="2025-09-24T08:49:52.329" v="93" actId="20577"/>
          <ac:spMkLst>
            <pc:docMk/>
            <pc:sldMk cId="2443159212" sldId="259"/>
            <ac:spMk id="2" creationId="{A6A7A538-9987-E540-BCE2-A9B590B221E0}"/>
          </ac:spMkLst>
        </pc:spChg>
        <pc:spChg chg="mod">
          <ac:chgData name="Jan Schreier" userId="S::sch0170@ad.slu.cz::832da3ef-606f-498e-b683-509122df5ed9" providerId="AD" clId="Web-{D9AD68C4-114A-8E7F-DACD-CD2BBFE4C840}" dt="2025-09-24T08:50:32.939" v="102" actId="20577"/>
          <ac:spMkLst>
            <pc:docMk/>
            <pc:sldMk cId="2443159212" sldId="259"/>
            <ac:spMk id="3" creationId="{61DC7932-8218-C457-508B-4013CD23A014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08:55:01.445" v="155" actId="20577"/>
        <pc:sldMkLst>
          <pc:docMk/>
          <pc:sldMk cId="1194505015" sldId="260"/>
        </pc:sldMkLst>
        <pc:spChg chg="mod">
          <ac:chgData name="Jan Schreier" userId="S::sch0170@ad.slu.cz::832da3ef-606f-498e-b683-509122df5ed9" providerId="AD" clId="Web-{D9AD68C4-114A-8E7F-DACD-CD2BBFE4C840}" dt="2025-09-24T08:55:01.445" v="155" actId="20577"/>
          <ac:spMkLst>
            <pc:docMk/>
            <pc:sldMk cId="1194505015" sldId="260"/>
            <ac:spMk id="2" creationId="{E8A3FD1B-3B33-7328-54F3-335B4A179D8A}"/>
          </ac:spMkLst>
        </pc:spChg>
        <pc:spChg chg="mod">
          <ac:chgData name="Jan Schreier" userId="S::sch0170@ad.slu.cz::832da3ef-606f-498e-b683-509122df5ed9" providerId="AD" clId="Web-{D9AD68C4-114A-8E7F-DACD-CD2BBFE4C840}" dt="2025-09-24T08:53:33.515" v="149" actId="20577"/>
          <ac:spMkLst>
            <pc:docMk/>
            <pc:sldMk cId="1194505015" sldId="260"/>
            <ac:spMk id="3" creationId="{725A6318-AE91-5B32-95A7-6C186CDA9826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08:55:13.680" v="160" actId="20577"/>
        <pc:sldMkLst>
          <pc:docMk/>
          <pc:sldMk cId="929070285" sldId="261"/>
        </pc:sldMkLst>
        <pc:spChg chg="mod">
          <ac:chgData name="Jan Schreier" userId="S::sch0170@ad.slu.cz::832da3ef-606f-498e-b683-509122df5ed9" providerId="AD" clId="Web-{D9AD68C4-114A-8E7F-DACD-CD2BBFE4C840}" dt="2025-09-24T08:55:08.867" v="158" actId="20577"/>
          <ac:spMkLst>
            <pc:docMk/>
            <pc:sldMk cId="929070285" sldId="261"/>
            <ac:spMk id="2" creationId="{74F9C8E4-EEEB-ED39-7CF7-E24F5555428E}"/>
          </ac:spMkLst>
        </pc:spChg>
        <pc:spChg chg="mod">
          <ac:chgData name="Jan Schreier" userId="S::sch0170@ad.slu.cz::832da3ef-606f-498e-b683-509122df5ed9" providerId="AD" clId="Web-{D9AD68C4-114A-8E7F-DACD-CD2BBFE4C840}" dt="2025-09-24T08:55:13.680" v="160" actId="20577"/>
          <ac:spMkLst>
            <pc:docMk/>
            <pc:sldMk cId="929070285" sldId="261"/>
            <ac:spMk id="3" creationId="{BA5F1848-CB3E-6501-998A-8059809D0734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08:58:00.642" v="167" actId="20577"/>
        <pc:sldMkLst>
          <pc:docMk/>
          <pc:sldMk cId="276948046" sldId="262"/>
        </pc:sldMkLst>
        <pc:spChg chg="mod">
          <ac:chgData name="Jan Schreier" userId="S::sch0170@ad.slu.cz::832da3ef-606f-498e-b683-509122df5ed9" providerId="AD" clId="Web-{D9AD68C4-114A-8E7F-DACD-CD2BBFE4C840}" dt="2025-09-24T08:58:00.642" v="167" actId="20577"/>
          <ac:spMkLst>
            <pc:docMk/>
            <pc:sldMk cId="276948046" sldId="262"/>
            <ac:spMk id="2" creationId="{08A534E5-9ED0-EDEC-8EB9-EE0544459E1F}"/>
          </ac:spMkLst>
        </pc:spChg>
        <pc:spChg chg="mod">
          <ac:chgData name="Jan Schreier" userId="S::sch0170@ad.slu.cz::832da3ef-606f-498e-b683-509122df5ed9" providerId="AD" clId="Web-{D9AD68C4-114A-8E7F-DACD-CD2BBFE4C840}" dt="2025-09-24T08:57:54.064" v="164" actId="20577"/>
          <ac:spMkLst>
            <pc:docMk/>
            <pc:sldMk cId="276948046" sldId="262"/>
            <ac:spMk id="3" creationId="{E0CB94A6-5022-55B3-31E8-38A4385C0CEE}"/>
          </ac:spMkLst>
        </pc:spChg>
      </pc:sldChg>
      <pc:sldChg chg="addSp delSp modSp new">
        <pc:chgData name="Jan Schreier" userId="S::sch0170@ad.slu.cz::832da3ef-606f-498e-b683-509122df5ed9" providerId="AD" clId="Web-{D9AD68C4-114A-8E7F-DACD-CD2BBFE4C840}" dt="2025-09-24T08:59:21.771" v="173" actId="20577"/>
        <pc:sldMkLst>
          <pc:docMk/>
          <pc:sldMk cId="909471074" sldId="263"/>
        </pc:sldMkLst>
        <pc:spChg chg="mod">
          <ac:chgData name="Jan Schreier" userId="S::sch0170@ad.slu.cz::832da3ef-606f-498e-b683-509122df5ed9" providerId="AD" clId="Web-{D9AD68C4-114A-8E7F-DACD-CD2BBFE4C840}" dt="2025-09-24T08:59:21.771" v="173" actId="20577"/>
          <ac:spMkLst>
            <pc:docMk/>
            <pc:sldMk cId="909471074" sldId="263"/>
            <ac:spMk id="2" creationId="{40C0D347-DFBB-C41A-5EC7-8B9B49ABED9E}"/>
          </ac:spMkLst>
        </pc:spChg>
        <pc:picChg chg="add mod ord">
          <ac:chgData name="Jan Schreier" userId="S::sch0170@ad.slu.cz::832da3ef-606f-498e-b683-509122df5ed9" providerId="AD" clId="Web-{D9AD68C4-114A-8E7F-DACD-CD2BBFE4C840}" dt="2025-09-24T08:59:14.708" v="171" actId="1076"/>
          <ac:picMkLst>
            <pc:docMk/>
            <pc:sldMk cId="909471074" sldId="263"/>
            <ac:picMk id="4" creationId="{92EDB268-7F9B-9FA4-4138-104D2150AA9E}"/>
          </ac:picMkLst>
        </pc:picChg>
      </pc:sldChg>
      <pc:sldChg chg="modSp new">
        <pc:chgData name="Jan Schreier" userId="S::sch0170@ad.slu.cz::832da3ef-606f-498e-b683-509122df5ed9" providerId="AD" clId="Web-{D9AD68C4-114A-8E7F-DACD-CD2BBFE4C840}" dt="2025-09-24T09:05:55.529" v="212" actId="20577"/>
        <pc:sldMkLst>
          <pc:docMk/>
          <pc:sldMk cId="4018771135" sldId="264"/>
        </pc:sldMkLst>
        <pc:spChg chg="mod">
          <ac:chgData name="Jan Schreier" userId="S::sch0170@ad.slu.cz::832da3ef-606f-498e-b683-509122df5ed9" providerId="AD" clId="Web-{D9AD68C4-114A-8E7F-DACD-CD2BBFE4C840}" dt="2025-09-24T09:02:35.854" v="177" actId="20577"/>
          <ac:spMkLst>
            <pc:docMk/>
            <pc:sldMk cId="4018771135" sldId="264"/>
            <ac:spMk id="2" creationId="{3E3E3AE6-6855-8096-30E0-323AB47914DA}"/>
          </ac:spMkLst>
        </pc:spChg>
        <pc:spChg chg="mod">
          <ac:chgData name="Jan Schreier" userId="S::sch0170@ad.slu.cz::832da3ef-606f-498e-b683-509122df5ed9" providerId="AD" clId="Web-{D9AD68C4-114A-8E7F-DACD-CD2BBFE4C840}" dt="2025-09-24T09:05:55.529" v="212" actId="20577"/>
          <ac:spMkLst>
            <pc:docMk/>
            <pc:sldMk cId="4018771135" sldId="264"/>
            <ac:spMk id="3" creationId="{B62C5A0B-7962-A742-1E22-CAEF9C5243AD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09:19:58.456" v="218" actId="20577"/>
        <pc:sldMkLst>
          <pc:docMk/>
          <pc:sldMk cId="2622779182" sldId="265"/>
        </pc:sldMkLst>
        <pc:spChg chg="mod">
          <ac:chgData name="Jan Schreier" userId="S::sch0170@ad.slu.cz::832da3ef-606f-498e-b683-509122df5ed9" providerId="AD" clId="Web-{D9AD68C4-114A-8E7F-DACD-CD2BBFE4C840}" dt="2025-09-24T09:19:58.456" v="218" actId="20577"/>
          <ac:spMkLst>
            <pc:docMk/>
            <pc:sldMk cId="2622779182" sldId="265"/>
            <ac:spMk id="2" creationId="{D79366C0-8A66-99A3-3C69-6EDCE5DB874B}"/>
          </ac:spMkLst>
        </pc:spChg>
        <pc:spChg chg="mod">
          <ac:chgData name="Jan Schreier" userId="S::sch0170@ad.slu.cz::832da3ef-606f-498e-b683-509122df5ed9" providerId="AD" clId="Web-{D9AD68C4-114A-8E7F-DACD-CD2BBFE4C840}" dt="2025-09-24T09:06:36.467" v="215" actId="20577"/>
          <ac:spMkLst>
            <pc:docMk/>
            <pc:sldMk cId="2622779182" sldId="265"/>
            <ac:spMk id="3" creationId="{E236B37B-02D9-1317-845E-9E92991D4FED}"/>
          </ac:spMkLst>
        </pc:spChg>
      </pc:sldChg>
      <pc:sldChg chg="addSp modSp new mod modClrScheme chgLayout">
        <pc:chgData name="Jan Schreier" userId="S::sch0170@ad.slu.cz::832da3ef-606f-498e-b683-509122df5ed9" providerId="AD" clId="Web-{D9AD68C4-114A-8E7F-DACD-CD2BBFE4C840}" dt="2025-09-24T12:04:26.788" v="419" actId="20577"/>
        <pc:sldMkLst>
          <pc:docMk/>
          <pc:sldMk cId="2554455155" sldId="266"/>
        </pc:sldMkLst>
        <pc:spChg chg="mod ord">
          <ac:chgData name="Jan Schreier" userId="S::sch0170@ad.slu.cz::832da3ef-606f-498e-b683-509122df5ed9" providerId="AD" clId="Web-{D9AD68C4-114A-8E7F-DACD-CD2BBFE4C840}" dt="2025-09-24T09:36:21.282" v="308" actId="20577"/>
          <ac:spMkLst>
            <pc:docMk/>
            <pc:sldMk cId="2554455155" sldId="266"/>
            <ac:spMk id="2" creationId="{7E3BC1A3-B54A-A5F0-9AF7-3EFF59CAA1DC}"/>
          </ac:spMkLst>
        </pc:spChg>
        <pc:spChg chg="mod ord">
          <ac:chgData name="Jan Schreier" userId="S::sch0170@ad.slu.cz::832da3ef-606f-498e-b683-509122df5ed9" providerId="AD" clId="Web-{D9AD68C4-114A-8E7F-DACD-CD2BBFE4C840}" dt="2025-09-24T12:04:26.788" v="419" actId="20577"/>
          <ac:spMkLst>
            <pc:docMk/>
            <pc:sldMk cId="2554455155" sldId="266"/>
            <ac:spMk id="3" creationId="{1C4F4074-3A6B-CE0E-BD8F-DD18C9EE1FFB}"/>
          </ac:spMkLst>
        </pc:spChg>
        <pc:spChg chg="add mod ord">
          <ac:chgData name="Jan Schreier" userId="S::sch0170@ad.slu.cz::832da3ef-606f-498e-b683-509122df5ed9" providerId="AD" clId="Web-{D9AD68C4-114A-8E7F-DACD-CD2BBFE4C840}" dt="2025-09-24T09:36:10" v="306" actId="20577"/>
          <ac:spMkLst>
            <pc:docMk/>
            <pc:sldMk cId="2554455155" sldId="266"/>
            <ac:spMk id="4" creationId="{1BA472DB-15C7-2239-C78B-1BF4AC55C5D7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09:41:56.211" v="353" actId="20577"/>
        <pc:sldMkLst>
          <pc:docMk/>
          <pc:sldMk cId="1150053419" sldId="267"/>
        </pc:sldMkLst>
        <pc:spChg chg="mod">
          <ac:chgData name="Jan Schreier" userId="S::sch0170@ad.slu.cz::832da3ef-606f-498e-b683-509122df5ed9" providerId="AD" clId="Web-{D9AD68C4-114A-8E7F-DACD-CD2BBFE4C840}" dt="2025-09-24T09:40:32.959" v="344" actId="20577"/>
          <ac:spMkLst>
            <pc:docMk/>
            <pc:sldMk cId="1150053419" sldId="267"/>
            <ac:spMk id="2" creationId="{DB28B963-7B8A-DA58-3F59-C94CE9DE8A6B}"/>
          </ac:spMkLst>
        </pc:spChg>
        <pc:spChg chg="mod">
          <ac:chgData name="Jan Schreier" userId="S::sch0170@ad.slu.cz::832da3ef-606f-498e-b683-509122df5ed9" providerId="AD" clId="Web-{D9AD68C4-114A-8E7F-DACD-CD2BBFE4C840}" dt="2025-09-24T09:41:56.211" v="353" actId="20577"/>
          <ac:spMkLst>
            <pc:docMk/>
            <pc:sldMk cId="1150053419" sldId="267"/>
            <ac:spMk id="3" creationId="{8A093DD8-CD1C-828E-9D01-0A96CF9A1AAB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09:40:39.632" v="348" actId="20577"/>
        <pc:sldMkLst>
          <pc:docMk/>
          <pc:sldMk cId="73459139" sldId="268"/>
        </pc:sldMkLst>
        <pc:spChg chg="mod">
          <ac:chgData name="Jan Schreier" userId="S::sch0170@ad.slu.cz::832da3ef-606f-498e-b683-509122df5ed9" providerId="AD" clId="Web-{D9AD68C4-114A-8E7F-DACD-CD2BBFE4C840}" dt="2025-09-24T09:40:37.131" v="347" actId="20577"/>
          <ac:spMkLst>
            <pc:docMk/>
            <pc:sldMk cId="73459139" sldId="268"/>
            <ac:spMk id="2" creationId="{6D0DFC66-F8FF-6E90-6745-F0041CEBEE39}"/>
          </ac:spMkLst>
        </pc:spChg>
        <pc:spChg chg="mod">
          <ac:chgData name="Jan Schreier" userId="S::sch0170@ad.slu.cz::832da3ef-606f-498e-b683-509122df5ed9" providerId="AD" clId="Web-{D9AD68C4-114A-8E7F-DACD-CD2BBFE4C840}" dt="2025-09-24T09:40:39.632" v="348" actId="20577"/>
          <ac:spMkLst>
            <pc:docMk/>
            <pc:sldMk cId="73459139" sldId="268"/>
            <ac:spMk id="3" creationId="{9F6F9E67-2B7F-F6DE-8081-8E8718F9DAD6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12:09:57.278" v="488" actId="20577"/>
        <pc:sldMkLst>
          <pc:docMk/>
          <pc:sldMk cId="196248781" sldId="269"/>
        </pc:sldMkLst>
        <pc:spChg chg="mod">
          <ac:chgData name="Jan Schreier" userId="S::sch0170@ad.slu.cz::832da3ef-606f-498e-b683-509122df5ed9" providerId="AD" clId="Web-{D9AD68C4-114A-8E7F-DACD-CD2BBFE4C840}" dt="2025-09-24T09:49:38.787" v="358" actId="20577"/>
          <ac:spMkLst>
            <pc:docMk/>
            <pc:sldMk cId="196248781" sldId="269"/>
            <ac:spMk id="2" creationId="{CFA23F9A-D5EB-FAEB-76ED-D6CE3105463A}"/>
          </ac:spMkLst>
        </pc:spChg>
        <pc:spChg chg="mod">
          <ac:chgData name="Jan Schreier" userId="S::sch0170@ad.slu.cz::832da3ef-606f-498e-b683-509122df5ed9" providerId="AD" clId="Web-{D9AD68C4-114A-8E7F-DACD-CD2BBFE4C840}" dt="2025-09-24T12:09:57.278" v="488" actId="20577"/>
          <ac:spMkLst>
            <pc:docMk/>
            <pc:sldMk cId="196248781" sldId="269"/>
            <ac:spMk id="3" creationId="{12FEBF40-D923-E580-04AF-8ECC14E2D279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12:00:33.656" v="396" actId="20577"/>
        <pc:sldMkLst>
          <pc:docMk/>
          <pc:sldMk cId="1703159426" sldId="270"/>
        </pc:sldMkLst>
        <pc:spChg chg="mod">
          <ac:chgData name="Jan Schreier" userId="S::sch0170@ad.slu.cz::832da3ef-606f-498e-b683-509122df5ed9" providerId="AD" clId="Web-{D9AD68C4-114A-8E7F-DACD-CD2BBFE4C840}" dt="2025-09-24T09:50:51.509" v="363" actId="20577"/>
          <ac:spMkLst>
            <pc:docMk/>
            <pc:sldMk cId="1703159426" sldId="270"/>
            <ac:spMk id="2" creationId="{BEA6D387-F3B3-9925-D163-34AC06AFCC7B}"/>
          </ac:spMkLst>
        </pc:spChg>
        <pc:spChg chg="mod">
          <ac:chgData name="Jan Schreier" userId="S::sch0170@ad.slu.cz::832da3ef-606f-498e-b683-509122df5ed9" providerId="AD" clId="Web-{D9AD68C4-114A-8E7F-DACD-CD2BBFE4C840}" dt="2025-09-24T12:00:33.656" v="396" actId="20577"/>
          <ac:spMkLst>
            <pc:docMk/>
            <pc:sldMk cId="1703159426" sldId="270"/>
            <ac:spMk id="3" creationId="{5F2A077D-28CB-D0E5-BE2F-F33F9771779E}"/>
          </ac:spMkLst>
        </pc:spChg>
      </pc:sldChg>
      <pc:sldChg chg="addSp delSp modSp new mod modClrScheme chgLayout">
        <pc:chgData name="Jan Schreier" userId="S::sch0170@ad.slu.cz::832da3ef-606f-498e-b683-509122df5ed9" providerId="AD" clId="Web-{D9AD68C4-114A-8E7F-DACD-CD2BBFE4C840}" dt="2025-09-24T12:14:31.688" v="500"/>
        <pc:sldMkLst>
          <pc:docMk/>
          <pc:sldMk cId="2074722262" sldId="271"/>
        </pc:sldMkLst>
        <pc:spChg chg="mod ord">
          <ac:chgData name="Jan Schreier" userId="S::sch0170@ad.slu.cz::832da3ef-606f-498e-b683-509122df5ed9" providerId="AD" clId="Web-{D9AD68C4-114A-8E7F-DACD-CD2BBFE4C840}" dt="2025-09-24T12:14:31.688" v="500"/>
          <ac:spMkLst>
            <pc:docMk/>
            <pc:sldMk cId="2074722262" sldId="271"/>
            <ac:spMk id="2" creationId="{1A48EEA9-BFC0-3D82-FBC8-D0241D90A612}"/>
          </ac:spMkLst>
        </pc:spChg>
        <pc:spChg chg="mod ord">
          <ac:chgData name="Jan Schreier" userId="S::sch0170@ad.slu.cz::832da3ef-606f-498e-b683-509122df5ed9" providerId="AD" clId="Web-{D9AD68C4-114A-8E7F-DACD-CD2BBFE4C840}" dt="2025-09-24T12:14:31.688" v="500"/>
          <ac:spMkLst>
            <pc:docMk/>
            <pc:sldMk cId="2074722262" sldId="271"/>
            <ac:spMk id="3" creationId="{0592987C-9210-6140-27F3-AFFA000488D5}"/>
          </ac:spMkLst>
        </pc:spChg>
      </pc:sldChg>
      <pc:sldChg chg="modSp new">
        <pc:chgData name="Jan Schreier" userId="S::sch0170@ad.slu.cz::832da3ef-606f-498e-b683-509122df5ed9" providerId="AD" clId="Web-{D9AD68C4-114A-8E7F-DACD-CD2BBFE4C840}" dt="2025-09-24T12:15:07.816" v="504" actId="20577"/>
        <pc:sldMkLst>
          <pc:docMk/>
          <pc:sldMk cId="3732086827" sldId="272"/>
        </pc:sldMkLst>
        <pc:spChg chg="mod">
          <ac:chgData name="Jan Schreier" userId="S::sch0170@ad.slu.cz::832da3ef-606f-498e-b683-509122df5ed9" providerId="AD" clId="Web-{D9AD68C4-114A-8E7F-DACD-CD2BBFE4C840}" dt="2025-09-24T12:15:07.816" v="504" actId="20577"/>
          <ac:spMkLst>
            <pc:docMk/>
            <pc:sldMk cId="3732086827" sldId="272"/>
            <ac:spMk id="3" creationId="{621CAED2-6BEC-3424-6EE7-A2E1A1A7A550}"/>
          </ac:spMkLst>
        </pc:spChg>
      </pc:sldChg>
    </pc:docChg>
  </pc:docChgLst>
  <pc:docChgLst>
    <pc:chgData name="Jan Schreier" userId="S::sch0170@ad.slu.cz::832da3ef-606f-498e-b683-509122df5ed9" providerId="AD" clId="Web-{3F656A74-DE93-7917-22A2-8E0BC95F0F56}"/>
    <pc:docChg chg="modSld">
      <pc:chgData name="Jan Schreier" userId="S::sch0170@ad.slu.cz::832da3ef-606f-498e-b683-509122df5ed9" providerId="AD" clId="Web-{3F656A74-DE93-7917-22A2-8E0BC95F0F56}" dt="2025-09-24T12:23:08.887" v="112" actId="20577"/>
      <pc:docMkLst>
        <pc:docMk/>
      </pc:docMkLst>
      <pc:sldChg chg="addSp modSp mod modClrScheme chgLayout">
        <pc:chgData name="Jan Schreier" userId="S::sch0170@ad.slu.cz::832da3ef-606f-498e-b683-509122df5ed9" providerId="AD" clId="Web-{3F656A74-DE93-7917-22A2-8E0BC95F0F56}" dt="2025-09-24T12:23:08.887" v="112" actId="20577"/>
        <pc:sldMkLst>
          <pc:docMk/>
          <pc:sldMk cId="3732086827" sldId="272"/>
        </pc:sldMkLst>
        <pc:spChg chg="mod ord">
          <ac:chgData name="Jan Schreier" userId="S::sch0170@ad.slu.cz::832da3ef-606f-498e-b683-509122df5ed9" providerId="AD" clId="Web-{3F656A74-DE93-7917-22A2-8E0BC95F0F56}" dt="2025-09-24T12:23:08.887" v="112" actId="20577"/>
          <ac:spMkLst>
            <pc:docMk/>
            <pc:sldMk cId="3732086827" sldId="272"/>
            <ac:spMk id="2" creationId="{85557B8D-DDDA-FA55-EB2C-D54E96E1A49A}"/>
          </ac:spMkLst>
        </pc:spChg>
        <pc:spChg chg="mod ord">
          <ac:chgData name="Jan Schreier" userId="S::sch0170@ad.slu.cz::832da3ef-606f-498e-b683-509122df5ed9" providerId="AD" clId="Web-{3F656A74-DE93-7917-22A2-8E0BC95F0F56}" dt="2025-09-24T12:20:34.819" v="84" actId="20577"/>
          <ac:spMkLst>
            <pc:docMk/>
            <pc:sldMk cId="3732086827" sldId="272"/>
            <ac:spMk id="3" creationId="{621CAED2-6BEC-3424-6EE7-A2E1A1A7A550}"/>
          </ac:spMkLst>
        </pc:spChg>
        <pc:spChg chg="add mod ord">
          <ac:chgData name="Jan Schreier" userId="S::sch0170@ad.slu.cz::832da3ef-606f-498e-b683-509122df5ed9" providerId="AD" clId="Web-{3F656A74-DE93-7917-22A2-8E0BC95F0F56}" dt="2025-09-24T12:22:20.464" v="109" actId="20577"/>
          <ac:spMkLst>
            <pc:docMk/>
            <pc:sldMk cId="3732086827" sldId="272"/>
            <ac:spMk id="4" creationId="{0E2B53DE-C19B-B965-4D70-20D5F34E377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366C0-8A66-99A3-3C69-6EDCE5DB8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6B37B-02D9-1317-845E-9E92991D4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>
                <a:ea typeface="+mn-lt"/>
                <a:cs typeface="+mn-lt"/>
              </a:rPr>
              <a:t>Navrhněte</a:t>
            </a:r>
            <a:r>
              <a:rPr lang="en-GB" dirty="0">
                <a:ea typeface="+mn-lt"/>
                <a:cs typeface="+mn-lt"/>
              </a:rPr>
              <a:t> TS, </a:t>
            </a:r>
            <a:r>
              <a:rPr lang="en-GB" dirty="0" err="1">
                <a:ea typeface="+mn-lt"/>
                <a:cs typeface="+mn-lt"/>
              </a:rPr>
              <a:t>který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sečte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dvě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čísla</a:t>
            </a:r>
            <a:r>
              <a:rPr lang="en-GB" dirty="0">
                <a:ea typeface="+mn-lt"/>
                <a:cs typeface="+mn-lt"/>
              </a:rPr>
              <a:t> v </a:t>
            </a:r>
            <a:r>
              <a:rPr lang="en-GB" dirty="0" err="1">
                <a:ea typeface="+mn-lt"/>
                <a:cs typeface="+mn-lt"/>
              </a:rPr>
              <a:t>unární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soustavě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2779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BC1A3-B54A-A5F0-9AF7-3EFF59CA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F4074-3A6B-CE0E-BD8F-DD18C9EE1F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dirty="0" err="1">
                <a:ea typeface="+mn-lt"/>
                <a:cs typeface="+mn-lt"/>
              </a:rPr>
              <a:t>Řešení</a:t>
            </a:r>
            <a:r>
              <a:rPr lang="en-GB" dirty="0">
                <a:ea typeface="+mn-lt"/>
                <a:cs typeface="+mn-lt"/>
              </a:rPr>
              <a:t>:</a:t>
            </a:r>
          </a:p>
          <a:p>
            <a:r>
              <a:rPr lang="en-GB" dirty="0">
                <a:ea typeface="+mn-lt"/>
                <a:cs typeface="+mn-lt"/>
              </a:rPr>
              <a:t>TS= (Q, Σ, Γ, δ, q0, F)</a:t>
            </a:r>
            <a:endParaRPr lang="en-US" dirty="0"/>
          </a:p>
          <a:p>
            <a:r>
              <a:rPr lang="en-GB" dirty="0">
                <a:ea typeface="+mn-lt"/>
                <a:cs typeface="+mn-lt"/>
              </a:rPr>
              <a:t>Q = {q0, q1, q2}</a:t>
            </a:r>
          </a:p>
          <a:p>
            <a:r>
              <a:rPr lang="en-GB" dirty="0">
                <a:ea typeface="+mn-lt"/>
                <a:cs typeface="+mn-lt"/>
              </a:rPr>
              <a:t>Σ = {1, 0}</a:t>
            </a:r>
          </a:p>
          <a:p>
            <a:r>
              <a:rPr lang="en-GB" dirty="0">
                <a:ea typeface="+mn-lt"/>
                <a:cs typeface="+mn-lt"/>
              </a:rPr>
              <a:t>Γ = {1, 0, _}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Počáteční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</a:t>
            </a:r>
            <a:r>
              <a:rPr lang="en-GB" dirty="0">
                <a:ea typeface="+mn-lt"/>
                <a:cs typeface="+mn-lt"/>
              </a:rPr>
              <a:t>: q0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Konečný </a:t>
            </a:r>
            <a:r>
              <a:rPr lang="en-GB" err="1">
                <a:ea typeface="+mn-lt"/>
                <a:cs typeface="+mn-lt"/>
              </a:rPr>
              <a:t>stav</a:t>
            </a:r>
            <a:r>
              <a:rPr lang="en-GB" dirty="0">
                <a:ea typeface="+mn-lt"/>
                <a:cs typeface="+mn-lt"/>
              </a:rPr>
              <a:t>: q2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472DB-15C7-2239-C78B-1BF4AC55C5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dirty="0" err="1">
                <a:ea typeface="+mn-lt"/>
                <a:cs typeface="+mn-lt"/>
              </a:rPr>
              <a:t>Přechodové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stavy</a:t>
            </a:r>
            <a:r>
              <a:rPr lang="en-GB" dirty="0">
                <a:ea typeface="+mn-lt"/>
                <a:cs typeface="+mn-lt"/>
              </a:rPr>
              <a:t>:</a:t>
            </a:r>
          </a:p>
          <a:p>
            <a:r>
              <a:rPr lang="en-GB" dirty="0">
                <a:ea typeface="+mn-lt"/>
                <a:cs typeface="+mn-lt"/>
              </a:rPr>
              <a:t>δ(q0, 1) = (1, R, q0)      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δ(q0, 0) = (1, R, q1)    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δ(q1, 1) = (1, R, q1)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δ(q1, _) = (_, L, q1) 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δ(q1, 1) = (_, S, q2) 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455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6D387-F3B3-9925-D163-34AC06AFC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A077D-28CB-D0E5-BE2F-F33F97717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Turingův</a:t>
            </a:r>
            <a:r>
              <a:rPr lang="en-GB" dirty="0"/>
              <a:t> </a:t>
            </a:r>
            <a:r>
              <a:rPr lang="en-GB" dirty="0" err="1"/>
              <a:t>stroj</a:t>
            </a:r>
            <a:r>
              <a:rPr lang="en-GB" dirty="0"/>
              <a:t> pro </a:t>
            </a:r>
            <a:r>
              <a:rPr lang="en-GB" dirty="0" err="1"/>
              <a:t>jazyk</a:t>
            </a:r>
            <a:r>
              <a:rPr lang="en-GB" dirty="0">
                <a:ea typeface="+mn-lt"/>
                <a:cs typeface="+mn-lt"/>
              </a:rPr>
              <a:t> L = {</a:t>
            </a:r>
            <a:r>
              <a:rPr lang="en-GB" dirty="0" err="1">
                <a:ea typeface="+mn-lt"/>
                <a:cs typeface="+mn-lt"/>
              </a:rPr>
              <a:t>a</a:t>
            </a:r>
            <a:r>
              <a:rPr lang="en-GB" baseline="30000" dirty="0" err="1">
                <a:ea typeface="+mn-lt"/>
                <a:cs typeface="+mn-lt"/>
              </a:rPr>
              <a:t>n</a:t>
            </a:r>
            <a:r>
              <a:rPr lang="en-GB" dirty="0" err="1">
                <a:ea typeface="+mn-lt"/>
                <a:cs typeface="+mn-lt"/>
              </a:rPr>
              <a:t>b</a:t>
            </a:r>
            <a:r>
              <a:rPr lang="en-GB" baseline="30000" dirty="0" err="1">
                <a:ea typeface="+mn-lt"/>
                <a:cs typeface="+mn-lt"/>
              </a:rPr>
              <a:t>n</a:t>
            </a:r>
            <a:r>
              <a:rPr lang="en-GB" dirty="0" err="1">
                <a:ea typeface="+mn-lt"/>
                <a:cs typeface="+mn-lt"/>
              </a:rPr>
              <a:t>c</a:t>
            </a:r>
            <a:r>
              <a:rPr lang="en-GB" baseline="30000" dirty="0" err="1">
                <a:ea typeface="+mn-lt"/>
                <a:cs typeface="+mn-lt"/>
              </a:rPr>
              <a:t>n</a:t>
            </a:r>
            <a:r>
              <a:rPr lang="en-GB" dirty="0">
                <a:ea typeface="+mn-lt"/>
                <a:cs typeface="+mn-lt"/>
              </a:rPr>
              <a:t> | n ≥ 0}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3159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8EEA9-BFC0-3D82-FBC8-D0241D90A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2987C-9210-6140-27F3-AFFA00048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3000" b="1" err="1"/>
              <a:t>Řešení</a:t>
            </a:r>
            <a:r>
              <a:rPr lang="en-GB" sz="3000" b="1" dirty="0"/>
              <a:t>:</a:t>
            </a:r>
          </a:p>
          <a:p>
            <a:pPr>
              <a:buNone/>
            </a:pPr>
            <a:r>
              <a:rPr lang="en-GB" sz="3000" dirty="0">
                <a:ea typeface="+mn-lt"/>
                <a:cs typeface="+mn-lt"/>
              </a:rPr>
              <a:t>TS= (Q, Σ, Γ, δ, q0, F)</a:t>
            </a:r>
            <a:endParaRPr lang="en-GB" sz="3000"/>
          </a:p>
          <a:p>
            <a:pPr>
              <a:buNone/>
            </a:pPr>
            <a:r>
              <a:rPr lang="en-GB" sz="3000" dirty="0">
                <a:ea typeface="+mn-lt"/>
                <a:cs typeface="+mn-lt"/>
              </a:rPr>
              <a:t>Q = {q</a:t>
            </a:r>
            <a:r>
              <a:rPr lang="en-GB" sz="3000" baseline="30000" dirty="0">
                <a:ea typeface="+mn-lt"/>
                <a:cs typeface="+mn-lt"/>
              </a:rPr>
              <a:t>0</a:t>
            </a:r>
            <a:r>
              <a:rPr lang="en-GB" sz="3000" dirty="0">
                <a:ea typeface="+mn-lt"/>
                <a:cs typeface="+mn-lt"/>
              </a:rPr>
              <a:t>, q</a:t>
            </a:r>
            <a:r>
              <a:rPr lang="en-GB" sz="3000" baseline="30000" dirty="0">
                <a:ea typeface="+mn-lt"/>
                <a:cs typeface="+mn-lt"/>
              </a:rPr>
              <a:t>1</a:t>
            </a:r>
            <a:r>
              <a:rPr lang="en-GB" sz="3000" dirty="0">
                <a:ea typeface="+mn-lt"/>
                <a:cs typeface="+mn-lt"/>
              </a:rPr>
              <a:t>, q</a:t>
            </a:r>
            <a:r>
              <a:rPr lang="en-GB" sz="3000" baseline="30000" dirty="0">
                <a:ea typeface="+mn-lt"/>
                <a:cs typeface="+mn-lt"/>
              </a:rPr>
              <a:t>2</a:t>
            </a:r>
            <a:r>
              <a:rPr lang="en-GB" sz="3000" dirty="0">
                <a:ea typeface="+mn-lt"/>
                <a:cs typeface="+mn-lt"/>
              </a:rPr>
              <a:t>, q</a:t>
            </a:r>
            <a:r>
              <a:rPr lang="en-GB" sz="3000" baseline="30000" dirty="0">
                <a:ea typeface="+mn-lt"/>
                <a:cs typeface="+mn-lt"/>
              </a:rPr>
              <a:t>3</a:t>
            </a:r>
            <a:r>
              <a:rPr lang="en-GB" sz="3000" dirty="0">
                <a:ea typeface="+mn-lt"/>
                <a:cs typeface="+mn-lt"/>
              </a:rPr>
              <a:t>, q</a:t>
            </a:r>
            <a:r>
              <a:rPr lang="en-GB" sz="3000" baseline="30000" dirty="0">
                <a:ea typeface="+mn-lt"/>
                <a:cs typeface="+mn-lt"/>
              </a:rPr>
              <a:t>4</a:t>
            </a:r>
            <a:r>
              <a:rPr lang="en-GB" sz="3000" dirty="0">
                <a:ea typeface="+mn-lt"/>
                <a:cs typeface="+mn-lt"/>
              </a:rPr>
              <a:t>, </a:t>
            </a:r>
            <a:r>
              <a:rPr lang="en-GB" sz="3000" err="1">
                <a:ea typeface="+mn-lt"/>
                <a:cs typeface="+mn-lt"/>
              </a:rPr>
              <a:t>q</a:t>
            </a:r>
            <a:r>
              <a:rPr lang="en-GB" sz="3000" baseline="30000" err="1">
                <a:ea typeface="+mn-lt"/>
                <a:cs typeface="+mn-lt"/>
              </a:rPr>
              <a:t>acc</a:t>
            </a:r>
            <a:r>
              <a:rPr lang="en-GB" sz="3000" dirty="0">
                <a:ea typeface="+mn-lt"/>
                <a:cs typeface="+mn-lt"/>
              </a:rPr>
              <a:t>, </a:t>
            </a:r>
            <a:r>
              <a:rPr lang="en-GB" sz="3000" err="1">
                <a:ea typeface="+mn-lt"/>
                <a:cs typeface="+mn-lt"/>
              </a:rPr>
              <a:t>q</a:t>
            </a:r>
            <a:r>
              <a:rPr lang="en-GB" sz="3000" baseline="30000" err="1">
                <a:ea typeface="+mn-lt"/>
                <a:cs typeface="+mn-lt"/>
              </a:rPr>
              <a:t>rej</a:t>
            </a:r>
            <a:r>
              <a:rPr lang="en-GB" sz="3000" dirty="0">
                <a:ea typeface="+mn-lt"/>
                <a:cs typeface="+mn-lt"/>
              </a:rPr>
              <a:t>}</a:t>
            </a:r>
            <a:endParaRPr lang="en-GB" sz="3000"/>
          </a:p>
          <a:p>
            <a:pPr>
              <a:buNone/>
            </a:pPr>
            <a:r>
              <a:rPr lang="en-GB" sz="3000" dirty="0">
                <a:ea typeface="+mn-lt"/>
                <a:cs typeface="+mn-lt"/>
              </a:rPr>
              <a:t>Σ = {a, b, c}</a:t>
            </a:r>
            <a:endParaRPr lang="en-GB" sz="3000"/>
          </a:p>
          <a:p>
            <a:pPr>
              <a:buNone/>
            </a:pPr>
            <a:r>
              <a:rPr lang="en-GB" sz="3000" dirty="0">
                <a:ea typeface="+mn-lt"/>
                <a:cs typeface="+mn-lt"/>
              </a:rPr>
              <a:t>Γ = {_, a, b, c, x}</a:t>
            </a:r>
            <a:endParaRPr lang="en-GB" sz="3000"/>
          </a:p>
          <a:p>
            <a:pPr>
              <a:buNone/>
            </a:pPr>
            <a:r>
              <a:rPr lang="en-GB" sz="3000" err="1">
                <a:ea typeface="+mn-lt"/>
                <a:cs typeface="+mn-lt"/>
              </a:rPr>
              <a:t>Počáteční</a:t>
            </a:r>
            <a:r>
              <a:rPr lang="en-GB" sz="3000" dirty="0">
                <a:ea typeface="+mn-lt"/>
                <a:cs typeface="+mn-lt"/>
              </a:rPr>
              <a:t> </a:t>
            </a:r>
            <a:r>
              <a:rPr lang="en-GB" sz="3000" err="1">
                <a:ea typeface="+mn-lt"/>
                <a:cs typeface="+mn-lt"/>
              </a:rPr>
              <a:t>stav</a:t>
            </a:r>
            <a:r>
              <a:rPr lang="en-GB" sz="3000" dirty="0">
                <a:ea typeface="+mn-lt"/>
                <a:cs typeface="+mn-lt"/>
              </a:rPr>
              <a:t>: q</a:t>
            </a:r>
            <a:r>
              <a:rPr lang="en-GB" sz="3000" baseline="30000" dirty="0">
                <a:ea typeface="+mn-lt"/>
                <a:cs typeface="+mn-lt"/>
              </a:rPr>
              <a:t>0</a:t>
            </a:r>
            <a:endParaRPr lang="en-GB" sz="3000" baseline="30000"/>
          </a:p>
          <a:p>
            <a:pPr>
              <a:buNone/>
            </a:pPr>
            <a:r>
              <a:rPr lang="en-GB" sz="3000" err="1">
                <a:ea typeface="+mn-lt"/>
                <a:cs typeface="+mn-lt"/>
              </a:rPr>
              <a:t>Konečné</a:t>
            </a:r>
            <a:r>
              <a:rPr lang="en-GB" sz="3000" dirty="0">
                <a:ea typeface="+mn-lt"/>
                <a:cs typeface="+mn-lt"/>
              </a:rPr>
              <a:t> </a:t>
            </a:r>
            <a:r>
              <a:rPr lang="en-GB" sz="3000" err="1">
                <a:ea typeface="+mn-lt"/>
                <a:cs typeface="+mn-lt"/>
              </a:rPr>
              <a:t>stavy</a:t>
            </a:r>
            <a:r>
              <a:rPr lang="en-GB" sz="3000" dirty="0">
                <a:ea typeface="+mn-lt"/>
                <a:cs typeface="+mn-lt"/>
              </a:rPr>
              <a:t>: {</a:t>
            </a:r>
            <a:r>
              <a:rPr lang="en-GB" sz="3000" err="1">
                <a:ea typeface="+mn-lt"/>
                <a:cs typeface="+mn-lt"/>
              </a:rPr>
              <a:t>q</a:t>
            </a:r>
            <a:r>
              <a:rPr lang="en-GB" sz="3000" baseline="30000" err="1">
                <a:ea typeface="+mn-lt"/>
                <a:cs typeface="+mn-lt"/>
              </a:rPr>
              <a:t>acc</a:t>
            </a:r>
            <a:r>
              <a:rPr lang="en-GB" sz="3000" dirty="0">
                <a:ea typeface="+mn-lt"/>
                <a:cs typeface="+mn-lt"/>
              </a:rPr>
              <a:t>, </a:t>
            </a:r>
            <a:r>
              <a:rPr lang="en-GB" sz="3000" err="1">
                <a:ea typeface="+mn-lt"/>
                <a:cs typeface="+mn-lt"/>
              </a:rPr>
              <a:t>q</a:t>
            </a:r>
            <a:r>
              <a:rPr lang="en-GB" sz="3000" baseline="30000" err="1">
                <a:ea typeface="+mn-lt"/>
                <a:cs typeface="+mn-lt"/>
              </a:rPr>
              <a:t>rej</a:t>
            </a:r>
            <a:r>
              <a:rPr lang="en-GB" sz="3000" dirty="0">
                <a:ea typeface="+mn-lt"/>
                <a:cs typeface="+mn-lt"/>
              </a:rPr>
              <a:t>}</a:t>
            </a:r>
            <a:endParaRPr lang="en-GB" sz="30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4722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57B8D-DDDA-FA55-EB2C-D54E96E1A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CAED2-6BEC-3424-6EE7-A2E1A1A7A55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/>
              <a:t>Stav </a:t>
            </a:r>
            <a:r>
              <a:rPr lang="en-GB" b="1" dirty="0"/>
              <a:t>q0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δ(q0, _) = (</a:t>
            </a:r>
            <a:r>
              <a:rPr lang="en-GB" dirty="0" err="1">
                <a:ea typeface="+mn-lt"/>
                <a:cs typeface="+mn-lt"/>
              </a:rPr>
              <a:t>q</a:t>
            </a:r>
            <a:r>
              <a:rPr lang="en-GB" baseline="30000" dirty="0" err="1">
                <a:ea typeface="+mn-lt"/>
                <a:cs typeface="+mn-lt"/>
              </a:rPr>
              <a:t>acc</a:t>
            </a:r>
            <a:r>
              <a:rPr lang="en-GB" dirty="0">
                <a:ea typeface="+mn-lt"/>
                <a:cs typeface="+mn-lt"/>
              </a:rPr>
              <a:t>, _, S)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δ(q0, a) = (q</a:t>
            </a:r>
            <a:r>
              <a:rPr lang="en-GB" baseline="30000" dirty="0">
                <a:ea typeface="+mn-lt"/>
                <a:cs typeface="+mn-lt"/>
              </a:rPr>
              <a:t>1</a:t>
            </a:r>
            <a:r>
              <a:rPr lang="en-GB" dirty="0">
                <a:ea typeface="+mn-lt"/>
                <a:cs typeface="+mn-lt"/>
              </a:rPr>
              <a:t>, x, R)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δ(q0, b) = (</a:t>
            </a:r>
            <a:r>
              <a:rPr lang="en-GB" err="1">
                <a:ea typeface="+mn-lt"/>
                <a:cs typeface="+mn-lt"/>
              </a:rPr>
              <a:t>q</a:t>
            </a:r>
            <a:r>
              <a:rPr lang="en-GB" baseline="30000" err="1">
                <a:ea typeface="+mn-lt"/>
                <a:cs typeface="+mn-lt"/>
              </a:rPr>
              <a:t>rej</a:t>
            </a:r>
            <a:r>
              <a:rPr lang="en-GB" dirty="0">
                <a:ea typeface="+mn-lt"/>
                <a:cs typeface="+mn-lt"/>
              </a:rPr>
              <a:t>, b, S)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δ(q0, c) = (</a:t>
            </a:r>
            <a:r>
              <a:rPr lang="en-GB" err="1">
                <a:ea typeface="+mn-lt"/>
                <a:cs typeface="+mn-lt"/>
              </a:rPr>
              <a:t>q</a:t>
            </a:r>
            <a:r>
              <a:rPr lang="en-GB" baseline="30000" err="1">
                <a:ea typeface="+mn-lt"/>
                <a:cs typeface="+mn-lt"/>
              </a:rPr>
              <a:t>rej</a:t>
            </a:r>
            <a:r>
              <a:rPr lang="en-GB" dirty="0">
                <a:ea typeface="+mn-lt"/>
                <a:cs typeface="+mn-lt"/>
              </a:rPr>
              <a:t>, c, S)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δ(q0, x) = (q</a:t>
            </a:r>
            <a:r>
              <a:rPr lang="en-GB" baseline="30000" dirty="0">
                <a:ea typeface="+mn-lt"/>
                <a:cs typeface="+mn-lt"/>
              </a:rPr>
              <a:t>0</a:t>
            </a:r>
            <a:r>
              <a:rPr lang="en-GB" dirty="0">
                <a:ea typeface="+mn-lt"/>
                <a:cs typeface="+mn-lt"/>
              </a:rPr>
              <a:t>, x, R)</a:t>
            </a:r>
            <a:endParaRPr lang="en-GB" dirty="0"/>
          </a:p>
          <a:p>
            <a:pPr>
              <a:buNone/>
            </a:pPr>
            <a:r>
              <a:rPr lang="en-GB" dirty="0"/>
              <a:t>Stav </a:t>
            </a:r>
            <a:r>
              <a:rPr lang="en-GB" b="1" dirty="0"/>
              <a:t>q1</a:t>
            </a:r>
            <a:endParaRPr lang="en-GB" dirty="0"/>
          </a:p>
          <a:p>
            <a:pPr>
              <a:buFont typeface="Arial"/>
            </a:pPr>
            <a:r>
              <a:rPr lang="en-GB" dirty="0">
                <a:ea typeface="+mn-lt"/>
                <a:cs typeface="+mn-lt"/>
              </a:rPr>
              <a:t>δ(q1,</a:t>
            </a:r>
            <a:r>
              <a:rPr lang="en-GB" sz="2700" dirty="0">
                <a:ea typeface="+mn-lt"/>
                <a:cs typeface="+mn-lt"/>
              </a:rPr>
              <a:t>_</a:t>
            </a:r>
            <a:r>
              <a:rPr lang="en-GB" dirty="0">
                <a:ea typeface="+mn-lt"/>
                <a:cs typeface="+mn-lt"/>
              </a:rPr>
              <a:t>) = (</a:t>
            </a:r>
            <a:r>
              <a:rPr lang="en-GB" err="1">
                <a:ea typeface="+mn-lt"/>
                <a:cs typeface="+mn-lt"/>
              </a:rPr>
              <a:t>q</a:t>
            </a:r>
            <a:r>
              <a:rPr lang="en-GB" baseline="30000" err="1">
                <a:ea typeface="+mn-lt"/>
                <a:cs typeface="+mn-lt"/>
              </a:rPr>
              <a:t>rej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sz="2700" dirty="0">
                <a:ea typeface="+mn-lt"/>
                <a:cs typeface="+mn-lt"/>
              </a:rPr>
              <a:t>_</a:t>
            </a:r>
            <a:r>
              <a:rPr lang="en-GB" dirty="0">
                <a:ea typeface="+mn-lt"/>
                <a:cs typeface="+mn-lt"/>
              </a:rPr>
              <a:t>, S)</a:t>
            </a:r>
          </a:p>
          <a:p>
            <a:pPr>
              <a:buFont typeface="Arial"/>
            </a:pPr>
            <a:r>
              <a:rPr lang="en-GB" dirty="0">
                <a:ea typeface="+mn-lt"/>
                <a:cs typeface="+mn-lt"/>
              </a:rPr>
              <a:t>δ(q1, a) = (q</a:t>
            </a:r>
            <a:r>
              <a:rPr lang="en-GB" baseline="30000" dirty="0">
                <a:ea typeface="+mn-lt"/>
                <a:cs typeface="+mn-lt"/>
              </a:rPr>
              <a:t>1</a:t>
            </a:r>
            <a:r>
              <a:rPr lang="en-GB" dirty="0">
                <a:ea typeface="+mn-lt"/>
                <a:cs typeface="+mn-lt"/>
              </a:rPr>
              <a:t>, a, R)</a:t>
            </a:r>
          </a:p>
          <a:p>
            <a:pPr>
              <a:buFont typeface="Arial"/>
            </a:pPr>
            <a:r>
              <a:rPr lang="en-GB" dirty="0">
                <a:ea typeface="+mn-lt"/>
                <a:cs typeface="+mn-lt"/>
              </a:rPr>
              <a:t>δ(q1, b) = (q</a:t>
            </a:r>
            <a:r>
              <a:rPr lang="en-GB" baseline="30000" dirty="0">
                <a:ea typeface="+mn-lt"/>
                <a:cs typeface="+mn-lt"/>
              </a:rPr>
              <a:t>2</a:t>
            </a:r>
            <a:r>
              <a:rPr lang="en-GB" dirty="0">
                <a:ea typeface="+mn-lt"/>
                <a:cs typeface="+mn-lt"/>
              </a:rPr>
              <a:t>, x, R)</a:t>
            </a:r>
          </a:p>
          <a:p>
            <a:pPr>
              <a:buFont typeface="Arial"/>
            </a:pPr>
            <a:r>
              <a:rPr lang="en-GB" dirty="0">
                <a:ea typeface="+mn-lt"/>
                <a:cs typeface="+mn-lt"/>
              </a:rPr>
              <a:t>δ(q1, c) = (</a:t>
            </a:r>
            <a:r>
              <a:rPr lang="en-GB" err="1">
                <a:ea typeface="+mn-lt"/>
                <a:cs typeface="+mn-lt"/>
              </a:rPr>
              <a:t>q</a:t>
            </a:r>
            <a:r>
              <a:rPr lang="en-GB" baseline="30000" err="1">
                <a:ea typeface="+mn-lt"/>
                <a:cs typeface="+mn-lt"/>
              </a:rPr>
              <a:t>rej</a:t>
            </a:r>
            <a:r>
              <a:rPr lang="en-GB" dirty="0">
                <a:ea typeface="+mn-lt"/>
                <a:cs typeface="+mn-lt"/>
              </a:rPr>
              <a:t>, c, S)</a:t>
            </a:r>
          </a:p>
          <a:p>
            <a:pPr>
              <a:buFont typeface="Arial"/>
            </a:pPr>
            <a:r>
              <a:rPr lang="en-GB" dirty="0">
                <a:ea typeface="+mn-lt"/>
                <a:cs typeface="+mn-lt"/>
              </a:rPr>
              <a:t>δ(q1, x) = (q</a:t>
            </a:r>
            <a:r>
              <a:rPr lang="en-GB" baseline="30000" dirty="0">
                <a:ea typeface="+mn-lt"/>
                <a:cs typeface="+mn-lt"/>
              </a:rPr>
              <a:t>1</a:t>
            </a:r>
            <a:r>
              <a:rPr lang="en-GB" dirty="0">
                <a:ea typeface="+mn-lt"/>
                <a:cs typeface="+mn-lt"/>
              </a:rPr>
              <a:t>, x, R)</a:t>
            </a:r>
          </a:p>
          <a:p>
            <a:pPr marL="0" indent="0">
              <a:buNone/>
            </a:pPr>
            <a:r>
              <a:rPr lang="en-GB" dirty="0"/>
              <a:t>Stav </a:t>
            </a:r>
            <a:r>
              <a:rPr lang="en-GB" b="1" dirty="0"/>
              <a:t>q2</a:t>
            </a:r>
            <a:endParaRPr lang="en-GB" dirty="0"/>
          </a:p>
          <a:p>
            <a:pPr>
              <a:buFont typeface="Arial"/>
              <a:buChar char="•"/>
            </a:pPr>
            <a:r>
              <a:rPr lang="en-GB" dirty="0"/>
              <a:t>δ(q</a:t>
            </a:r>
            <a:r>
              <a:rPr lang="en-GB" baseline="30000" dirty="0"/>
              <a:t>2</a:t>
            </a:r>
            <a:r>
              <a:rPr lang="en-GB" dirty="0"/>
              <a:t>, </a:t>
            </a:r>
            <a:r>
              <a:rPr lang="en-GB" sz="2700" dirty="0"/>
              <a:t>_</a:t>
            </a:r>
            <a:r>
              <a:rPr lang="en-GB" dirty="0"/>
              <a:t>) = (</a:t>
            </a:r>
            <a:r>
              <a:rPr lang="en-GB" err="1"/>
              <a:t>q</a:t>
            </a:r>
            <a:r>
              <a:rPr lang="en-GB" baseline="30000" err="1"/>
              <a:t>rej</a:t>
            </a:r>
            <a:r>
              <a:rPr lang="en-GB" dirty="0"/>
              <a:t>, </a:t>
            </a:r>
            <a:r>
              <a:rPr lang="en-GB" sz="2700" dirty="0"/>
              <a:t>_</a:t>
            </a:r>
            <a:r>
              <a:rPr lang="en-GB" dirty="0"/>
              <a:t>, S)</a:t>
            </a:r>
          </a:p>
          <a:p>
            <a:pPr>
              <a:buFont typeface="Arial"/>
              <a:buChar char="•"/>
            </a:pPr>
            <a:r>
              <a:rPr lang="en-GB" dirty="0"/>
              <a:t>δ(q</a:t>
            </a:r>
            <a:r>
              <a:rPr lang="en-GB" baseline="30000" dirty="0"/>
              <a:t>2</a:t>
            </a:r>
            <a:r>
              <a:rPr lang="en-GB" dirty="0"/>
              <a:t>, a) = (</a:t>
            </a:r>
            <a:r>
              <a:rPr lang="en-GB" err="1"/>
              <a:t>q</a:t>
            </a:r>
            <a:r>
              <a:rPr lang="en-GB" baseline="30000" err="1"/>
              <a:t>rej</a:t>
            </a:r>
            <a:r>
              <a:rPr lang="en-GB" dirty="0"/>
              <a:t>, a, S)</a:t>
            </a:r>
          </a:p>
          <a:p>
            <a:r>
              <a:rPr lang="en-GB" sz="2700" dirty="0"/>
              <a:t>δ(q</a:t>
            </a:r>
            <a:r>
              <a:rPr lang="en-GB" sz="2700" baseline="30000" dirty="0"/>
              <a:t>2</a:t>
            </a:r>
            <a:r>
              <a:rPr lang="en-GB" sz="2700" dirty="0"/>
              <a:t>, b) = (q</a:t>
            </a:r>
            <a:r>
              <a:rPr lang="en-GB" sz="2700" baseline="30000" dirty="0"/>
              <a:t>2</a:t>
            </a:r>
            <a:r>
              <a:rPr lang="en-GB" sz="2700" dirty="0"/>
              <a:t>, b, R)</a:t>
            </a:r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2B53DE-C19B-B965-4D70-20D5F34E37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47500" lnSpcReduction="20000"/>
          </a:bodyPr>
          <a:lstStyle/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2</a:t>
            </a:r>
            <a:r>
              <a:rPr lang="en-GB" dirty="0">
                <a:ea typeface="+mn-lt"/>
                <a:cs typeface="+mn-lt"/>
              </a:rPr>
              <a:t>, c) = (q3, x, R)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2</a:t>
            </a:r>
            <a:r>
              <a:rPr lang="en-GB" dirty="0">
                <a:ea typeface="+mn-lt"/>
                <a:cs typeface="+mn-lt"/>
              </a:rPr>
              <a:t>, x) = (q2, x, R)</a:t>
            </a:r>
            <a:br>
              <a:rPr lang="en-US" dirty="0"/>
            </a:br>
            <a:endParaRPr lang="en-US"/>
          </a:p>
          <a:p>
            <a:r>
              <a:rPr lang="en-GB" dirty="0"/>
              <a:t>Stav </a:t>
            </a:r>
            <a:r>
              <a:rPr lang="en-GB" b="1" dirty="0"/>
              <a:t>q3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3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sz="2400" dirty="0">
                <a:ea typeface="+mn-lt"/>
                <a:cs typeface="+mn-lt"/>
              </a:rPr>
              <a:t>_</a:t>
            </a:r>
            <a:r>
              <a:rPr lang="en-GB" dirty="0">
                <a:ea typeface="+mn-lt"/>
                <a:cs typeface="+mn-lt"/>
              </a:rPr>
              <a:t>) = (q</a:t>
            </a:r>
            <a:r>
              <a:rPr lang="en-GB" baseline="30000" dirty="0">
                <a:ea typeface="+mn-lt"/>
                <a:cs typeface="+mn-lt"/>
              </a:rPr>
              <a:t>4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sz="2700" dirty="0">
                <a:ea typeface="+mn-lt"/>
                <a:cs typeface="+mn-lt"/>
              </a:rPr>
              <a:t>_</a:t>
            </a:r>
            <a:r>
              <a:rPr lang="en-GB" dirty="0">
                <a:ea typeface="+mn-lt"/>
                <a:cs typeface="+mn-lt"/>
              </a:rPr>
              <a:t>, L)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3</a:t>
            </a:r>
            <a:r>
              <a:rPr lang="en-GB" dirty="0">
                <a:ea typeface="+mn-lt"/>
                <a:cs typeface="+mn-lt"/>
              </a:rPr>
              <a:t>, a) = (</a:t>
            </a:r>
            <a:r>
              <a:rPr lang="en-GB" err="1">
                <a:ea typeface="+mn-lt"/>
                <a:cs typeface="+mn-lt"/>
              </a:rPr>
              <a:t>q</a:t>
            </a:r>
            <a:r>
              <a:rPr lang="en-GB" baseline="30000" err="1">
                <a:ea typeface="+mn-lt"/>
                <a:cs typeface="+mn-lt"/>
              </a:rPr>
              <a:t>rej</a:t>
            </a:r>
            <a:r>
              <a:rPr lang="en-GB" dirty="0">
                <a:ea typeface="+mn-lt"/>
                <a:cs typeface="+mn-lt"/>
              </a:rPr>
              <a:t>, a, S)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3</a:t>
            </a:r>
            <a:r>
              <a:rPr lang="en-GB" dirty="0">
                <a:ea typeface="+mn-lt"/>
                <a:cs typeface="+mn-lt"/>
              </a:rPr>
              <a:t>, b) = (</a:t>
            </a:r>
            <a:r>
              <a:rPr lang="en-GB" err="1">
                <a:ea typeface="+mn-lt"/>
                <a:cs typeface="+mn-lt"/>
              </a:rPr>
              <a:t>q</a:t>
            </a:r>
            <a:r>
              <a:rPr lang="en-GB" baseline="30000" err="1">
                <a:ea typeface="+mn-lt"/>
                <a:cs typeface="+mn-lt"/>
              </a:rPr>
              <a:t>rej</a:t>
            </a:r>
            <a:r>
              <a:rPr lang="en-GB" dirty="0">
                <a:ea typeface="+mn-lt"/>
                <a:cs typeface="+mn-lt"/>
              </a:rPr>
              <a:t>, b, S)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3</a:t>
            </a:r>
            <a:r>
              <a:rPr lang="en-GB" dirty="0">
                <a:ea typeface="+mn-lt"/>
                <a:cs typeface="+mn-lt"/>
              </a:rPr>
              <a:t>, c) = (q</a:t>
            </a:r>
            <a:r>
              <a:rPr lang="en-GB" baseline="30000" dirty="0">
                <a:ea typeface="+mn-lt"/>
                <a:cs typeface="+mn-lt"/>
              </a:rPr>
              <a:t>3</a:t>
            </a:r>
            <a:r>
              <a:rPr lang="en-GB" dirty="0">
                <a:ea typeface="+mn-lt"/>
                <a:cs typeface="+mn-lt"/>
              </a:rPr>
              <a:t>, c, R)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3</a:t>
            </a:r>
            <a:r>
              <a:rPr lang="en-GB" dirty="0">
                <a:ea typeface="+mn-lt"/>
                <a:cs typeface="+mn-lt"/>
              </a:rPr>
              <a:t>, x) = (q</a:t>
            </a:r>
            <a:r>
              <a:rPr lang="en-GB" baseline="30000" dirty="0">
                <a:ea typeface="+mn-lt"/>
                <a:cs typeface="+mn-lt"/>
              </a:rPr>
              <a:t>3</a:t>
            </a:r>
            <a:r>
              <a:rPr lang="en-GB" dirty="0">
                <a:ea typeface="+mn-lt"/>
                <a:cs typeface="+mn-lt"/>
              </a:rPr>
              <a:t>, x, R)</a:t>
            </a:r>
            <a:br>
              <a:rPr lang="en-US" dirty="0"/>
            </a:br>
            <a:endParaRPr lang="en-US"/>
          </a:p>
          <a:p>
            <a:r>
              <a:rPr lang="en-GB" dirty="0"/>
              <a:t>Stav </a:t>
            </a:r>
            <a:r>
              <a:rPr lang="en-GB" b="1" dirty="0"/>
              <a:t>q4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δ(q4, </a:t>
            </a:r>
            <a:r>
              <a:rPr lang="en-GB" sz="2700" dirty="0">
                <a:ea typeface="+mn-lt"/>
                <a:cs typeface="+mn-lt"/>
              </a:rPr>
              <a:t>_</a:t>
            </a:r>
            <a:r>
              <a:rPr lang="en-GB" dirty="0">
                <a:ea typeface="+mn-lt"/>
                <a:cs typeface="+mn-lt"/>
              </a:rPr>
              <a:t>) = (q</a:t>
            </a:r>
            <a:r>
              <a:rPr lang="en-GB" baseline="30000" dirty="0">
                <a:ea typeface="+mn-lt"/>
                <a:cs typeface="+mn-lt"/>
              </a:rPr>
              <a:t>0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sz="2700" dirty="0">
                <a:ea typeface="+mn-lt"/>
                <a:cs typeface="+mn-lt"/>
              </a:rPr>
              <a:t>_</a:t>
            </a:r>
            <a:r>
              <a:rPr lang="en-GB" dirty="0">
                <a:ea typeface="+mn-lt"/>
                <a:cs typeface="+mn-lt"/>
              </a:rPr>
              <a:t>, R)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4</a:t>
            </a:r>
            <a:r>
              <a:rPr lang="en-GB" dirty="0">
                <a:ea typeface="+mn-lt"/>
                <a:cs typeface="+mn-lt"/>
              </a:rPr>
              <a:t>, a) = (q</a:t>
            </a:r>
            <a:r>
              <a:rPr lang="en-GB" baseline="30000" dirty="0">
                <a:ea typeface="+mn-lt"/>
                <a:cs typeface="+mn-lt"/>
              </a:rPr>
              <a:t>4</a:t>
            </a:r>
            <a:r>
              <a:rPr lang="en-GB" dirty="0">
                <a:ea typeface="+mn-lt"/>
                <a:cs typeface="+mn-lt"/>
              </a:rPr>
              <a:t>, a, L)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4</a:t>
            </a:r>
            <a:r>
              <a:rPr lang="en-GB" dirty="0">
                <a:ea typeface="+mn-lt"/>
                <a:cs typeface="+mn-lt"/>
              </a:rPr>
              <a:t>, b) = (q</a:t>
            </a:r>
            <a:r>
              <a:rPr lang="en-GB" baseline="30000" dirty="0">
                <a:ea typeface="+mn-lt"/>
                <a:cs typeface="+mn-lt"/>
              </a:rPr>
              <a:t>4</a:t>
            </a:r>
            <a:r>
              <a:rPr lang="en-GB" dirty="0">
                <a:ea typeface="+mn-lt"/>
                <a:cs typeface="+mn-lt"/>
              </a:rPr>
              <a:t>, b, L)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4</a:t>
            </a:r>
            <a:r>
              <a:rPr lang="en-GB" dirty="0">
                <a:ea typeface="+mn-lt"/>
                <a:cs typeface="+mn-lt"/>
              </a:rPr>
              <a:t>, c) = (q</a:t>
            </a:r>
            <a:r>
              <a:rPr lang="en-GB" baseline="30000" dirty="0">
                <a:ea typeface="+mn-lt"/>
                <a:cs typeface="+mn-lt"/>
              </a:rPr>
              <a:t>4</a:t>
            </a:r>
            <a:r>
              <a:rPr lang="en-GB" dirty="0">
                <a:ea typeface="+mn-lt"/>
                <a:cs typeface="+mn-lt"/>
              </a:rPr>
              <a:t>, c, L)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</a:t>
            </a:r>
            <a:r>
              <a:rPr lang="en-GB" baseline="30000" dirty="0">
                <a:ea typeface="+mn-lt"/>
                <a:cs typeface="+mn-lt"/>
              </a:rPr>
              <a:t>4</a:t>
            </a:r>
            <a:r>
              <a:rPr lang="en-GB" dirty="0">
                <a:ea typeface="+mn-lt"/>
                <a:cs typeface="+mn-lt"/>
              </a:rPr>
              <a:t>, x) = (q</a:t>
            </a:r>
            <a:r>
              <a:rPr lang="en-GB" baseline="30000" dirty="0">
                <a:ea typeface="+mn-lt"/>
                <a:cs typeface="+mn-lt"/>
              </a:rPr>
              <a:t>4</a:t>
            </a:r>
            <a:r>
              <a:rPr lang="en-GB" dirty="0">
                <a:ea typeface="+mn-lt"/>
                <a:cs typeface="+mn-lt"/>
              </a:rPr>
              <a:t>, x, L)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2086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8B963-7B8A-DA58-3F59-C94CE9DE8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ea typeface="+mj-lt"/>
                <a:cs typeface="+mj-lt"/>
              </a:rPr>
              <a:t>Church–</a:t>
            </a:r>
            <a:r>
              <a:rPr lang="en-GB" dirty="0" err="1">
                <a:ea typeface="+mj-lt"/>
                <a:cs typeface="+mj-lt"/>
              </a:rPr>
              <a:t>Turingova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teze</a:t>
            </a:r>
            <a:endParaRPr lang="en-US" dirty="0" err="1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93DD8-CD1C-828E-9D01-0A96CF9A1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b="1" dirty="0" err="1">
                <a:ea typeface="+mn-lt"/>
                <a:cs typeface="+mn-lt"/>
              </a:rPr>
              <a:t>Cokoliv</a:t>
            </a:r>
            <a:r>
              <a:rPr lang="en-GB" b="1" dirty="0">
                <a:ea typeface="+mn-lt"/>
                <a:cs typeface="+mn-lt"/>
              </a:rPr>
              <a:t>, co </a:t>
            </a:r>
            <a:r>
              <a:rPr lang="en-GB" b="1" dirty="0" err="1">
                <a:ea typeface="+mn-lt"/>
                <a:cs typeface="+mn-lt"/>
              </a:rPr>
              <a:t>lze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efektivně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vypočítat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pomocí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algoritmu</a:t>
            </a:r>
            <a:r>
              <a:rPr lang="en-GB" b="1" dirty="0">
                <a:ea typeface="+mn-lt"/>
                <a:cs typeface="+mn-lt"/>
              </a:rPr>
              <a:t>, </a:t>
            </a:r>
            <a:r>
              <a:rPr lang="en-GB" b="1" dirty="0" err="1">
                <a:ea typeface="+mn-lt"/>
                <a:cs typeface="+mn-lt"/>
              </a:rPr>
              <a:t>lze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vypočítat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i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na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Turingově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stroji</a:t>
            </a:r>
            <a:r>
              <a:rPr lang="en-GB" b="1" dirty="0">
                <a:ea typeface="+mn-lt"/>
                <a:cs typeface="+mn-lt"/>
              </a:rPr>
              <a:t>.</a:t>
            </a:r>
            <a:endParaRPr lang="en-GB"/>
          </a:p>
          <a:p>
            <a:r>
              <a:rPr lang="en-GB" dirty="0" err="1">
                <a:ea typeface="+mn-lt"/>
                <a:cs typeface="+mn-lt"/>
              </a:rPr>
              <a:t>Formulována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Alonzem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Churchem</a:t>
            </a:r>
            <a:r>
              <a:rPr lang="en-GB" dirty="0">
                <a:ea typeface="+mn-lt"/>
                <a:cs typeface="+mn-lt"/>
              </a:rPr>
              <a:t> (lambda </a:t>
            </a:r>
            <a:r>
              <a:rPr lang="en-GB" dirty="0" err="1">
                <a:ea typeface="+mn-lt"/>
                <a:cs typeface="+mn-lt"/>
              </a:rPr>
              <a:t>kalkul</a:t>
            </a:r>
            <a:r>
              <a:rPr lang="en-GB" dirty="0">
                <a:ea typeface="+mn-lt"/>
                <a:cs typeface="+mn-lt"/>
              </a:rPr>
              <a:t>) a </a:t>
            </a:r>
            <a:r>
              <a:rPr lang="en-GB" b="1" dirty="0" err="1">
                <a:ea typeface="+mn-lt"/>
                <a:cs typeface="+mn-lt"/>
              </a:rPr>
              <a:t>Alanem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Turingem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Turingův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stroj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 b="1" dirty="0">
              <a:ea typeface="+mn-lt"/>
              <a:cs typeface="+mn-lt"/>
            </a:endParaRPr>
          </a:p>
          <a:p>
            <a:r>
              <a:rPr lang="en-GB" dirty="0" err="1">
                <a:ea typeface="+mn-lt"/>
                <a:cs typeface="+mn-lt"/>
              </a:rPr>
              <a:t>Jinými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slovy</a:t>
            </a:r>
            <a:r>
              <a:rPr lang="en-GB" dirty="0">
                <a:ea typeface="+mn-lt"/>
                <a:cs typeface="+mn-lt"/>
              </a:rPr>
              <a:t>: </a:t>
            </a:r>
            <a:r>
              <a:rPr lang="en-GB" dirty="0" err="1">
                <a:ea typeface="+mn-lt"/>
                <a:cs typeface="+mn-lt"/>
              </a:rPr>
              <a:t>Turingův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stroj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univerzální</a:t>
            </a:r>
            <a:r>
              <a:rPr lang="en-GB" dirty="0">
                <a:ea typeface="+mn-lt"/>
                <a:cs typeface="+mn-lt"/>
              </a:rPr>
              <a:t> model </a:t>
            </a:r>
            <a:r>
              <a:rPr lang="en-GB" dirty="0" err="1">
                <a:ea typeface="+mn-lt"/>
                <a:cs typeface="+mn-lt"/>
              </a:rPr>
              <a:t>výpočtu</a:t>
            </a:r>
            <a:endParaRPr lang="en-GB" dirty="0" err="1"/>
          </a:p>
          <a:p>
            <a:r>
              <a:rPr lang="en-GB" dirty="0" err="1">
                <a:ea typeface="+mn-lt"/>
                <a:cs typeface="+mn-lt"/>
              </a:rPr>
              <a:t>Teze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není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matematická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věta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nelze</a:t>
            </a:r>
            <a:r>
              <a:rPr lang="en-GB" dirty="0">
                <a:ea typeface="+mn-lt"/>
                <a:cs typeface="+mn-lt"/>
              </a:rPr>
              <a:t> ji </a:t>
            </a:r>
            <a:r>
              <a:rPr lang="en-GB" dirty="0" err="1">
                <a:ea typeface="+mn-lt"/>
                <a:cs typeface="+mn-lt"/>
              </a:rPr>
              <a:t>dokázat</a:t>
            </a:r>
            <a:r>
              <a:rPr lang="en-GB" dirty="0">
                <a:ea typeface="+mn-lt"/>
                <a:cs typeface="+mn-lt"/>
              </a:rPr>
              <a:t>), ale </a:t>
            </a:r>
            <a:r>
              <a:rPr lang="en-GB" dirty="0" err="1">
                <a:ea typeface="+mn-lt"/>
                <a:cs typeface="+mn-lt"/>
              </a:rPr>
              <a:t>obecně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přijímaný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princip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informatiky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 err="1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0053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DFC66-F8FF-6E90-6745-F0041CEB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ea typeface="+mj-lt"/>
                <a:cs typeface="+mj-lt"/>
              </a:rPr>
              <a:t>Church–</a:t>
            </a:r>
            <a:r>
              <a:rPr lang="en-GB" dirty="0" err="1">
                <a:ea typeface="+mj-lt"/>
                <a:cs typeface="+mj-lt"/>
              </a:rPr>
              <a:t>Turingova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teze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F9E67-2B7F-F6DE-8081-8E8718F9D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dirty="0" err="1"/>
              <a:t>Důsledky</a:t>
            </a:r>
            <a:r>
              <a:rPr lang="en-GB" dirty="0"/>
              <a:t>:</a:t>
            </a:r>
          </a:p>
          <a:p>
            <a:r>
              <a:rPr lang="en-GB" dirty="0" err="1"/>
              <a:t>Teze</a:t>
            </a:r>
            <a:r>
              <a:rPr lang="en-GB" dirty="0"/>
              <a:t> </a:t>
            </a:r>
            <a:r>
              <a:rPr lang="en-GB" dirty="0" err="1"/>
              <a:t>vymezuje</a:t>
            </a:r>
            <a:r>
              <a:rPr lang="en-GB" dirty="0"/>
              <a:t> </a:t>
            </a:r>
            <a:r>
              <a:rPr lang="en-GB" dirty="0" err="1"/>
              <a:t>hranici</a:t>
            </a:r>
            <a:r>
              <a:rPr lang="en-GB" dirty="0"/>
              <a:t> </a:t>
            </a:r>
            <a:r>
              <a:rPr lang="en-GB" dirty="0" err="1"/>
              <a:t>výpočtů</a:t>
            </a:r>
            <a:r>
              <a:rPr lang="en-GB" dirty="0"/>
              <a:t>:</a:t>
            </a:r>
          </a:p>
          <a:p>
            <a:pPr marL="457200" lvl="1" indent="0">
              <a:buNone/>
            </a:pPr>
            <a:r>
              <a:rPr lang="en-GB" dirty="0" err="1"/>
              <a:t>Pokud</a:t>
            </a:r>
            <a:r>
              <a:rPr lang="en-GB" dirty="0"/>
              <a:t> </a:t>
            </a:r>
            <a:r>
              <a:rPr lang="en-GB" dirty="0" err="1"/>
              <a:t>něco</a:t>
            </a:r>
            <a:r>
              <a:rPr lang="en-GB" dirty="0"/>
              <a:t> </a:t>
            </a:r>
            <a:r>
              <a:rPr lang="en-GB" dirty="0" err="1"/>
              <a:t>nejde</a:t>
            </a:r>
            <a:r>
              <a:rPr lang="en-GB" dirty="0"/>
              <a:t> </a:t>
            </a:r>
            <a:r>
              <a:rPr lang="en-GB" dirty="0" err="1"/>
              <a:t>spočítat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Turingově</a:t>
            </a:r>
            <a:r>
              <a:rPr lang="en-GB" dirty="0"/>
              <a:t> </a:t>
            </a:r>
            <a:r>
              <a:rPr lang="en-GB" dirty="0" err="1"/>
              <a:t>stroji</a:t>
            </a:r>
            <a:r>
              <a:rPr lang="en-GB" dirty="0"/>
              <a:t>, </a:t>
            </a:r>
            <a:r>
              <a:rPr lang="en-GB" dirty="0" err="1"/>
              <a:t>pak</a:t>
            </a:r>
            <a:r>
              <a:rPr lang="en-GB" dirty="0"/>
              <a:t> to </a:t>
            </a:r>
            <a:r>
              <a:rPr lang="en-GB" dirty="0" err="1"/>
              <a:t>nejde</a:t>
            </a:r>
            <a:r>
              <a:rPr lang="en-GB" dirty="0"/>
              <a:t> </a:t>
            </a:r>
            <a:r>
              <a:rPr lang="en-GB" dirty="0" err="1"/>
              <a:t>spočítat</a:t>
            </a:r>
            <a:r>
              <a:rPr lang="en-GB" dirty="0"/>
              <a:t> </a:t>
            </a:r>
            <a:r>
              <a:rPr lang="en-GB" dirty="0" err="1"/>
              <a:t>žádným</a:t>
            </a:r>
            <a:r>
              <a:rPr lang="en-GB" dirty="0"/>
              <a:t> </a:t>
            </a:r>
            <a:r>
              <a:rPr lang="en-GB" dirty="0" err="1"/>
              <a:t>algoritmem</a:t>
            </a:r>
            <a:r>
              <a:rPr lang="en-GB" dirty="0"/>
              <a:t>.</a:t>
            </a:r>
          </a:p>
          <a:p>
            <a:r>
              <a:rPr lang="en-GB" dirty="0"/>
              <a:t>Proto je </a:t>
            </a:r>
            <a:r>
              <a:rPr lang="en-GB" err="1"/>
              <a:t>Turingův</a:t>
            </a:r>
            <a:r>
              <a:rPr lang="en-GB" dirty="0"/>
              <a:t> </a:t>
            </a:r>
            <a:r>
              <a:rPr lang="en-GB" err="1"/>
              <a:t>stroj</a:t>
            </a:r>
            <a:r>
              <a:rPr lang="en-GB" dirty="0"/>
              <a:t> </a:t>
            </a:r>
            <a:r>
              <a:rPr lang="en-GB" err="1"/>
              <a:t>používán</a:t>
            </a:r>
            <a:r>
              <a:rPr lang="en-GB" dirty="0"/>
              <a:t> </a:t>
            </a:r>
            <a:r>
              <a:rPr lang="en-GB" err="1"/>
              <a:t>jako</a:t>
            </a:r>
            <a:r>
              <a:rPr lang="en-GB" dirty="0"/>
              <a:t> </a:t>
            </a:r>
            <a:r>
              <a:rPr lang="en-GB" err="1"/>
              <a:t>standardní</a:t>
            </a:r>
            <a:r>
              <a:rPr lang="en-GB" dirty="0"/>
              <a:t> model v </a:t>
            </a:r>
            <a:r>
              <a:rPr lang="en-GB" err="1"/>
              <a:t>teorii</a:t>
            </a:r>
            <a:r>
              <a:rPr lang="en-GB" dirty="0"/>
              <a:t> </a:t>
            </a:r>
            <a:r>
              <a:rPr lang="en-GB" err="1"/>
              <a:t>vyčíslitelnosti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459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23F9A-D5EB-FAEB-76ED-D6CE31054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Úkol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EBF40-D923-E580-04AF-8ECC14E2D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>
                <a:ea typeface="+mn-lt"/>
                <a:cs typeface="+mn-lt"/>
              </a:rPr>
              <a:t>Navrhněte</a:t>
            </a:r>
            <a:r>
              <a:rPr lang="en-GB" dirty="0">
                <a:ea typeface="+mn-lt"/>
                <a:cs typeface="+mn-lt"/>
              </a:rPr>
              <a:t> TS, </a:t>
            </a:r>
            <a:r>
              <a:rPr lang="en-GB" dirty="0" err="1">
                <a:ea typeface="+mn-lt"/>
                <a:cs typeface="+mn-lt"/>
              </a:rPr>
              <a:t>který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přijímá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jazyk</a:t>
            </a:r>
            <a:r>
              <a:rPr lang="en-GB" dirty="0">
                <a:ea typeface="+mn-lt"/>
                <a:cs typeface="+mn-lt"/>
              </a:rPr>
              <a:t> L = {ww | w ∈ {a, b, c}* }.</a:t>
            </a:r>
          </a:p>
          <a:p>
            <a:r>
              <a:rPr lang="en-GB" dirty="0" err="1"/>
              <a:t>Nápověda</a:t>
            </a:r>
            <a:r>
              <a:rPr lang="en-GB" dirty="0"/>
              <a:t>: </a:t>
            </a:r>
            <a:r>
              <a:rPr lang="en-GB" dirty="0" err="1"/>
              <a:t>použijte</a:t>
            </a:r>
            <a:r>
              <a:rPr lang="en-GB" dirty="0"/>
              <a:t> </a:t>
            </a:r>
            <a:r>
              <a:rPr lang="en-GB" dirty="0" err="1"/>
              <a:t>více</a:t>
            </a:r>
            <a:r>
              <a:rPr lang="en-GB" dirty="0"/>
              <a:t> </a:t>
            </a:r>
            <a:r>
              <a:rPr lang="en-GB" dirty="0" err="1"/>
              <a:t>pásek</a:t>
            </a:r>
          </a:p>
        </p:txBody>
      </p:sp>
    </p:spTree>
    <p:extLst>
      <p:ext uri="{BB962C8B-B14F-4D97-AF65-F5344CB8AC3E}">
        <p14:creationId xmlns:p14="http://schemas.microsoft.com/office/powerpoint/2010/main" val="196248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2246F-64BE-6DBC-3DDE-0F798CB2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78BDD-A2AD-FEAB-AAED-EC89CE8A6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dirty="0" err="1"/>
              <a:t>Proč</a:t>
            </a:r>
            <a:r>
              <a:rPr lang="en-GB" dirty="0"/>
              <a:t> </a:t>
            </a:r>
            <a:r>
              <a:rPr lang="en-GB" dirty="0" err="1"/>
              <a:t>Turingův</a:t>
            </a:r>
            <a:r>
              <a:rPr lang="en-GB" dirty="0"/>
              <a:t> </a:t>
            </a:r>
            <a:r>
              <a:rPr lang="en-GB" dirty="0" err="1"/>
              <a:t>stroj</a:t>
            </a:r>
            <a:r>
              <a:rPr lang="en-GB" dirty="0"/>
              <a:t>:</a:t>
            </a:r>
            <a:endParaRPr lang="en-US" dirty="0"/>
          </a:p>
          <a:p>
            <a:r>
              <a:rPr lang="en-GB" dirty="0" err="1">
                <a:ea typeface="+mn-lt"/>
                <a:cs typeface="+mn-lt"/>
              </a:rPr>
              <a:t>Nejjednodušší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univerzální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matematický</a:t>
            </a:r>
            <a:r>
              <a:rPr lang="en-GB" dirty="0">
                <a:ea typeface="+mn-lt"/>
                <a:cs typeface="+mn-lt"/>
              </a:rPr>
              <a:t> model </a:t>
            </a:r>
            <a:r>
              <a:rPr lang="en-GB" dirty="0" err="1">
                <a:ea typeface="+mn-lt"/>
                <a:cs typeface="+mn-lt"/>
              </a:rPr>
              <a:t>počítače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Snadno</a:t>
            </a:r>
            <a:r>
              <a:rPr lang="en-GB" dirty="0">
                <a:ea typeface="+mn-lt"/>
                <a:cs typeface="+mn-lt"/>
              </a:rPr>
              <a:t> se </a:t>
            </a:r>
            <a:r>
              <a:rPr lang="en-GB" dirty="0" err="1">
                <a:ea typeface="+mn-lt"/>
                <a:cs typeface="+mn-lt"/>
              </a:rPr>
              <a:t>zkoumají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jeho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vlastnosti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I </a:t>
            </a:r>
            <a:r>
              <a:rPr lang="en-GB" dirty="0" err="1">
                <a:ea typeface="+mn-lt"/>
                <a:cs typeface="+mn-lt"/>
              </a:rPr>
              <a:t>přes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jednoduchost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umí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spočítat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totéž</a:t>
            </a:r>
            <a:r>
              <a:rPr lang="en-GB" dirty="0">
                <a:ea typeface="+mn-lt"/>
                <a:cs typeface="+mn-lt"/>
              </a:rPr>
              <a:t> co </a:t>
            </a:r>
            <a:r>
              <a:rPr lang="en-GB" dirty="0" err="1">
                <a:ea typeface="+mn-lt"/>
                <a:cs typeface="+mn-lt"/>
              </a:rPr>
              <a:t>dnešní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počítače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Umožňuje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zkoumat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výpočetní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limity</a:t>
            </a:r>
            <a:r>
              <a:rPr lang="en-GB" dirty="0">
                <a:ea typeface="+mn-lt"/>
                <a:cs typeface="+mn-lt"/>
              </a:rPr>
              <a:t>:</a:t>
            </a:r>
            <a:endParaRPr lang="en-GB" dirty="0"/>
          </a:p>
          <a:p>
            <a:pPr marL="457200" lvl="1" indent="0">
              <a:buNone/>
            </a:pPr>
            <a:r>
              <a:rPr lang="en-GB" b="1" dirty="0" err="1">
                <a:ea typeface="+mn-lt"/>
                <a:cs typeface="+mn-lt"/>
              </a:rPr>
              <a:t>Vyčíslitelnost</a:t>
            </a:r>
            <a:r>
              <a:rPr lang="en-GB" dirty="0">
                <a:ea typeface="+mn-lt"/>
                <a:cs typeface="+mn-lt"/>
              </a:rPr>
              <a:t> – co </a:t>
            </a:r>
            <a:r>
              <a:rPr lang="en-GB" dirty="0" err="1">
                <a:ea typeface="+mn-lt"/>
                <a:cs typeface="+mn-lt"/>
              </a:rPr>
              <a:t>lze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nelze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spočítat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pPr marL="457200" lvl="1" indent="0">
              <a:buNone/>
            </a:pPr>
            <a:r>
              <a:rPr lang="en-GB" b="1" dirty="0" err="1">
                <a:ea typeface="+mn-lt"/>
                <a:cs typeface="+mn-lt"/>
              </a:rPr>
              <a:t>Složitost</a:t>
            </a:r>
            <a:r>
              <a:rPr lang="en-GB" dirty="0">
                <a:ea typeface="+mn-lt"/>
                <a:cs typeface="+mn-lt"/>
              </a:rPr>
              <a:t> – jak </a:t>
            </a:r>
            <a:r>
              <a:rPr lang="en-GB" dirty="0" err="1">
                <a:ea typeface="+mn-lt"/>
                <a:cs typeface="+mn-lt"/>
              </a:rPr>
              <a:t>efektivně</a:t>
            </a:r>
            <a:r>
              <a:rPr lang="en-GB" dirty="0">
                <a:ea typeface="+mn-lt"/>
                <a:cs typeface="+mn-lt"/>
              </a:rPr>
              <a:t> to </a:t>
            </a:r>
            <a:r>
              <a:rPr lang="en-GB" dirty="0" err="1">
                <a:ea typeface="+mn-lt"/>
                <a:cs typeface="+mn-lt"/>
              </a:rPr>
              <a:t>lze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spočítat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Dominantní</a:t>
            </a:r>
            <a:r>
              <a:rPr lang="en-GB" dirty="0">
                <a:ea typeface="+mn-lt"/>
                <a:cs typeface="+mn-lt"/>
              </a:rPr>
              <a:t> model </a:t>
            </a:r>
            <a:r>
              <a:rPr lang="en-GB" dirty="0" err="1">
                <a:ea typeface="+mn-lt"/>
                <a:cs typeface="+mn-lt"/>
              </a:rPr>
              <a:t>oproti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jiným</a:t>
            </a:r>
            <a:r>
              <a:rPr lang="en-GB" dirty="0">
                <a:ea typeface="+mn-lt"/>
                <a:cs typeface="+mn-lt"/>
              </a:rPr>
              <a:t> (RAM </a:t>
            </a:r>
            <a:r>
              <a:rPr lang="en-GB" dirty="0" err="1">
                <a:ea typeface="+mn-lt"/>
                <a:cs typeface="+mn-lt"/>
              </a:rPr>
              <a:t>stroje</a:t>
            </a:r>
            <a:r>
              <a:rPr lang="en-GB" dirty="0">
                <a:ea typeface="+mn-lt"/>
                <a:cs typeface="+mn-lt"/>
              </a:rPr>
              <a:t>).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89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AA3D4-4B26-F6D4-7CF2-C42779381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19DD0-2CDA-ED91-F8F4-229198CD1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err="1">
                <a:ea typeface="+mn-lt"/>
                <a:cs typeface="+mn-lt"/>
              </a:rPr>
              <a:t>Turingův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stroj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uspořádaná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šestice</a:t>
            </a:r>
            <a:r>
              <a:rPr lang="en-GB" dirty="0">
                <a:ea typeface="+mn-lt"/>
                <a:cs typeface="+mn-lt"/>
              </a:rPr>
              <a:t>:</a:t>
            </a:r>
          </a:p>
          <a:p>
            <a:pPr>
              <a:buNone/>
            </a:pPr>
            <a:r>
              <a:rPr lang="en-GB" b="1" dirty="0">
                <a:ea typeface="+mn-lt"/>
                <a:cs typeface="+mn-lt"/>
              </a:rPr>
              <a:t>M = (Q, Σ, Γ, δ, q₀, F)</a:t>
            </a:r>
            <a:endParaRPr lang="en-GB" dirty="0"/>
          </a:p>
          <a:p>
            <a:pPr lvl="1">
              <a:buFont typeface="Arial"/>
              <a:buChar char="•"/>
            </a:pPr>
            <a:r>
              <a:rPr lang="en-GB" b="1" dirty="0">
                <a:ea typeface="+mn-lt"/>
                <a:cs typeface="+mn-lt"/>
              </a:rPr>
              <a:t>Q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konečná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neprázdná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množina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stavů</a:t>
            </a:r>
            <a:endParaRPr lang="en-GB" dirty="0" err="1"/>
          </a:p>
          <a:p>
            <a:pPr lvl="1">
              <a:buFont typeface="Arial"/>
              <a:buChar char="•"/>
            </a:pPr>
            <a:r>
              <a:rPr lang="en-GB" b="1" dirty="0">
                <a:ea typeface="+mn-lt"/>
                <a:cs typeface="+mn-lt"/>
              </a:rPr>
              <a:t>Σ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vstupní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abeceda</a:t>
            </a:r>
            <a:r>
              <a:rPr lang="en-GB" dirty="0">
                <a:ea typeface="+mn-lt"/>
                <a:cs typeface="+mn-lt"/>
              </a:rPr>
              <a:t> (Σ ⊆ Γ)</a:t>
            </a:r>
            <a:endParaRPr lang="en-GB" dirty="0"/>
          </a:p>
          <a:p>
            <a:pPr lvl="1">
              <a:buFont typeface="Arial"/>
              <a:buChar char="•"/>
            </a:pPr>
            <a:r>
              <a:rPr lang="en-GB" b="1" dirty="0">
                <a:ea typeface="+mn-lt"/>
                <a:cs typeface="+mn-lt"/>
              </a:rPr>
              <a:t>Γ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pásková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abeceda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symboly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pásce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 dirty="0"/>
          </a:p>
          <a:p>
            <a:pPr lvl="1">
              <a:buFont typeface="Arial"/>
              <a:buChar char="•"/>
            </a:pPr>
            <a:r>
              <a:rPr lang="en-GB" b="1" dirty="0">
                <a:ea typeface="+mn-lt"/>
                <a:cs typeface="+mn-lt"/>
              </a:rPr>
              <a:t>q₀ ∈ Q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počáteční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</a:t>
            </a:r>
            <a:endParaRPr lang="en-GB" dirty="0"/>
          </a:p>
          <a:p>
            <a:pPr lvl="1">
              <a:buFont typeface="Arial"/>
              <a:buChar char="•"/>
            </a:pPr>
            <a:r>
              <a:rPr lang="en-GB" b="1" dirty="0">
                <a:ea typeface="+mn-lt"/>
                <a:cs typeface="+mn-lt"/>
              </a:rPr>
              <a:t>F ⊆ Q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množina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koncových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stavů</a:t>
            </a:r>
            <a:endParaRPr lang="en-GB" dirty="0"/>
          </a:p>
          <a:p>
            <a:pPr lvl="1">
              <a:buFont typeface="Arial"/>
              <a:buChar char="•"/>
            </a:pPr>
            <a:r>
              <a:rPr lang="en-GB" b="1" dirty="0">
                <a:ea typeface="+mn-lt"/>
                <a:cs typeface="+mn-lt"/>
              </a:rPr>
              <a:t>δ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err="1">
                <a:ea typeface="+mn-lt"/>
                <a:cs typeface="+mn-lt"/>
              </a:rPr>
              <a:t>přechodová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funkce</a:t>
            </a:r>
            <a:endParaRPr lang="en-GB"/>
          </a:p>
          <a:p>
            <a:pPr marL="1428750" lvl="2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δ : Q × Γ → Q × Γ × {−1, 0, 1}</a:t>
            </a:r>
            <a:endParaRPr lang="en-GB"/>
          </a:p>
          <a:p>
            <a:pPr marL="1428750" lvl="2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δ(qᵢ, a) = (qⱼ, b, P), </a:t>
            </a:r>
            <a:r>
              <a:rPr lang="en-GB" err="1">
                <a:ea typeface="+mn-lt"/>
                <a:cs typeface="+mn-lt"/>
              </a:rPr>
              <a:t>kde</a:t>
            </a:r>
            <a:r>
              <a:rPr lang="en-GB" dirty="0">
                <a:ea typeface="+mn-lt"/>
                <a:cs typeface="+mn-lt"/>
              </a:rPr>
              <a:t>:</a:t>
            </a:r>
            <a:endParaRPr lang="en-GB" dirty="0"/>
          </a:p>
          <a:p>
            <a:pPr marL="1885950" lvl="3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qᵢ, qⱼ ∈ Q (</a:t>
            </a:r>
            <a:r>
              <a:rPr lang="en-GB" err="1">
                <a:ea typeface="+mn-lt"/>
                <a:cs typeface="+mn-lt"/>
              </a:rPr>
              <a:t>stav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/>
          </a:p>
          <a:p>
            <a:pPr marL="1885950" lvl="3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a, b ∈ Γ (symbol </a:t>
            </a:r>
            <a:r>
              <a:rPr lang="en-GB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pásce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/>
          </a:p>
          <a:p>
            <a:pPr marL="1885950" lvl="3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P ∈ {−1, 0, 1} (</a:t>
            </a:r>
            <a:r>
              <a:rPr lang="en-GB" err="1">
                <a:ea typeface="+mn-lt"/>
                <a:cs typeface="+mn-lt"/>
              </a:rPr>
              <a:t>pohyb</a:t>
            </a:r>
            <a:r>
              <a:rPr lang="en-GB" dirty="0">
                <a:ea typeface="+mn-lt"/>
                <a:cs typeface="+mn-lt"/>
              </a:rPr>
              <a:t>: </a:t>
            </a:r>
            <a:r>
              <a:rPr lang="en-GB" err="1">
                <a:ea typeface="+mn-lt"/>
                <a:cs typeface="+mn-lt"/>
              </a:rPr>
              <a:t>doleva</a:t>
            </a:r>
            <a:r>
              <a:rPr lang="en-GB" dirty="0">
                <a:ea typeface="+mn-lt"/>
                <a:cs typeface="+mn-lt"/>
              </a:rPr>
              <a:t>, bez </a:t>
            </a:r>
            <a:r>
              <a:rPr lang="en-GB" err="1">
                <a:ea typeface="+mn-lt"/>
                <a:cs typeface="+mn-lt"/>
              </a:rPr>
              <a:t>posunu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err="1">
                <a:ea typeface="+mn-lt"/>
                <a:cs typeface="+mn-lt"/>
              </a:rPr>
              <a:t>doprava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678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7A538-9987-E540-BCE2-A9B590B22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C7932-8218-C457-508B-4013CD23A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Jde o snadno pochopitelný model skutečného počítače s páskovou pamětí</a:t>
            </a:r>
            <a:endParaRPr lang="en-US" dirty="0"/>
          </a:p>
          <a:p>
            <a:r>
              <a:rPr lang="cs-CZ" dirty="0"/>
              <a:t>Lehce programovatelný</a:t>
            </a:r>
          </a:p>
          <a:p>
            <a:r>
              <a:rPr lang="cs-CZ" dirty="0">
                <a:ea typeface="+mn-lt"/>
                <a:cs typeface="+mn-lt"/>
              </a:rPr>
              <a:t>Má nekonečnou pásku, na níž jsou zapsány symboly.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Hlava dokáže symbol přečíst, přepsat a posunout se doleva nebo doprava.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Výpočet začíná v počátečním stavu a končí v koncovém stavu.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3159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3FD1B-3B33-7328-54F3-335B4A179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latin typeface="Aptos Display"/>
              </a:rPr>
              <a:t>Alan Turing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A6318-AE91-5B32-95A7-6C186CDA9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>
                <a:ea typeface="+mn-lt"/>
                <a:cs typeface="+mn-lt"/>
              </a:rPr>
              <a:t>Britský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matematik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logik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kryptanalytik</a:t>
            </a:r>
            <a:r>
              <a:rPr lang="en-GB" dirty="0">
                <a:ea typeface="+mn-lt"/>
                <a:cs typeface="+mn-lt"/>
              </a:rPr>
              <a:t> 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„</a:t>
            </a:r>
            <a:r>
              <a:rPr lang="en-GB" dirty="0" err="1">
                <a:ea typeface="+mn-lt"/>
                <a:cs typeface="+mn-lt"/>
              </a:rPr>
              <a:t>Otec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moderní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informatiky</a:t>
            </a:r>
            <a:r>
              <a:rPr lang="en-GB" dirty="0">
                <a:ea typeface="+mn-lt"/>
                <a:cs typeface="+mn-lt"/>
              </a:rPr>
              <a:t>“</a:t>
            </a:r>
          </a:p>
          <a:p>
            <a:r>
              <a:rPr lang="en-GB" dirty="0" err="1">
                <a:ea typeface="+mn-lt"/>
                <a:cs typeface="+mn-lt"/>
              </a:rPr>
              <a:t>Během</a:t>
            </a:r>
            <a:r>
              <a:rPr lang="en-GB" dirty="0">
                <a:ea typeface="+mn-lt"/>
                <a:cs typeface="+mn-lt"/>
              </a:rPr>
              <a:t> 2. </a:t>
            </a:r>
            <a:r>
              <a:rPr lang="en-GB" dirty="0" err="1">
                <a:ea typeface="+mn-lt"/>
                <a:cs typeface="+mn-lt"/>
              </a:rPr>
              <a:t>světové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války</a:t>
            </a:r>
            <a:r>
              <a:rPr lang="en-GB" dirty="0">
                <a:ea typeface="+mn-lt"/>
                <a:cs typeface="+mn-lt"/>
              </a:rPr>
              <a:t> se </a:t>
            </a:r>
            <a:r>
              <a:rPr lang="en-GB" dirty="0" err="1">
                <a:ea typeface="+mn-lt"/>
                <a:cs typeface="+mn-lt"/>
              </a:rPr>
              <a:t>podílel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prolomení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šifry</a:t>
            </a:r>
            <a:r>
              <a:rPr lang="en-GB" dirty="0">
                <a:ea typeface="+mn-lt"/>
                <a:cs typeface="+mn-lt"/>
              </a:rPr>
              <a:t> Enigma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Jeho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práce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položila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základy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teorie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vyčíslitelnosti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složitosti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umělé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inteligence</a:t>
            </a:r>
            <a:endParaRPr lang="en-GB" dirty="0" err="1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505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534E5-9ED0-EDEC-8EB9-EE054445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B94A6-5022-55B3-31E8-38A4385C0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dirty="0" err="1"/>
              <a:t>Základní</a:t>
            </a:r>
            <a:r>
              <a:rPr lang="en-GB" dirty="0"/>
              <a:t> </a:t>
            </a:r>
            <a:r>
              <a:rPr lang="en-GB" dirty="0" err="1"/>
              <a:t>vlastnosti</a:t>
            </a:r>
            <a:r>
              <a:rPr lang="en-GB" dirty="0"/>
              <a:t> </a:t>
            </a:r>
            <a:r>
              <a:rPr lang="en-GB" dirty="0" err="1"/>
              <a:t>Turingova</a:t>
            </a:r>
            <a:r>
              <a:rPr lang="en-GB" dirty="0"/>
              <a:t> </a:t>
            </a:r>
            <a:r>
              <a:rPr lang="en-GB" dirty="0" err="1"/>
              <a:t>stroje</a:t>
            </a:r>
            <a:endParaRPr lang="en-US" dirty="0" err="1"/>
          </a:p>
          <a:p>
            <a:r>
              <a:rPr lang="en-GB" b="1" dirty="0" err="1">
                <a:ea typeface="+mn-lt"/>
                <a:cs typeface="+mn-lt"/>
              </a:rPr>
              <a:t>Jednoduchost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má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pásku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hlavu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sadu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stavů</a:t>
            </a:r>
            <a:endParaRPr lang="en-GB" dirty="0" err="1"/>
          </a:p>
          <a:p>
            <a:r>
              <a:rPr lang="en-GB" b="1" dirty="0" err="1">
                <a:ea typeface="+mn-lt"/>
                <a:cs typeface="+mn-lt"/>
              </a:rPr>
              <a:t>Univerzálnost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dokáže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simulovat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jakýkoliv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algoritmus</a:t>
            </a:r>
            <a:endParaRPr lang="en-GB" dirty="0" err="1"/>
          </a:p>
          <a:p>
            <a:r>
              <a:rPr lang="en-GB" b="1" dirty="0" err="1">
                <a:ea typeface="+mn-lt"/>
                <a:cs typeface="+mn-lt"/>
              </a:rPr>
              <a:t>Determinističnost</a:t>
            </a:r>
            <a:r>
              <a:rPr lang="en-GB" dirty="0">
                <a:ea typeface="+mn-lt"/>
                <a:cs typeface="+mn-lt"/>
              </a:rPr>
              <a:t> – pro </a:t>
            </a:r>
            <a:r>
              <a:rPr lang="en-GB" dirty="0" err="1">
                <a:ea typeface="+mn-lt"/>
                <a:cs typeface="+mn-lt"/>
              </a:rPr>
              <a:t>daný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</a:t>
            </a:r>
            <a:r>
              <a:rPr lang="en-GB" dirty="0">
                <a:ea typeface="+mn-lt"/>
                <a:cs typeface="+mn-lt"/>
              </a:rPr>
              <a:t> a symbol je </a:t>
            </a:r>
            <a:r>
              <a:rPr lang="en-GB" dirty="0" err="1">
                <a:ea typeface="+mn-lt"/>
                <a:cs typeface="+mn-lt"/>
              </a:rPr>
              <a:t>vždy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určeno</a:t>
            </a:r>
            <a:r>
              <a:rPr lang="en-GB" dirty="0">
                <a:ea typeface="+mn-lt"/>
                <a:cs typeface="+mn-lt"/>
              </a:rPr>
              <a:t>, co se </a:t>
            </a:r>
            <a:r>
              <a:rPr lang="en-GB" dirty="0" err="1">
                <a:ea typeface="+mn-lt"/>
                <a:cs typeface="+mn-lt"/>
              </a:rPr>
              <a:t>má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stát</a:t>
            </a:r>
            <a:endParaRPr lang="en-GB" dirty="0" err="1"/>
          </a:p>
          <a:p>
            <a:r>
              <a:rPr lang="en-GB" b="1" dirty="0" err="1">
                <a:ea typeface="+mn-lt"/>
                <a:cs typeface="+mn-lt"/>
              </a:rPr>
              <a:t>Neomezená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paměť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páska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teoreticky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nekonečná</a:t>
            </a:r>
            <a:endParaRPr lang="en-GB" dirty="0" err="1"/>
          </a:p>
          <a:p>
            <a:r>
              <a:rPr lang="en-GB" b="1" dirty="0" err="1">
                <a:ea typeface="+mn-lt"/>
                <a:cs typeface="+mn-lt"/>
              </a:rPr>
              <a:t>Zastavení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výpočet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končí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když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stroj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vstoupí</a:t>
            </a:r>
            <a:r>
              <a:rPr lang="en-GB" dirty="0">
                <a:ea typeface="+mn-lt"/>
                <a:cs typeface="+mn-lt"/>
              </a:rPr>
              <a:t> do </a:t>
            </a:r>
            <a:r>
              <a:rPr lang="en-GB" dirty="0" err="1">
                <a:ea typeface="+mn-lt"/>
                <a:cs typeface="+mn-lt"/>
              </a:rPr>
              <a:t>koncového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stavu</a:t>
            </a:r>
            <a:endParaRPr lang="en-GB" dirty="0" err="1"/>
          </a:p>
          <a:p>
            <a:r>
              <a:rPr lang="en-GB" b="1" dirty="0" err="1">
                <a:ea typeface="+mn-lt"/>
                <a:cs typeface="+mn-lt"/>
              </a:rPr>
              <a:t>Základní</a:t>
            </a:r>
            <a:r>
              <a:rPr lang="en-GB" b="1" dirty="0">
                <a:ea typeface="+mn-lt"/>
                <a:cs typeface="+mn-lt"/>
              </a:rPr>
              <a:t> model </a:t>
            </a:r>
            <a:r>
              <a:rPr lang="en-GB" b="1" dirty="0" err="1">
                <a:ea typeface="+mn-lt"/>
                <a:cs typeface="+mn-lt"/>
              </a:rPr>
              <a:t>výpočtu</a:t>
            </a: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hranice</a:t>
            </a:r>
            <a:r>
              <a:rPr lang="en-GB" dirty="0">
                <a:ea typeface="+mn-lt"/>
                <a:cs typeface="+mn-lt"/>
              </a:rPr>
              <a:t> toho, co </a:t>
            </a:r>
            <a:r>
              <a:rPr lang="en-GB" dirty="0" err="1">
                <a:ea typeface="+mn-lt"/>
                <a:cs typeface="+mn-lt"/>
              </a:rPr>
              <a:t>lze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spočítat</a:t>
            </a:r>
            <a:endParaRPr lang="en-GB" dirty="0" err="1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48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C8E4-EEEB-ED39-7CF7-E24F55554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F1848-CB3E-6501-998A-8059809D0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cs-CZ" sz="2600" dirty="0"/>
              <a:t>Základní principy </a:t>
            </a:r>
            <a:r>
              <a:rPr lang="cs-CZ" sz="2600" dirty="0" err="1"/>
              <a:t>Turingova</a:t>
            </a:r>
            <a:r>
              <a:rPr lang="cs-CZ" sz="2600" dirty="0"/>
              <a:t> stroje:</a:t>
            </a:r>
            <a:endParaRPr lang="en-US" sz="2600" dirty="0"/>
          </a:p>
          <a:p>
            <a:pPr>
              <a:buFont typeface="Arial,Sans-Serif" panose="020B0604020202020204" pitchFamily="34" charset="0"/>
            </a:pPr>
            <a:r>
              <a:rPr lang="cs-CZ" sz="2600" b="1" dirty="0"/>
              <a:t>Páska</a:t>
            </a:r>
            <a:r>
              <a:rPr lang="cs-CZ" sz="2600" dirty="0"/>
              <a:t>: Nekonečně dlouhá páska rozdělená na jednotlivé buňky, kde každá buňka může obsahovat symbol (např. 0 nebo 1) nebo může být prázdná. Páska slouží jako paměť stroje.</a:t>
            </a:r>
            <a:endParaRPr lang="en-US" sz="2600" dirty="0"/>
          </a:p>
          <a:p>
            <a:pPr>
              <a:buFont typeface="Arial,Sans-Serif" panose="020B0604020202020204" pitchFamily="34" charset="0"/>
            </a:pPr>
            <a:r>
              <a:rPr lang="cs-CZ" sz="2600" b="1" dirty="0"/>
              <a:t>Hlava</a:t>
            </a:r>
            <a:r>
              <a:rPr lang="cs-CZ" sz="2600" dirty="0"/>
              <a:t>: Pohyblivá čtecí a zapisovací hlava, která se může pohybovat doleva nebo doprava po pásce. Hlava může číst symboly z pásky, přepisovat je a provádět určité akce na základě stavu stroje.</a:t>
            </a:r>
            <a:endParaRPr lang="en-US" sz="2600" dirty="0"/>
          </a:p>
          <a:p>
            <a:pPr>
              <a:buFont typeface="Arial,Sans-Serif" panose="020B0604020202020204" pitchFamily="34" charset="0"/>
            </a:pPr>
            <a:r>
              <a:rPr lang="cs-CZ" sz="2600" b="1" dirty="0"/>
              <a:t>Stavy</a:t>
            </a:r>
            <a:r>
              <a:rPr lang="cs-CZ" sz="2600" dirty="0"/>
              <a:t>: </a:t>
            </a:r>
            <a:r>
              <a:rPr lang="cs-CZ" sz="2600" dirty="0" err="1"/>
              <a:t>Turingův</a:t>
            </a:r>
            <a:r>
              <a:rPr lang="cs-CZ" sz="2600" dirty="0"/>
              <a:t> stroj má konečný počet stavů, ve kterých se může nacházet. Každý stav představuje aktuální konfiguraci stroje.</a:t>
            </a:r>
            <a:endParaRPr lang="en-US" sz="2600" dirty="0"/>
          </a:p>
          <a:p>
            <a:pPr>
              <a:buFont typeface="Arial,Sans-Serif" panose="020B0604020202020204" pitchFamily="34" charset="0"/>
            </a:pPr>
            <a:r>
              <a:rPr lang="cs-CZ" sz="2600" b="1" dirty="0"/>
              <a:t>Přechodová funkce</a:t>
            </a:r>
            <a:r>
              <a:rPr lang="cs-CZ" sz="2600" dirty="0"/>
              <a:t>: Určuje, jak se </a:t>
            </a:r>
            <a:r>
              <a:rPr lang="cs-CZ" sz="2600" dirty="0" err="1"/>
              <a:t>Turingův</a:t>
            </a:r>
            <a:r>
              <a:rPr lang="cs-CZ" sz="2600" dirty="0"/>
              <a:t> stroj chová v závislosti na aktuálním stavu a symbolu, který právě čte. Na základě této funkce může stroj provést několik akcí: změnit symbol na pásce, posunout hlavu doleva nebo doprava a přejít do jiného stavu.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070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0D347-DFBB-C41A-5EC7-8B9B49ABE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pic>
        <p:nvPicPr>
          <p:cNvPr id="4" name="Content Placeholder 3" descr="Editor Turingovych stroju">
            <a:extLst>
              <a:ext uri="{FF2B5EF4-FFF2-40B4-BE49-F238E27FC236}">
                <a16:creationId xmlns:a16="http://schemas.microsoft.com/office/drawing/2014/main" id="{92EDB268-7F9B-9FA4-4138-104D2150AA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9775" y="2413845"/>
            <a:ext cx="6212450" cy="326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471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3AE6-6855-8096-30E0-323AB4791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Turingův</a:t>
            </a:r>
            <a:r>
              <a:rPr lang="cs-CZ" dirty="0"/>
              <a:t> stroj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C5A0B-7962-A742-1E22-CAEF9C524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b="1" dirty="0" err="1">
                <a:ea typeface="+mn-lt"/>
                <a:cs typeface="+mn-lt"/>
              </a:rPr>
              <a:t>Deterministický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Turingův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stroj</a:t>
            </a:r>
            <a:r>
              <a:rPr lang="en-GB" b="1" dirty="0">
                <a:ea typeface="+mn-lt"/>
                <a:cs typeface="+mn-lt"/>
              </a:rPr>
              <a:t> (DTM)</a:t>
            </a:r>
            <a:endParaRPr lang="en-GB" dirty="0" err="1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 Pro </a:t>
            </a:r>
            <a:r>
              <a:rPr lang="en-GB" dirty="0" err="1">
                <a:ea typeface="+mn-lt"/>
                <a:cs typeface="+mn-lt"/>
              </a:rPr>
              <a:t>každý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</a:t>
            </a:r>
            <a:r>
              <a:rPr lang="en-GB" dirty="0">
                <a:ea typeface="+mn-lt"/>
                <a:cs typeface="+mn-lt"/>
              </a:rPr>
              <a:t> a symbol </a:t>
            </a:r>
            <a:r>
              <a:rPr lang="en-GB" dirty="0" err="1">
                <a:ea typeface="+mn-lt"/>
                <a:cs typeface="+mn-lt"/>
              </a:rPr>
              <a:t>existuje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právě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jedno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přechodové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pravidlo</a:t>
            </a:r>
            <a:endParaRPr lang="en-GB" dirty="0"/>
          </a:p>
          <a:p>
            <a:pPr marL="0" indent="0">
              <a:buNone/>
            </a:pPr>
            <a:r>
              <a:rPr lang="en-GB" b="1" dirty="0" err="1">
                <a:ea typeface="+mn-lt"/>
                <a:cs typeface="+mn-lt"/>
              </a:rPr>
              <a:t>Nedeterministický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Turingův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stroj</a:t>
            </a:r>
            <a:r>
              <a:rPr lang="en-GB" b="1" dirty="0">
                <a:ea typeface="+mn-lt"/>
                <a:cs typeface="+mn-lt"/>
              </a:rPr>
              <a:t> (NTM)</a:t>
            </a:r>
            <a:endParaRPr lang="en-GB" dirty="0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Pro </a:t>
            </a:r>
            <a:r>
              <a:rPr lang="en-GB" dirty="0" err="1">
                <a:ea typeface="+mn-lt"/>
                <a:cs typeface="+mn-lt"/>
              </a:rPr>
              <a:t>stav</a:t>
            </a:r>
            <a:r>
              <a:rPr lang="en-GB" dirty="0">
                <a:ea typeface="+mn-lt"/>
                <a:cs typeface="+mn-lt"/>
              </a:rPr>
              <a:t> a symbol </a:t>
            </a:r>
            <a:r>
              <a:rPr lang="en-GB" dirty="0" err="1">
                <a:ea typeface="+mn-lt"/>
                <a:cs typeface="+mn-lt"/>
              </a:rPr>
              <a:t>může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existovat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více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pravidel</a:t>
            </a:r>
            <a:r>
              <a:rPr lang="en-GB" dirty="0">
                <a:ea typeface="+mn-lt"/>
                <a:cs typeface="+mn-lt"/>
              </a:rPr>
              <a:t> → </a:t>
            </a:r>
            <a:r>
              <a:rPr lang="en-GB" dirty="0" err="1">
                <a:ea typeface="+mn-lt"/>
                <a:cs typeface="+mn-lt"/>
              </a:rPr>
              <a:t>stroj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si</a:t>
            </a:r>
            <a:r>
              <a:rPr lang="en-GB" dirty="0">
                <a:ea typeface="+mn-lt"/>
                <a:cs typeface="+mn-lt"/>
              </a:rPr>
              <a:t> „</a:t>
            </a:r>
            <a:r>
              <a:rPr lang="en-GB" dirty="0" err="1">
                <a:ea typeface="+mn-lt"/>
                <a:cs typeface="+mn-lt"/>
              </a:rPr>
              <a:t>vybere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cestu</a:t>
            </a:r>
            <a:r>
              <a:rPr lang="en-GB" dirty="0">
                <a:ea typeface="+mn-lt"/>
                <a:cs typeface="+mn-lt"/>
              </a:rPr>
              <a:t>“</a:t>
            </a:r>
            <a:endParaRPr lang="en-GB"/>
          </a:p>
          <a:p>
            <a:pPr marL="0" indent="0">
              <a:buNone/>
            </a:pPr>
            <a:r>
              <a:rPr lang="en-GB" b="1" err="1">
                <a:ea typeface="+mn-lt"/>
                <a:cs typeface="+mn-lt"/>
              </a:rPr>
              <a:t>Vícepáskový</a:t>
            </a:r>
            <a:r>
              <a:rPr lang="en-GB" dirty="0">
                <a:ea typeface="+mn-lt"/>
                <a:cs typeface="+mn-lt"/>
              </a:rPr>
              <a:t> </a:t>
            </a:r>
          </a:p>
          <a:p>
            <a:r>
              <a:rPr lang="en-GB" dirty="0" err="1">
                <a:ea typeface="+mn-lt"/>
                <a:cs typeface="+mn-lt"/>
              </a:rPr>
              <a:t>Máme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více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pásek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každá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vlastní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čtecí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zápisovou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hlavu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tyto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hlavy</a:t>
            </a:r>
            <a:r>
              <a:rPr lang="en-GB" dirty="0">
                <a:ea typeface="+mn-lt"/>
                <a:cs typeface="+mn-lt"/>
              </a:rPr>
              <a:t> se </a:t>
            </a:r>
            <a:r>
              <a:rPr lang="en-GB" dirty="0" err="1">
                <a:ea typeface="+mn-lt"/>
                <a:cs typeface="+mn-lt"/>
              </a:rPr>
              <a:t>mohou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pohybovat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navzájem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nezávisle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8771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Turingův stroj</vt:lpstr>
      <vt:lpstr>Turingův stroj</vt:lpstr>
      <vt:lpstr>Turingův stroj</vt:lpstr>
      <vt:lpstr>Turingův stroj</vt:lpstr>
      <vt:lpstr>Alan Turing</vt:lpstr>
      <vt:lpstr>Turingův stroj</vt:lpstr>
      <vt:lpstr>Turingův stroj</vt:lpstr>
      <vt:lpstr>Turingův stroj</vt:lpstr>
      <vt:lpstr>Turingův stroj</vt:lpstr>
      <vt:lpstr>Turingův stroj</vt:lpstr>
      <vt:lpstr>Turingův stroj</vt:lpstr>
      <vt:lpstr>Turingův stroj</vt:lpstr>
      <vt:lpstr>Turingův stroj</vt:lpstr>
      <vt:lpstr>Turingův stroj</vt:lpstr>
      <vt:lpstr>Church–Turingova teze</vt:lpstr>
      <vt:lpstr>Church–Turingova teze</vt:lpstr>
      <vt:lpstr>Úkol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250</cp:revision>
  <dcterms:created xsi:type="dcterms:W3CDTF">2025-09-24T08:26:16Z</dcterms:created>
  <dcterms:modified xsi:type="dcterms:W3CDTF">2025-10-10T14:45:05Z</dcterms:modified>
</cp:coreProperties>
</file>