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9" r:id="rId3"/>
    <p:sldId id="257" r:id="rId4"/>
    <p:sldId id="258" r:id="rId5"/>
    <p:sldId id="261" r:id="rId6"/>
    <p:sldId id="262" r:id="rId7"/>
    <p:sldId id="260" r:id="rId8"/>
  </p:sldIdLst>
  <p:sldSz cx="12192000" cy="6858000"/>
  <p:notesSz cx="6858000" cy="9144000"/>
  <p:defaultTextStyle>
    <a:defPPr>
      <a:defRPr lang="en-GB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C784167-E5F4-2ED6-3A28-FCCF02C66D61}" v="652" dt="2025-09-22T09:46:50.57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72" autoAdjust="0"/>
    <p:restoredTop sz="94660"/>
  </p:normalViewPr>
  <p:slideViewPr>
    <p:cSldViewPr snapToGrid="0">
      <p:cViewPr varScale="1">
        <p:scale>
          <a:sx n="86" d="100"/>
          <a:sy n="86" d="100"/>
        </p:scale>
        <p:origin x="96" y="8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Relationship Id="rId14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an Schreier" userId="S::sch0170@ad.slu.cz::832da3ef-606f-498e-b683-509122df5ed9" providerId="AD" clId="Web-{FC784167-E5F4-2ED6-3A28-FCCF02C66D61}"/>
    <pc:docChg chg="addSld delSld modSld sldOrd">
      <pc:chgData name="Jan Schreier" userId="S::sch0170@ad.slu.cz::832da3ef-606f-498e-b683-509122df5ed9" providerId="AD" clId="Web-{FC784167-E5F4-2ED6-3A28-FCCF02C66D61}" dt="2025-09-22T09:46:50.578" v="683" actId="20577"/>
      <pc:docMkLst>
        <pc:docMk/>
      </pc:docMkLst>
      <pc:sldChg chg="modSp">
        <pc:chgData name="Jan Schreier" userId="S::sch0170@ad.slu.cz::832da3ef-606f-498e-b683-509122df5ed9" providerId="AD" clId="Web-{FC784167-E5F4-2ED6-3A28-FCCF02C66D61}" dt="2025-09-22T09:04:15.754" v="2" actId="20577"/>
        <pc:sldMkLst>
          <pc:docMk/>
          <pc:sldMk cId="109857222" sldId="256"/>
        </pc:sldMkLst>
        <pc:spChg chg="mod">
          <ac:chgData name="Jan Schreier" userId="S::sch0170@ad.slu.cz::832da3ef-606f-498e-b683-509122df5ed9" providerId="AD" clId="Web-{FC784167-E5F4-2ED6-3A28-FCCF02C66D61}" dt="2025-09-22T09:04:15.754" v="2" actId="20577"/>
          <ac:spMkLst>
            <pc:docMk/>
            <pc:sldMk cId="109857222" sldId="256"/>
            <ac:spMk id="2" creationId="{00000000-0000-0000-0000-000000000000}"/>
          </ac:spMkLst>
        </pc:spChg>
      </pc:sldChg>
      <pc:sldChg chg="modSp new">
        <pc:chgData name="Jan Schreier" userId="S::sch0170@ad.slu.cz::832da3ef-606f-498e-b683-509122df5ed9" providerId="AD" clId="Web-{FC784167-E5F4-2ED6-3A28-FCCF02C66D61}" dt="2025-09-22T09:24:31.311" v="308" actId="20577"/>
        <pc:sldMkLst>
          <pc:docMk/>
          <pc:sldMk cId="4138950827" sldId="257"/>
        </pc:sldMkLst>
        <pc:spChg chg="mod">
          <ac:chgData name="Jan Schreier" userId="S::sch0170@ad.slu.cz::832da3ef-606f-498e-b683-509122df5ed9" providerId="AD" clId="Web-{FC784167-E5F4-2ED6-3A28-FCCF02C66D61}" dt="2025-09-22T09:04:54.442" v="9" actId="20577"/>
          <ac:spMkLst>
            <pc:docMk/>
            <pc:sldMk cId="4138950827" sldId="257"/>
            <ac:spMk id="2" creationId="{4D27A488-D026-24CE-BDB0-1D299859F32F}"/>
          </ac:spMkLst>
        </pc:spChg>
        <pc:spChg chg="mod">
          <ac:chgData name="Jan Schreier" userId="S::sch0170@ad.slu.cz::832da3ef-606f-498e-b683-509122df5ed9" providerId="AD" clId="Web-{FC784167-E5F4-2ED6-3A28-FCCF02C66D61}" dt="2025-09-22T09:24:31.311" v="308" actId="20577"/>
          <ac:spMkLst>
            <pc:docMk/>
            <pc:sldMk cId="4138950827" sldId="257"/>
            <ac:spMk id="3" creationId="{32D430B2-2FDB-C5D1-B28F-494CEAEC6698}"/>
          </ac:spMkLst>
        </pc:spChg>
      </pc:sldChg>
      <pc:sldChg chg="modSp new">
        <pc:chgData name="Jan Schreier" userId="S::sch0170@ad.slu.cz::832da3ef-606f-498e-b683-509122df5ed9" providerId="AD" clId="Web-{FC784167-E5F4-2ED6-3A28-FCCF02C66D61}" dt="2025-09-22T09:28:32.189" v="422" actId="20577"/>
        <pc:sldMkLst>
          <pc:docMk/>
          <pc:sldMk cId="283181158" sldId="258"/>
        </pc:sldMkLst>
        <pc:spChg chg="mod">
          <ac:chgData name="Jan Schreier" userId="S::sch0170@ad.slu.cz::832da3ef-606f-498e-b683-509122df5ed9" providerId="AD" clId="Web-{FC784167-E5F4-2ED6-3A28-FCCF02C66D61}" dt="2025-09-22T09:07:48.163" v="49" actId="20577"/>
          <ac:spMkLst>
            <pc:docMk/>
            <pc:sldMk cId="283181158" sldId="258"/>
            <ac:spMk id="2" creationId="{7EBE86DA-C396-7C42-B612-87BB3A07CE1F}"/>
          </ac:spMkLst>
        </pc:spChg>
        <pc:spChg chg="mod">
          <ac:chgData name="Jan Schreier" userId="S::sch0170@ad.slu.cz::832da3ef-606f-498e-b683-509122df5ed9" providerId="AD" clId="Web-{FC784167-E5F4-2ED6-3A28-FCCF02C66D61}" dt="2025-09-22T09:28:32.189" v="422" actId="20577"/>
          <ac:spMkLst>
            <pc:docMk/>
            <pc:sldMk cId="283181158" sldId="258"/>
            <ac:spMk id="3" creationId="{A6B741FB-52B1-FF63-0905-6CAEAB2AF9DD}"/>
          </ac:spMkLst>
        </pc:spChg>
      </pc:sldChg>
      <pc:sldChg chg="modSp new">
        <pc:chgData name="Jan Schreier" userId="S::sch0170@ad.slu.cz::832da3ef-606f-498e-b683-509122df5ed9" providerId="AD" clId="Web-{FC784167-E5F4-2ED6-3A28-FCCF02C66D61}" dt="2025-09-22T09:28:15.408" v="420" actId="20577"/>
        <pc:sldMkLst>
          <pc:docMk/>
          <pc:sldMk cId="3099981403" sldId="259"/>
        </pc:sldMkLst>
        <pc:spChg chg="mod">
          <ac:chgData name="Jan Schreier" userId="S::sch0170@ad.slu.cz::832da3ef-606f-498e-b683-509122df5ed9" providerId="AD" clId="Web-{FC784167-E5F4-2ED6-3A28-FCCF02C66D61}" dt="2025-09-22T09:28:15.408" v="420" actId="20577"/>
          <ac:spMkLst>
            <pc:docMk/>
            <pc:sldMk cId="3099981403" sldId="259"/>
            <ac:spMk id="2" creationId="{E855EAAC-8D8F-E757-7BF7-0BE4453B4AE8}"/>
          </ac:spMkLst>
        </pc:spChg>
        <pc:spChg chg="mod">
          <ac:chgData name="Jan Schreier" userId="S::sch0170@ad.slu.cz::832da3ef-606f-498e-b683-509122df5ed9" providerId="AD" clId="Web-{FC784167-E5F4-2ED6-3A28-FCCF02C66D61}" dt="2025-09-22T09:27:57.470" v="416" actId="20577"/>
          <ac:spMkLst>
            <pc:docMk/>
            <pc:sldMk cId="3099981403" sldId="259"/>
            <ac:spMk id="3" creationId="{88B469C6-14D6-C7B7-B9A7-BBF023E1C5FC}"/>
          </ac:spMkLst>
        </pc:spChg>
      </pc:sldChg>
      <pc:sldChg chg="modSp new del">
        <pc:chgData name="Jan Schreier" userId="S::sch0170@ad.slu.cz::832da3ef-606f-498e-b683-509122df5ed9" providerId="AD" clId="Web-{FC784167-E5F4-2ED6-3A28-FCCF02C66D61}" dt="2025-09-22T09:29:48.867" v="455"/>
        <pc:sldMkLst>
          <pc:docMk/>
          <pc:sldMk cId="1260649413" sldId="260"/>
        </pc:sldMkLst>
        <pc:spChg chg="mod">
          <ac:chgData name="Jan Schreier" userId="S::sch0170@ad.slu.cz::832da3ef-606f-498e-b683-509122df5ed9" providerId="AD" clId="Web-{FC784167-E5F4-2ED6-3A28-FCCF02C66D61}" dt="2025-09-22T09:29:03.456" v="432" actId="20577"/>
          <ac:spMkLst>
            <pc:docMk/>
            <pc:sldMk cId="1260649413" sldId="260"/>
            <ac:spMk id="2" creationId="{66755A83-33E0-E33B-B864-30E0850A5CA5}"/>
          </ac:spMkLst>
        </pc:spChg>
        <pc:spChg chg="mod">
          <ac:chgData name="Jan Schreier" userId="S::sch0170@ad.slu.cz::832da3ef-606f-498e-b683-509122df5ed9" providerId="AD" clId="Web-{FC784167-E5F4-2ED6-3A28-FCCF02C66D61}" dt="2025-09-22T09:29:48.492" v="454" actId="20577"/>
          <ac:spMkLst>
            <pc:docMk/>
            <pc:sldMk cId="1260649413" sldId="260"/>
            <ac:spMk id="3" creationId="{BD3911FF-5CEB-6DF2-107E-3D61E04D4059}"/>
          </ac:spMkLst>
        </pc:spChg>
      </pc:sldChg>
      <pc:sldChg chg="modSp new">
        <pc:chgData name="Jan Schreier" userId="S::sch0170@ad.slu.cz::832da3ef-606f-498e-b683-509122df5ed9" providerId="AD" clId="Web-{FC784167-E5F4-2ED6-3A28-FCCF02C66D61}" dt="2025-09-22T09:36:44.094" v="605" actId="20577"/>
        <pc:sldMkLst>
          <pc:docMk/>
          <pc:sldMk cId="2805374144" sldId="260"/>
        </pc:sldMkLst>
        <pc:spChg chg="mod">
          <ac:chgData name="Jan Schreier" userId="S::sch0170@ad.slu.cz::832da3ef-606f-498e-b683-509122df5ed9" providerId="AD" clId="Web-{FC784167-E5F4-2ED6-3A28-FCCF02C66D61}" dt="2025-09-22T09:36:44.094" v="605" actId="20577"/>
          <ac:spMkLst>
            <pc:docMk/>
            <pc:sldMk cId="2805374144" sldId="260"/>
            <ac:spMk id="2" creationId="{8CF61194-CFAC-663C-F6BB-6F0B657F3804}"/>
          </ac:spMkLst>
        </pc:spChg>
        <pc:spChg chg="mod">
          <ac:chgData name="Jan Schreier" userId="S::sch0170@ad.slu.cz::832da3ef-606f-498e-b683-509122df5ed9" providerId="AD" clId="Web-{FC784167-E5F4-2ED6-3A28-FCCF02C66D61}" dt="2025-09-22T09:35:29.108" v="592" actId="20577"/>
          <ac:spMkLst>
            <pc:docMk/>
            <pc:sldMk cId="2805374144" sldId="260"/>
            <ac:spMk id="3" creationId="{40DF60AF-E37C-6B32-B081-99C9D1FD12B9}"/>
          </ac:spMkLst>
        </pc:spChg>
      </pc:sldChg>
      <pc:sldChg chg="modSp new">
        <pc:chgData name="Jan Schreier" userId="S::sch0170@ad.slu.cz::832da3ef-606f-498e-b683-509122df5ed9" providerId="AD" clId="Web-{FC784167-E5F4-2ED6-3A28-FCCF02C66D61}" dt="2025-09-22T09:34:25.136" v="580" actId="20577"/>
        <pc:sldMkLst>
          <pc:docMk/>
          <pc:sldMk cId="256039481" sldId="261"/>
        </pc:sldMkLst>
        <pc:spChg chg="mod">
          <ac:chgData name="Jan Schreier" userId="S::sch0170@ad.slu.cz::832da3ef-606f-498e-b683-509122df5ed9" providerId="AD" clId="Web-{FC784167-E5F4-2ED6-3A28-FCCF02C66D61}" dt="2025-09-22T09:34:03.245" v="557" actId="20577"/>
          <ac:spMkLst>
            <pc:docMk/>
            <pc:sldMk cId="256039481" sldId="261"/>
            <ac:spMk id="2" creationId="{D4DAF66A-389D-6E06-95AB-53567ECC46B2}"/>
          </ac:spMkLst>
        </pc:spChg>
        <pc:spChg chg="mod">
          <ac:chgData name="Jan Schreier" userId="S::sch0170@ad.slu.cz::832da3ef-606f-498e-b683-509122df5ed9" providerId="AD" clId="Web-{FC784167-E5F4-2ED6-3A28-FCCF02C66D61}" dt="2025-09-22T09:34:25.136" v="580" actId="20577"/>
          <ac:spMkLst>
            <pc:docMk/>
            <pc:sldMk cId="256039481" sldId="261"/>
            <ac:spMk id="3" creationId="{2BA3A76E-4D6C-FEFB-8DEE-39EC73CFE3F1}"/>
          </ac:spMkLst>
        </pc:spChg>
      </pc:sldChg>
      <pc:sldChg chg="modSp new ord">
        <pc:chgData name="Jan Schreier" userId="S::sch0170@ad.slu.cz::832da3ef-606f-498e-b683-509122df5ed9" providerId="AD" clId="Web-{FC784167-E5F4-2ED6-3A28-FCCF02C66D61}" dt="2025-09-22T09:46:50.578" v="683" actId="20577"/>
        <pc:sldMkLst>
          <pc:docMk/>
          <pc:sldMk cId="3870669238" sldId="262"/>
        </pc:sldMkLst>
        <pc:spChg chg="mod">
          <ac:chgData name="Jan Schreier" userId="S::sch0170@ad.slu.cz::832da3ef-606f-498e-b683-509122df5ed9" providerId="AD" clId="Web-{FC784167-E5F4-2ED6-3A28-FCCF02C66D61}" dt="2025-09-22T09:37:09.501" v="607" actId="20577"/>
          <ac:spMkLst>
            <pc:docMk/>
            <pc:sldMk cId="3870669238" sldId="262"/>
            <ac:spMk id="2" creationId="{329A0A16-2F17-34C2-D2D0-B5F9E89940C9}"/>
          </ac:spMkLst>
        </pc:spChg>
        <pc:spChg chg="mod">
          <ac:chgData name="Jan Schreier" userId="S::sch0170@ad.slu.cz::832da3ef-606f-498e-b683-509122df5ed9" providerId="AD" clId="Web-{FC784167-E5F4-2ED6-3A28-FCCF02C66D61}" dt="2025-09-22T09:46:50.578" v="683" actId="20577"/>
          <ac:spMkLst>
            <pc:docMk/>
            <pc:sldMk cId="3870669238" sldId="262"/>
            <ac:spMk id="3" creationId="{5047E406-1BA0-2283-5A88-FF93FE17C750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22/09/2025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853878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22/09/2025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029054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22/09/2025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794456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22/09/2025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491384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22/09/2025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915245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22/09/2025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030920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22/09/2025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331723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22/09/2025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103125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22/09/2025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463889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22/09/2025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718414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22/09/2025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189582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46CE7D5-CF57-46EF-B807-FDD0502418D4}" type="datetimeFigureOut">
              <a:rPr lang="en-GB" smtClean="0"/>
              <a:t>22/09/2025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609540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GB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mailto:jan.schreier@slu.cz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 err="1"/>
              <a:t>Algoritmy</a:t>
            </a:r>
            <a:r>
              <a:rPr lang="en-GB" dirty="0"/>
              <a:t> a </a:t>
            </a:r>
            <a:r>
              <a:rPr lang="en-GB" dirty="0" err="1"/>
              <a:t>programování</a:t>
            </a:r>
            <a:r>
              <a:rPr lang="en-GB" dirty="0"/>
              <a:t> III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98572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55EAAC-8D8F-E757-7BF7-0BE4453B4A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 err="1"/>
              <a:t>Algoritmy</a:t>
            </a:r>
            <a:r>
              <a:rPr lang="en-GB" dirty="0"/>
              <a:t> a </a:t>
            </a:r>
            <a:r>
              <a:rPr lang="en-GB" dirty="0" err="1"/>
              <a:t>programování</a:t>
            </a:r>
            <a:r>
              <a:rPr lang="en-GB" dirty="0"/>
              <a:t> III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8B469C6-14D6-C7B7-B9A7-BBF023E1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GB" dirty="0"/>
              <a:t>Mgr. Jan Schreier </a:t>
            </a:r>
          </a:p>
          <a:p>
            <a:r>
              <a:rPr lang="en-GB" dirty="0">
                <a:hlinkClick r:id="rId2"/>
              </a:rPr>
              <a:t>jan.schreier@slu.cz</a:t>
            </a:r>
            <a:endParaRPr lang="en-GB" dirty="0"/>
          </a:p>
          <a:p>
            <a:r>
              <a:rPr lang="en-GB" dirty="0" err="1"/>
              <a:t>Kancelář</a:t>
            </a:r>
            <a:r>
              <a:rPr lang="en-GB" dirty="0"/>
              <a:t> 227, </a:t>
            </a:r>
            <a:r>
              <a:rPr lang="en-GB" dirty="0" err="1"/>
              <a:t>konzultační</a:t>
            </a:r>
            <a:r>
              <a:rPr lang="en-GB" dirty="0"/>
              <a:t> </a:t>
            </a:r>
            <a:r>
              <a:rPr lang="en-GB" dirty="0" err="1"/>
              <a:t>hodiny</a:t>
            </a:r>
            <a:r>
              <a:rPr lang="en-GB" dirty="0"/>
              <a:t> </a:t>
            </a:r>
            <a:r>
              <a:rPr lang="en-GB" dirty="0" err="1"/>
              <a:t>dle</a:t>
            </a:r>
            <a:r>
              <a:rPr lang="en-GB" dirty="0"/>
              <a:t> </a:t>
            </a:r>
            <a:r>
              <a:rPr lang="en-GB" dirty="0" err="1"/>
              <a:t>domluvy</a:t>
            </a:r>
            <a:r>
              <a:rPr lang="en-GB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0999814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27A488-D026-24CE-BDB0-1D299859F3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 err="1"/>
              <a:t>Obsah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D430B2-2FDB-C5D1-B28F-494CEAEC66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 fontScale="92500" lnSpcReduction="20000"/>
          </a:bodyPr>
          <a:lstStyle/>
          <a:p>
            <a:r>
              <a:rPr lang="en-GB" dirty="0"/>
              <a:t>C++ </a:t>
            </a:r>
            <a:r>
              <a:rPr lang="en-GB" dirty="0" err="1"/>
              <a:t>opakování</a:t>
            </a:r>
            <a:endParaRPr lang="en-GB"/>
          </a:p>
          <a:p>
            <a:r>
              <a:rPr lang="en-GB" dirty="0"/>
              <a:t>C#</a:t>
            </a:r>
          </a:p>
          <a:p>
            <a:pPr lvl="1">
              <a:buNone/>
            </a:pPr>
            <a:r>
              <a:rPr lang="en-GB" b="1" dirty="0" err="1">
                <a:ea typeface="+mn-lt"/>
                <a:cs typeface="+mn-lt"/>
              </a:rPr>
              <a:t>Základní</a:t>
            </a:r>
            <a:r>
              <a:rPr lang="en-GB" b="1" dirty="0">
                <a:ea typeface="+mn-lt"/>
                <a:cs typeface="+mn-lt"/>
              </a:rPr>
              <a:t> </a:t>
            </a:r>
            <a:r>
              <a:rPr lang="en-GB" b="1" dirty="0" err="1">
                <a:ea typeface="+mn-lt"/>
                <a:cs typeface="+mn-lt"/>
              </a:rPr>
              <a:t>syntaxe</a:t>
            </a:r>
            <a:endParaRPr lang="en-GB" dirty="0" err="1"/>
          </a:p>
          <a:p>
            <a:pPr lvl="2">
              <a:buFont typeface="Arial"/>
              <a:buChar char="•"/>
            </a:pPr>
            <a:r>
              <a:rPr lang="en-GB" err="1">
                <a:ea typeface="+mn-lt"/>
                <a:cs typeface="+mn-lt"/>
              </a:rPr>
              <a:t>Proměnné</a:t>
            </a:r>
            <a:r>
              <a:rPr lang="en-GB" dirty="0">
                <a:ea typeface="+mn-lt"/>
                <a:cs typeface="+mn-lt"/>
              </a:rPr>
              <a:t> a </a:t>
            </a:r>
            <a:r>
              <a:rPr lang="en-GB" err="1">
                <a:ea typeface="+mn-lt"/>
                <a:cs typeface="+mn-lt"/>
              </a:rPr>
              <a:t>datové</a:t>
            </a:r>
            <a:r>
              <a:rPr lang="en-GB" dirty="0">
                <a:ea typeface="+mn-lt"/>
                <a:cs typeface="+mn-lt"/>
              </a:rPr>
              <a:t> </a:t>
            </a:r>
            <a:r>
              <a:rPr lang="en-GB" err="1">
                <a:ea typeface="+mn-lt"/>
                <a:cs typeface="+mn-lt"/>
              </a:rPr>
              <a:t>typy</a:t>
            </a:r>
            <a:r>
              <a:rPr lang="en-GB" dirty="0">
                <a:ea typeface="+mn-lt"/>
                <a:cs typeface="+mn-lt"/>
              </a:rPr>
              <a:t> (</a:t>
            </a:r>
            <a:r>
              <a:rPr lang="en-GB" dirty="0">
                <a:latin typeface="Consolas"/>
              </a:rPr>
              <a:t>int</a:t>
            </a:r>
            <a:r>
              <a:rPr lang="en-GB" dirty="0">
                <a:ea typeface="+mn-lt"/>
                <a:cs typeface="+mn-lt"/>
              </a:rPr>
              <a:t>, </a:t>
            </a:r>
            <a:r>
              <a:rPr lang="en-GB" dirty="0">
                <a:latin typeface="Consolas"/>
              </a:rPr>
              <a:t>double</a:t>
            </a:r>
            <a:r>
              <a:rPr lang="en-GB" dirty="0">
                <a:ea typeface="+mn-lt"/>
                <a:cs typeface="+mn-lt"/>
              </a:rPr>
              <a:t>, </a:t>
            </a:r>
            <a:r>
              <a:rPr lang="en-GB" dirty="0">
                <a:latin typeface="Consolas"/>
              </a:rPr>
              <a:t>string</a:t>
            </a:r>
            <a:r>
              <a:rPr lang="en-GB" dirty="0">
                <a:ea typeface="+mn-lt"/>
                <a:cs typeface="+mn-lt"/>
              </a:rPr>
              <a:t>, </a:t>
            </a:r>
            <a:r>
              <a:rPr lang="en-GB" dirty="0">
                <a:latin typeface="Consolas"/>
              </a:rPr>
              <a:t>bool</a:t>
            </a:r>
            <a:r>
              <a:rPr lang="en-GB" dirty="0">
                <a:ea typeface="+mn-lt"/>
                <a:cs typeface="+mn-lt"/>
              </a:rPr>
              <a:t>, </a:t>
            </a:r>
            <a:r>
              <a:rPr lang="en-GB" dirty="0">
                <a:latin typeface="Consolas"/>
              </a:rPr>
              <a:t>var</a:t>
            </a:r>
            <a:r>
              <a:rPr lang="en-GB" dirty="0">
                <a:ea typeface="+mn-lt"/>
                <a:cs typeface="+mn-lt"/>
              </a:rPr>
              <a:t>)</a:t>
            </a:r>
            <a:endParaRPr lang="en-GB"/>
          </a:p>
          <a:p>
            <a:pPr lvl="2">
              <a:buFont typeface="Arial"/>
              <a:buChar char="•"/>
            </a:pPr>
            <a:r>
              <a:rPr lang="en-GB" err="1">
                <a:ea typeface="+mn-lt"/>
                <a:cs typeface="+mn-lt"/>
              </a:rPr>
              <a:t>Vstup</a:t>
            </a:r>
            <a:r>
              <a:rPr lang="en-GB" dirty="0">
                <a:ea typeface="+mn-lt"/>
                <a:cs typeface="+mn-lt"/>
              </a:rPr>
              <a:t> a </a:t>
            </a:r>
            <a:r>
              <a:rPr lang="en-GB" err="1">
                <a:ea typeface="+mn-lt"/>
                <a:cs typeface="+mn-lt"/>
              </a:rPr>
              <a:t>výstup</a:t>
            </a:r>
            <a:r>
              <a:rPr lang="en-GB" dirty="0">
                <a:ea typeface="+mn-lt"/>
                <a:cs typeface="+mn-lt"/>
              </a:rPr>
              <a:t> (</a:t>
            </a:r>
            <a:r>
              <a:rPr lang="en-GB" err="1">
                <a:latin typeface="Consolas"/>
              </a:rPr>
              <a:t>Console.WriteLine</a:t>
            </a:r>
            <a:r>
              <a:rPr lang="en-GB" dirty="0">
                <a:ea typeface="+mn-lt"/>
                <a:cs typeface="+mn-lt"/>
              </a:rPr>
              <a:t>, </a:t>
            </a:r>
            <a:r>
              <a:rPr lang="en-GB" err="1">
                <a:latin typeface="Consolas"/>
              </a:rPr>
              <a:t>Console.ReadLine</a:t>
            </a:r>
            <a:r>
              <a:rPr lang="en-GB" dirty="0">
                <a:ea typeface="+mn-lt"/>
                <a:cs typeface="+mn-lt"/>
              </a:rPr>
              <a:t>)</a:t>
            </a:r>
            <a:endParaRPr lang="en-GB"/>
          </a:p>
          <a:p>
            <a:pPr lvl="2">
              <a:buFont typeface="Arial"/>
              <a:buChar char="•"/>
            </a:pPr>
            <a:r>
              <a:rPr lang="en-GB" err="1">
                <a:ea typeface="+mn-lt"/>
                <a:cs typeface="+mn-lt"/>
              </a:rPr>
              <a:t>Podmínky</a:t>
            </a:r>
            <a:r>
              <a:rPr lang="en-GB" dirty="0">
                <a:ea typeface="+mn-lt"/>
                <a:cs typeface="+mn-lt"/>
              </a:rPr>
              <a:t> (</a:t>
            </a:r>
            <a:r>
              <a:rPr lang="en-GB" dirty="0">
                <a:latin typeface="Consolas"/>
              </a:rPr>
              <a:t>if</a:t>
            </a:r>
            <a:r>
              <a:rPr lang="en-GB" dirty="0">
                <a:ea typeface="+mn-lt"/>
                <a:cs typeface="+mn-lt"/>
              </a:rPr>
              <a:t>, </a:t>
            </a:r>
            <a:r>
              <a:rPr lang="en-GB" dirty="0">
                <a:latin typeface="Consolas"/>
              </a:rPr>
              <a:t>else if</a:t>
            </a:r>
            <a:r>
              <a:rPr lang="en-GB" dirty="0">
                <a:ea typeface="+mn-lt"/>
                <a:cs typeface="+mn-lt"/>
              </a:rPr>
              <a:t>, </a:t>
            </a:r>
            <a:r>
              <a:rPr lang="en-GB" dirty="0">
                <a:latin typeface="Consolas"/>
              </a:rPr>
              <a:t>else</a:t>
            </a:r>
            <a:r>
              <a:rPr lang="en-GB" dirty="0">
                <a:ea typeface="+mn-lt"/>
                <a:cs typeface="+mn-lt"/>
              </a:rPr>
              <a:t>, </a:t>
            </a:r>
            <a:r>
              <a:rPr lang="en-GB" dirty="0">
                <a:latin typeface="Consolas"/>
              </a:rPr>
              <a:t>switch</a:t>
            </a:r>
            <a:r>
              <a:rPr lang="en-GB" dirty="0">
                <a:ea typeface="+mn-lt"/>
                <a:cs typeface="+mn-lt"/>
              </a:rPr>
              <a:t>)</a:t>
            </a:r>
            <a:endParaRPr lang="en-GB"/>
          </a:p>
          <a:p>
            <a:pPr lvl="2">
              <a:buFont typeface="Arial"/>
              <a:buChar char="•"/>
            </a:pPr>
            <a:r>
              <a:rPr lang="en-GB" dirty="0" err="1">
                <a:ea typeface="+mn-lt"/>
                <a:cs typeface="+mn-lt"/>
              </a:rPr>
              <a:t>Cykly</a:t>
            </a:r>
            <a:r>
              <a:rPr lang="en-GB" dirty="0">
                <a:ea typeface="+mn-lt"/>
                <a:cs typeface="+mn-lt"/>
              </a:rPr>
              <a:t> (</a:t>
            </a:r>
            <a:r>
              <a:rPr lang="en-GB" dirty="0">
                <a:latin typeface="Consolas"/>
              </a:rPr>
              <a:t>for</a:t>
            </a:r>
            <a:r>
              <a:rPr lang="en-GB" dirty="0">
                <a:ea typeface="+mn-lt"/>
                <a:cs typeface="+mn-lt"/>
              </a:rPr>
              <a:t>, </a:t>
            </a:r>
            <a:r>
              <a:rPr lang="en-GB" dirty="0">
                <a:latin typeface="Consolas"/>
              </a:rPr>
              <a:t>foreach</a:t>
            </a:r>
            <a:r>
              <a:rPr lang="en-GB" dirty="0">
                <a:ea typeface="+mn-lt"/>
                <a:cs typeface="+mn-lt"/>
              </a:rPr>
              <a:t>, </a:t>
            </a:r>
            <a:r>
              <a:rPr lang="en-GB" dirty="0">
                <a:latin typeface="Consolas"/>
              </a:rPr>
              <a:t>while</a:t>
            </a:r>
            <a:r>
              <a:rPr lang="en-GB" dirty="0">
                <a:ea typeface="+mn-lt"/>
                <a:cs typeface="+mn-lt"/>
              </a:rPr>
              <a:t>, </a:t>
            </a:r>
            <a:r>
              <a:rPr lang="en-GB" dirty="0">
                <a:latin typeface="Consolas"/>
              </a:rPr>
              <a:t>do-while)</a:t>
            </a:r>
            <a:endParaRPr lang="en-GB" dirty="0" err="1">
              <a:ea typeface="+mn-lt"/>
              <a:cs typeface="+mn-lt"/>
            </a:endParaRPr>
          </a:p>
          <a:p>
            <a:pPr marL="457200" lvl="1" indent="0">
              <a:buNone/>
            </a:pPr>
            <a:r>
              <a:rPr lang="en-GB" b="1" dirty="0" err="1">
                <a:ea typeface="+mn-lt"/>
                <a:cs typeface="+mn-lt"/>
              </a:rPr>
              <a:t>Třídy</a:t>
            </a:r>
            <a:r>
              <a:rPr lang="en-GB" b="1" dirty="0">
                <a:ea typeface="+mn-lt"/>
                <a:cs typeface="+mn-lt"/>
              </a:rPr>
              <a:t> a </a:t>
            </a:r>
            <a:r>
              <a:rPr lang="en-GB" b="1" dirty="0" err="1">
                <a:ea typeface="+mn-lt"/>
                <a:cs typeface="+mn-lt"/>
              </a:rPr>
              <a:t>objekty</a:t>
            </a:r>
            <a:endParaRPr lang="en-GB" dirty="0" err="1">
              <a:ea typeface="+mn-lt"/>
              <a:cs typeface="+mn-lt"/>
            </a:endParaRPr>
          </a:p>
          <a:p>
            <a:pPr lvl="2">
              <a:buFont typeface="Arial"/>
              <a:buChar char="•"/>
            </a:pPr>
            <a:r>
              <a:rPr lang="en-GB" sz="2100" dirty="0" err="1">
                <a:ea typeface="+mn-lt"/>
                <a:cs typeface="+mn-lt"/>
              </a:rPr>
              <a:t>Definice</a:t>
            </a:r>
            <a:r>
              <a:rPr lang="en-GB" sz="2100" dirty="0">
                <a:ea typeface="+mn-lt"/>
                <a:cs typeface="+mn-lt"/>
              </a:rPr>
              <a:t> </a:t>
            </a:r>
            <a:r>
              <a:rPr lang="en-GB" sz="2100" dirty="0" err="1">
                <a:ea typeface="+mn-lt"/>
                <a:cs typeface="+mn-lt"/>
              </a:rPr>
              <a:t>třídy</a:t>
            </a:r>
            <a:endParaRPr lang="en-GB" dirty="0">
              <a:ea typeface="+mn-lt"/>
              <a:cs typeface="+mn-lt"/>
            </a:endParaRPr>
          </a:p>
          <a:p>
            <a:pPr lvl="2">
              <a:buFont typeface="Arial"/>
              <a:buChar char="•"/>
            </a:pPr>
            <a:r>
              <a:rPr lang="en-GB" sz="2100" dirty="0" err="1">
                <a:ea typeface="+mn-lt"/>
                <a:cs typeface="+mn-lt"/>
              </a:rPr>
              <a:t>Konstruktory</a:t>
            </a:r>
            <a:endParaRPr lang="en-GB" sz="2100">
              <a:ea typeface="+mn-lt"/>
              <a:cs typeface="+mn-lt"/>
            </a:endParaRPr>
          </a:p>
          <a:p>
            <a:pPr lvl="2">
              <a:buFont typeface="Arial"/>
              <a:buChar char="•"/>
            </a:pPr>
            <a:r>
              <a:rPr lang="en-GB" dirty="0">
                <a:ea typeface="+mn-lt"/>
                <a:cs typeface="+mn-lt"/>
              </a:rPr>
              <a:t>Metody </a:t>
            </a:r>
            <a:r>
              <a:rPr lang="en-GB" err="1">
                <a:ea typeface="+mn-lt"/>
                <a:cs typeface="+mn-lt"/>
              </a:rPr>
              <a:t>objektů</a:t>
            </a:r>
            <a:endParaRPr lang="en-GB"/>
          </a:p>
          <a:p>
            <a:pPr lvl="2">
              <a:buFont typeface="Arial"/>
              <a:buChar char="•"/>
            </a:pPr>
            <a:r>
              <a:rPr lang="en-GB" dirty="0" err="1">
                <a:ea typeface="+mn-lt"/>
                <a:cs typeface="+mn-lt"/>
              </a:rPr>
              <a:t>Zapouzdření</a:t>
            </a:r>
            <a:r>
              <a:rPr lang="en-GB" dirty="0">
                <a:ea typeface="+mn-lt"/>
                <a:cs typeface="+mn-lt"/>
              </a:rPr>
              <a:t> (</a:t>
            </a:r>
            <a:r>
              <a:rPr lang="en-GB" dirty="0">
                <a:latin typeface="Consolas"/>
              </a:rPr>
              <a:t>public</a:t>
            </a:r>
            <a:r>
              <a:rPr lang="en-GB" dirty="0">
                <a:ea typeface="+mn-lt"/>
                <a:cs typeface="+mn-lt"/>
              </a:rPr>
              <a:t>, </a:t>
            </a:r>
            <a:r>
              <a:rPr lang="en-GB" dirty="0">
                <a:latin typeface="Consolas"/>
              </a:rPr>
              <a:t>private</a:t>
            </a:r>
            <a:r>
              <a:rPr lang="en-GB" dirty="0">
                <a:ea typeface="+mn-lt"/>
                <a:cs typeface="+mn-lt"/>
              </a:rPr>
              <a:t>, </a:t>
            </a:r>
            <a:r>
              <a:rPr lang="en-GB" dirty="0">
                <a:latin typeface="Consolas"/>
              </a:rPr>
              <a:t>protected</a:t>
            </a:r>
            <a:r>
              <a:rPr lang="en-GB" dirty="0">
                <a:ea typeface="+mn-lt"/>
                <a:cs typeface="+mn-lt"/>
              </a:rPr>
              <a:t>)</a:t>
            </a:r>
            <a:endParaRPr lang="en-GB" dirty="0"/>
          </a:p>
          <a:p>
            <a:pPr lvl="2">
              <a:buFont typeface="Arial"/>
              <a:buChar char="•"/>
            </a:pPr>
            <a:r>
              <a:rPr lang="en-GB" dirty="0">
                <a:ea typeface="+mn-lt"/>
                <a:cs typeface="+mn-lt"/>
              </a:rPr>
              <a:t>Dědičnost (</a:t>
            </a:r>
            <a:r>
              <a:rPr lang="en-GB" dirty="0">
                <a:latin typeface="Consolas"/>
              </a:rPr>
              <a:t>class Child : Parent</a:t>
            </a:r>
            <a:r>
              <a:rPr lang="en-GB" dirty="0">
                <a:ea typeface="+mn-lt"/>
                <a:cs typeface="+mn-lt"/>
              </a:rPr>
              <a:t>)</a:t>
            </a:r>
            <a:endParaRPr lang="en-GB" b="1" dirty="0">
              <a:ea typeface="+mn-lt"/>
              <a:cs typeface="+mn-lt"/>
            </a:endParaRPr>
          </a:p>
          <a:p>
            <a:pPr marL="0" lvl="2" indent="0">
              <a:buNone/>
            </a:pPr>
            <a:r>
              <a:rPr lang="en-GB" b="1" dirty="0">
                <a:ea typeface="+mn-lt"/>
                <a:cs typeface="+mn-lt"/>
              </a:rPr>
              <a:t>  </a:t>
            </a:r>
            <a:r>
              <a:rPr lang="en-GB" sz="2200" b="1" err="1">
                <a:ea typeface="+mn-lt"/>
                <a:cs typeface="+mn-lt"/>
              </a:rPr>
              <a:t>Kolekce</a:t>
            </a:r>
            <a:r>
              <a:rPr lang="en-GB" sz="2200" b="1" dirty="0">
                <a:ea typeface="+mn-lt"/>
                <a:cs typeface="+mn-lt"/>
              </a:rPr>
              <a:t> (</a:t>
            </a:r>
            <a:r>
              <a:rPr lang="en-GB" sz="2200" b="1" err="1">
                <a:ea typeface="+mn-lt"/>
                <a:cs typeface="+mn-lt"/>
              </a:rPr>
              <a:t>Seznamy</a:t>
            </a:r>
            <a:r>
              <a:rPr lang="en-GB" sz="2200" b="1" dirty="0">
                <a:ea typeface="+mn-lt"/>
                <a:cs typeface="+mn-lt"/>
              </a:rPr>
              <a:t>, </a:t>
            </a:r>
            <a:r>
              <a:rPr lang="en-GB" sz="2200" b="1" err="1">
                <a:ea typeface="+mn-lt"/>
                <a:cs typeface="+mn-lt"/>
              </a:rPr>
              <a:t>Listy</a:t>
            </a:r>
            <a:r>
              <a:rPr lang="en-GB" sz="2200" b="1" dirty="0">
                <a:ea typeface="+mn-lt"/>
                <a:cs typeface="+mn-lt"/>
              </a:rPr>
              <a:t>, </a:t>
            </a:r>
            <a:r>
              <a:rPr lang="en-GB" sz="2200" b="1" err="1">
                <a:ea typeface="+mn-lt"/>
                <a:cs typeface="+mn-lt"/>
              </a:rPr>
              <a:t>Slovníky</a:t>
            </a:r>
            <a:r>
              <a:rPr lang="en-GB" sz="2200" b="1" dirty="0">
                <a:ea typeface="+mn-lt"/>
                <a:cs typeface="+mn-lt"/>
              </a:rPr>
              <a:t>)</a:t>
            </a:r>
            <a:endParaRPr lang="en-GB" sz="2200" b="1" dirty="0" err="1">
              <a:ea typeface="+mn-lt"/>
              <a:cs typeface="+mn-lt"/>
            </a:endParaRPr>
          </a:p>
          <a:p>
            <a:pPr lvl="2">
              <a:buFont typeface="Arial"/>
              <a:buChar char="•"/>
            </a:pPr>
            <a:endParaRPr lang="en-GB" dirty="0">
              <a:latin typeface="Consolas"/>
            </a:endParaRPr>
          </a:p>
          <a:p>
            <a:pPr marL="457200" lvl="1" indent="0">
              <a:buNone/>
            </a:pPr>
            <a:endParaRPr lang="en-GB" dirty="0">
              <a:latin typeface="Aptos"/>
            </a:endParaRPr>
          </a:p>
        </p:txBody>
      </p:sp>
    </p:spTree>
    <p:extLst>
      <p:ext uri="{BB962C8B-B14F-4D97-AF65-F5344CB8AC3E}">
        <p14:creationId xmlns:p14="http://schemas.microsoft.com/office/powerpoint/2010/main" val="41389508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BE86DA-C396-7C42-B612-87BB3A07CE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err="1"/>
              <a:t>Zápočet</a:t>
            </a:r>
            <a:endParaRPr lang="en-US" err="1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6B741FB-52B1-FF63-0905-6CAEAB2AF9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GB" dirty="0" err="1"/>
              <a:t>Požadavky</a:t>
            </a:r>
            <a:r>
              <a:rPr lang="en-GB" dirty="0"/>
              <a:t> </a:t>
            </a:r>
            <a:r>
              <a:rPr lang="en-GB" dirty="0" err="1"/>
              <a:t>na</a:t>
            </a:r>
            <a:r>
              <a:rPr lang="en-GB" dirty="0"/>
              <a:t> </a:t>
            </a:r>
            <a:r>
              <a:rPr lang="en-GB" dirty="0" err="1"/>
              <a:t>projekt</a:t>
            </a:r>
            <a:r>
              <a:rPr lang="en-GB" dirty="0"/>
              <a:t>:</a:t>
            </a:r>
          </a:p>
          <a:p>
            <a:pPr marL="457200" lvl="1" indent="0">
              <a:buNone/>
            </a:pPr>
            <a:r>
              <a:rPr lang="en-GB" dirty="0"/>
              <a:t>Program </a:t>
            </a:r>
            <a:r>
              <a:rPr lang="en-GB" dirty="0" err="1"/>
              <a:t>bude</a:t>
            </a:r>
            <a:r>
              <a:rPr lang="en-GB" dirty="0"/>
              <a:t> </a:t>
            </a:r>
            <a:r>
              <a:rPr lang="en-GB" dirty="0" err="1"/>
              <a:t>napsán</a:t>
            </a:r>
            <a:r>
              <a:rPr lang="en-GB" dirty="0"/>
              <a:t> v </a:t>
            </a:r>
            <a:r>
              <a:rPr lang="en-GB" dirty="0" err="1"/>
              <a:t>jazyce</a:t>
            </a:r>
            <a:r>
              <a:rPr lang="en-GB" dirty="0"/>
              <a:t> C#.</a:t>
            </a:r>
          </a:p>
          <a:p>
            <a:pPr marL="457200" lvl="1" indent="0">
              <a:buNone/>
            </a:pPr>
            <a:r>
              <a:rPr lang="en-GB" dirty="0" err="1">
                <a:ea typeface="+mn-lt"/>
                <a:cs typeface="+mn-lt"/>
              </a:rPr>
              <a:t>Načíst</a:t>
            </a:r>
            <a:r>
              <a:rPr lang="en-GB" dirty="0">
                <a:ea typeface="+mn-lt"/>
                <a:cs typeface="+mn-lt"/>
              </a:rPr>
              <a:t> </a:t>
            </a:r>
            <a:r>
              <a:rPr lang="en-GB" dirty="0" err="1">
                <a:ea typeface="+mn-lt"/>
                <a:cs typeface="+mn-lt"/>
              </a:rPr>
              <a:t>vstup</a:t>
            </a:r>
            <a:r>
              <a:rPr lang="en-GB" dirty="0">
                <a:ea typeface="+mn-lt"/>
                <a:cs typeface="+mn-lt"/>
              </a:rPr>
              <a:t> od </a:t>
            </a:r>
            <a:r>
              <a:rPr lang="en-GB" dirty="0" err="1">
                <a:ea typeface="+mn-lt"/>
                <a:cs typeface="+mn-lt"/>
              </a:rPr>
              <a:t>uživatele</a:t>
            </a:r>
            <a:r>
              <a:rPr lang="en-GB" dirty="0">
                <a:ea typeface="+mn-lt"/>
                <a:cs typeface="+mn-lt"/>
              </a:rPr>
              <a:t>. </a:t>
            </a:r>
          </a:p>
          <a:p>
            <a:pPr marL="457200" lvl="1" indent="0">
              <a:buNone/>
            </a:pPr>
            <a:r>
              <a:rPr lang="en-GB" dirty="0" err="1">
                <a:ea typeface="+mn-lt"/>
                <a:cs typeface="+mn-lt"/>
              </a:rPr>
              <a:t>Definice</a:t>
            </a:r>
            <a:r>
              <a:rPr lang="en-GB" dirty="0">
                <a:ea typeface="+mn-lt"/>
                <a:cs typeface="+mn-lt"/>
              </a:rPr>
              <a:t> a </a:t>
            </a:r>
            <a:r>
              <a:rPr lang="en-GB" dirty="0" err="1">
                <a:ea typeface="+mn-lt"/>
                <a:cs typeface="+mn-lt"/>
              </a:rPr>
              <a:t>použití</a:t>
            </a:r>
            <a:r>
              <a:rPr lang="en-GB" dirty="0">
                <a:ea typeface="+mn-lt"/>
                <a:cs typeface="+mn-lt"/>
              </a:rPr>
              <a:t> </a:t>
            </a:r>
            <a:r>
              <a:rPr lang="en-GB" dirty="0" err="1">
                <a:ea typeface="+mn-lt"/>
                <a:cs typeface="+mn-lt"/>
              </a:rPr>
              <a:t>tříd</a:t>
            </a:r>
            <a:r>
              <a:rPr lang="en-GB" dirty="0">
                <a:ea typeface="+mn-lt"/>
                <a:cs typeface="+mn-lt"/>
              </a:rPr>
              <a:t> a </a:t>
            </a:r>
            <a:r>
              <a:rPr lang="en-GB" dirty="0" err="1">
                <a:ea typeface="+mn-lt"/>
                <a:cs typeface="+mn-lt"/>
              </a:rPr>
              <a:t>objektů</a:t>
            </a:r>
            <a:r>
              <a:rPr lang="en-GB" dirty="0">
                <a:ea typeface="+mn-lt"/>
                <a:cs typeface="+mn-lt"/>
              </a:rPr>
              <a:t>.</a:t>
            </a:r>
          </a:p>
          <a:p>
            <a:pPr marL="457200" lvl="1" indent="0">
              <a:buNone/>
            </a:pPr>
            <a:r>
              <a:rPr lang="en-GB" dirty="0" err="1">
                <a:ea typeface="+mn-lt"/>
                <a:cs typeface="+mn-lt"/>
              </a:rPr>
              <a:t>Konstruktory</a:t>
            </a:r>
            <a:r>
              <a:rPr lang="en-GB" dirty="0">
                <a:ea typeface="+mn-lt"/>
                <a:cs typeface="+mn-lt"/>
              </a:rPr>
              <a:t> a </a:t>
            </a:r>
            <a:r>
              <a:rPr lang="en-GB" dirty="0" err="1">
                <a:ea typeface="+mn-lt"/>
                <a:cs typeface="+mn-lt"/>
              </a:rPr>
              <a:t>zapouzdření</a:t>
            </a:r>
            <a:r>
              <a:rPr lang="en-GB" dirty="0">
                <a:ea typeface="+mn-lt"/>
                <a:cs typeface="+mn-lt"/>
              </a:rPr>
              <a:t>.</a:t>
            </a:r>
          </a:p>
          <a:p>
            <a:pPr marL="457200" lvl="1" indent="0">
              <a:buNone/>
            </a:pPr>
            <a:r>
              <a:rPr lang="en-GB" dirty="0">
                <a:ea typeface="+mn-lt"/>
                <a:cs typeface="+mn-lt"/>
              </a:rPr>
              <a:t>Dědičnost a </a:t>
            </a:r>
            <a:r>
              <a:rPr lang="en-GB" dirty="0" err="1">
                <a:ea typeface="+mn-lt"/>
                <a:cs typeface="+mn-lt"/>
              </a:rPr>
              <a:t>polymorfismus</a:t>
            </a:r>
            <a:r>
              <a:rPr lang="en-GB" dirty="0">
                <a:ea typeface="+mn-lt"/>
                <a:cs typeface="+mn-lt"/>
              </a:rPr>
              <a:t> (</a:t>
            </a:r>
            <a:r>
              <a:rPr lang="en-GB" dirty="0" err="1">
                <a:ea typeface="+mn-lt"/>
                <a:cs typeface="+mn-lt"/>
              </a:rPr>
              <a:t>minimálně</a:t>
            </a:r>
            <a:r>
              <a:rPr lang="en-GB" dirty="0">
                <a:ea typeface="+mn-lt"/>
                <a:cs typeface="+mn-lt"/>
              </a:rPr>
              <a:t> 1 </a:t>
            </a:r>
            <a:r>
              <a:rPr lang="en-GB" dirty="0" err="1">
                <a:ea typeface="+mn-lt"/>
                <a:cs typeface="+mn-lt"/>
              </a:rPr>
              <a:t>ukázka</a:t>
            </a:r>
            <a:r>
              <a:rPr lang="en-GB" dirty="0">
                <a:ea typeface="+mn-lt"/>
                <a:cs typeface="+mn-lt"/>
              </a:rPr>
              <a:t>).</a:t>
            </a:r>
            <a:endParaRPr lang="en-GB" dirty="0"/>
          </a:p>
          <a:p>
            <a:pPr marL="457200" lvl="1" indent="0">
              <a:buNone/>
            </a:pPr>
            <a:r>
              <a:rPr lang="en-GB" dirty="0" err="1"/>
              <a:t>Použití</a:t>
            </a:r>
            <a:r>
              <a:rPr lang="en-GB" dirty="0"/>
              <a:t> </a:t>
            </a:r>
            <a:r>
              <a:rPr lang="en-GB" dirty="0" err="1"/>
              <a:t>kolekce</a:t>
            </a:r>
            <a:r>
              <a:rPr lang="en-GB" dirty="0"/>
              <a:t>.</a:t>
            </a:r>
          </a:p>
          <a:p>
            <a:pPr marL="457200" lvl="1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31811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DAF66A-389D-6E06-95AB-53567ECC46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err="1"/>
              <a:t>Materiály</a:t>
            </a:r>
            <a:endParaRPr lang="en-US" err="1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BA3A76E-4D6C-FEFB-8DEE-39EC73CFE3F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GB" dirty="0" err="1"/>
              <a:t>Všechny</a:t>
            </a:r>
            <a:r>
              <a:rPr lang="en-GB" dirty="0"/>
              <a:t> </a:t>
            </a:r>
            <a:r>
              <a:rPr lang="en-GB" dirty="0" err="1"/>
              <a:t>kody</a:t>
            </a:r>
            <a:r>
              <a:rPr lang="en-GB" dirty="0"/>
              <a:t> ze </a:t>
            </a:r>
            <a:r>
              <a:rPr lang="en-GB" dirty="0" err="1"/>
              <a:t>cvičení</a:t>
            </a:r>
            <a:r>
              <a:rPr lang="en-GB" dirty="0"/>
              <a:t> </a:t>
            </a:r>
            <a:r>
              <a:rPr lang="en-GB" dirty="0" err="1"/>
              <a:t>budou</a:t>
            </a:r>
            <a:r>
              <a:rPr lang="en-GB" dirty="0"/>
              <a:t> </a:t>
            </a:r>
            <a:r>
              <a:rPr lang="en-GB" dirty="0" err="1"/>
              <a:t>dostupné</a:t>
            </a:r>
            <a:r>
              <a:rPr lang="en-GB" dirty="0"/>
              <a:t> v IS SU. </a:t>
            </a:r>
          </a:p>
        </p:txBody>
      </p:sp>
    </p:spTree>
    <p:extLst>
      <p:ext uri="{BB962C8B-B14F-4D97-AF65-F5344CB8AC3E}">
        <p14:creationId xmlns:p14="http://schemas.microsoft.com/office/powerpoint/2010/main" val="2560394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9A0A16-2F17-34C2-D2D0-B5F9E89940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GB" dirty="0"/>
              <a:t>C++ </a:t>
            </a:r>
            <a:r>
              <a:rPr lang="en-GB" dirty="0" err="1"/>
              <a:t>opakování</a:t>
            </a:r>
            <a:endParaRPr lang="en-US" dirty="0" err="1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47E406-1BA0-2283-5A88-FF93FE17C75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 fontScale="92500" lnSpcReduction="10000"/>
          </a:bodyPr>
          <a:lstStyle/>
          <a:p>
            <a:pPr marL="0" indent="0">
              <a:buNone/>
            </a:pPr>
            <a:r>
              <a:rPr lang="en-GB" dirty="0" err="1"/>
              <a:t>Vytvořte</a:t>
            </a:r>
            <a:r>
              <a:rPr lang="en-GB" dirty="0"/>
              <a:t> program, </a:t>
            </a:r>
            <a:r>
              <a:rPr lang="en-GB" dirty="0" err="1"/>
              <a:t>který</a:t>
            </a:r>
            <a:r>
              <a:rPr lang="en-GB" dirty="0"/>
              <a:t> </a:t>
            </a:r>
            <a:r>
              <a:rPr lang="en-GB" dirty="0" err="1"/>
              <a:t>splňuje</a:t>
            </a:r>
            <a:r>
              <a:rPr lang="en-GB" dirty="0"/>
              <a:t> </a:t>
            </a:r>
            <a:r>
              <a:rPr lang="en-GB" dirty="0" err="1"/>
              <a:t>tyto</a:t>
            </a:r>
            <a:r>
              <a:rPr lang="en-GB" dirty="0"/>
              <a:t> </a:t>
            </a:r>
            <a:r>
              <a:rPr lang="en-GB" dirty="0" err="1"/>
              <a:t>podmínky</a:t>
            </a:r>
            <a:r>
              <a:rPr lang="en-GB" dirty="0"/>
              <a:t>:</a:t>
            </a:r>
          </a:p>
          <a:p>
            <a:r>
              <a:rPr lang="en-GB" err="1">
                <a:ea typeface="+mn-lt"/>
                <a:cs typeface="+mn-lt"/>
              </a:rPr>
              <a:t>Vytvořte</a:t>
            </a:r>
            <a:r>
              <a:rPr lang="en-GB">
                <a:ea typeface="+mn-lt"/>
                <a:cs typeface="+mn-lt"/>
              </a:rPr>
              <a:t> pole o </a:t>
            </a:r>
            <a:r>
              <a:rPr lang="en-GB" err="1">
                <a:ea typeface="+mn-lt"/>
                <a:cs typeface="+mn-lt"/>
              </a:rPr>
              <a:t>velikosti</a:t>
            </a:r>
            <a:r>
              <a:rPr lang="en-GB">
                <a:ea typeface="+mn-lt"/>
                <a:cs typeface="+mn-lt"/>
              </a:rPr>
              <a:t> </a:t>
            </a:r>
            <a:r>
              <a:rPr lang="en-GB" b="1">
                <a:ea typeface="+mn-lt"/>
                <a:cs typeface="+mn-lt"/>
              </a:rPr>
              <a:t>5 </a:t>
            </a:r>
            <a:r>
              <a:rPr lang="en-GB" b="1" err="1">
                <a:ea typeface="+mn-lt"/>
                <a:cs typeface="+mn-lt"/>
              </a:rPr>
              <a:t>prvků</a:t>
            </a:r>
            <a:r>
              <a:rPr lang="en-GB">
                <a:ea typeface="+mn-lt"/>
                <a:cs typeface="+mn-lt"/>
              </a:rPr>
              <a:t> (</a:t>
            </a:r>
            <a:r>
              <a:rPr lang="en-GB">
                <a:latin typeface="Consolas"/>
              </a:rPr>
              <a:t>int numbers[5];</a:t>
            </a:r>
            <a:r>
              <a:rPr lang="en-GB">
                <a:ea typeface="+mn-lt"/>
                <a:cs typeface="+mn-lt"/>
              </a:rPr>
              <a:t>).</a:t>
            </a:r>
            <a:endParaRPr lang="en-GB" dirty="0"/>
          </a:p>
          <a:p>
            <a:r>
              <a:rPr lang="en-GB" err="1">
                <a:ea typeface="+mn-lt"/>
                <a:cs typeface="+mn-lt"/>
              </a:rPr>
              <a:t>Načte</a:t>
            </a:r>
            <a:r>
              <a:rPr lang="en-GB">
                <a:ea typeface="+mn-lt"/>
                <a:cs typeface="+mn-lt"/>
              </a:rPr>
              <a:t> </a:t>
            </a:r>
            <a:r>
              <a:rPr lang="en-GB" dirty="0">
                <a:ea typeface="+mn-lt"/>
                <a:cs typeface="+mn-lt"/>
              </a:rPr>
              <a:t>od </a:t>
            </a:r>
            <a:r>
              <a:rPr lang="en-GB" err="1">
                <a:ea typeface="+mn-lt"/>
                <a:cs typeface="+mn-lt"/>
              </a:rPr>
              <a:t>uživatele</a:t>
            </a:r>
            <a:r>
              <a:rPr lang="en-GB" dirty="0">
                <a:ea typeface="+mn-lt"/>
                <a:cs typeface="+mn-lt"/>
              </a:rPr>
              <a:t> </a:t>
            </a:r>
            <a:r>
              <a:rPr lang="en-GB" b="1" dirty="0">
                <a:ea typeface="+mn-lt"/>
                <a:cs typeface="+mn-lt"/>
              </a:rPr>
              <a:t>5 </a:t>
            </a:r>
            <a:r>
              <a:rPr lang="en-GB" b="1" err="1">
                <a:ea typeface="+mn-lt"/>
                <a:cs typeface="+mn-lt"/>
              </a:rPr>
              <a:t>celých</a:t>
            </a:r>
            <a:r>
              <a:rPr lang="en-GB" b="1" dirty="0">
                <a:ea typeface="+mn-lt"/>
                <a:cs typeface="+mn-lt"/>
              </a:rPr>
              <a:t> </a:t>
            </a:r>
            <a:r>
              <a:rPr lang="en-GB" b="1" err="1">
                <a:ea typeface="+mn-lt"/>
                <a:cs typeface="+mn-lt"/>
              </a:rPr>
              <a:t>čísel</a:t>
            </a:r>
            <a:r>
              <a:rPr lang="en-GB" dirty="0">
                <a:ea typeface="+mn-lt"/>
                <a:cs typeface="+mn-lt"/>
              </a:rPr>
              <a:t> a </a:t>
            </a:r>
            <a:r>
              <a:rPr lang="en-GB" err="1">
                <a:ea typeface="+mn-lt"/>
                <a:cs typeface="+mn-lt"/>
              </a:rPr>
              <a:t>uloží</a:t>
            </a:r>
            <a:r>
              <a:rPr lang="en-GB" dirty="0">
                <a:ea typeface="+mn-lt"/>
                <a:cs typeface="+mn-lt"/>
              </a:rPr>
              <a:t> je do pole.</a:t>
            </a:r>
            <a:endParaRPr lang="en-GB" dirty="0"/>
          </a:p>
          <a:p>
            <a:r>
              <a:rPr lang="en-GB" dirty="0" err="1">
                <a:ea typeface="+mn-lt"/>
                <a:cs typeface="+mn-lt"/>
              </a:rPr>
              <a:t>Spočítá</a:t>
            </a:r>
            <a:r>
              <a:rPr lang="en-GB" dirty="0">
                <a:ea typeface="+mn-lt"/>
                <a:cs typeface="+mn-lt"/>
              </a:rPr>
              <a:t> </a:t>
            </a:r>
            <a:r>
              <a:rPr lang="en-GB" dirty="0" err="1">
                <a:ea typeface="+mn-lt"/>
                <a:cs typeface="+mn-lt"/>
              </a:rPr>
              <a:t>kolik</a:t>
            </a:r>
            <a:r>
              <a:rPr lang="en-GB" dirty="0">
                <a:ea typeface="+mn-lt"/>
                <a:cs typeface="+mn-lt"/>
              </a:rPr>
              <a:t> </a:t>
            </a:r>
            <a:r>
              <a:rPr lang="en-GB" dirty="0" err="1">
                <a:ea typeface="+mn-lt"/>
                <a:cs typeface="+mn-lt"/>
              </a:rPr>
              <a:t>čísel</a:t>
            </a:r>
            <a:r>
              <a:rPr lang="en-GB" dirty="0">
                <a:ea typeface="+mn-lt"/>
                <a:cs typeface="+mn-lt"/>
              </a:rPr>
              <a:t> v poli je </a:t>
            </a:r>
            <a:r>
              <a:rPr lang="en-GB" b="1" dirty="0" err="1">
                <a:ea typeface="+mn-lt"/>
                <a:cs typeface="+mn-lt"/>
              </a:rPr>
              <a:t>sudých</a:t>
            </a:r>
            <a:r>
              <a:rPr lang="en-GB" dirty="0">
                <a:ea typeface="+mn-lt"/>
                <a:cs typeface="+mn-lt"/>
              </a:rPr>
              <a:t> a </a:t>
            </a:r>
            <a:r>
              <a:rPr lang="en-GB" dirty="0" err="1">
                <a:ea typeface="+mn-lt"/>
                <a:cs typeface="+mn-lt"/>
              </a:rPr>
              <a:t>kolik</a:t>
            </a:r>
            <a:r>
              <a:rPr lang="en-GB" dirty="0">
                <a:ea typeface="+mn-lt"/>
                <a:cs typeface="+mn-lt"/>
              </a:rPr>
              <a:t> </a:t>
            </a:r>
            <a:r>
              <a:rPr lang="en-GB" b="1" dirty="0" err="1">
                <a:ea typeface="+mn-lt"/>
                <a:cs typeface="+mn-lt"/>
              </a:rPr>
              <a:t>lichých</a:t>
            </a:r>
            <a:r>
              <a:rPr lang="en-GB" dirty="0">
                <a:ea typeface="+mn-lt"/>
                <a:cs typeface="+mn-lt"/>
              </a:rPr>
              <a:t>.</a:t>
            </a:r>
            <a:endParaRPr lang="en-GB" dirty="0"/>
          </a:p>
          <a:p>
            <a:r>
              <a:rPr lang="en-GB" dirty="0" err="1">
                <a:ea typeface="+mn-lt"/>
                <a:cs typeface="+mn-lt"/>
              </a:rPr>
              <a:t>Zjistí</a:t>
            </a:r>
            <a:r>
              <a:rPr lang="en-GB" dirty="0">
                <a:ea typeface="+mn-lt"/>
                <a:cs typeface="+mn-lt"/>
              </a:rPr>
              <a:t>, </a:t>
            </a:r>
            <a:r>
              <a:rPr lang="en-GB" dirty="0" err="1">
                <a:ea typeface="+mn-lt"/>
                <a:cs typeface="+mn-lt"/>
              </a:rPr>
              <a:t>zda</a:t>
            </a:r>
            <a:r>
              <a:rPr lang="en-GB" dirty="0">
                <a:ea typeface="+mn-lt"/>
                <a:cs typeface="+mn-lt"/>
              </a:rPr>
              <a:t> pole </a:t>
            </a:r>
            <a:r>
              <a:rPr lang="en-GB" dirty="0" err="1">
                <a:ea typeface="+mn-lt"/>
                <a:cs typeface="+mn-lt"/>
              </a:rPr>
              <a:t>obsahuje</a:t>
            </a:r>
            <a:r>
              <a:rPr lang="en-GB" dirty="0">
                <a:ea typeface="+mn-lt"/>
                <a:cs typeface="+mn-lt"/>
              </a:rPr>
              <a:t> </a:t>
            </a:r>
            <a:r>
              <a:rPr lang="en-GB" b="1" dirty="0" err="1">
                <a:ea typeface="+mn-lt"/>
                <a:cs typeface="+mn-lt"/>
              </a:rPr>
              <a:t>alespoň</a:t>
            </a:r>
            <a:r>
              <a:rPr lang="en-GB" b="1" dirty="0">
                <a:ea typeface="+mn-lt"/>
                <a:cs typeface="+mn-lt"/>
              </a:rPr>
              <a:t> </a:t>
            </a:r>
            <a:r>
              <a:rPr lang="en-GB" b="1" dirty="0" err="1">
                <a:ea typeface="+mn-lt"/>
                <a:cs typeface="+mn-lt"/>
              </a:rPr>
              <a:t>jednu</a:t>
            </a:r>
            <a:r>
              <a:rPr lang="en-GB" b="1" dirty="0">
                <a:ea typeface="+mn-lt"/>
                <a:cs typeface="+mn-lt"/>
              </a:rPr>
              <a:t> </a:t>
            </a:r>
            <a:r>
              <a:rPr lang="en-GB" b="1" dirty="0" err="1">
                <a:ea typeface="+mn-lt"/>
                <a:cs typeface="+mn-lt"/>
              </a:rPr>
              <a:t>nulu</a:t>
            </a:r>
            <a:endParaRPr lang="en-GB" dirty="0" err="1"/>
          </a:p>
          <a:p>
            <a:r>
              <a:rPr lang="en-GB" dirty="0" err="1">
                <a:ea typeface="+mn-lt"/>
                <a:cs typeface="+mn-lt"/>
              </a:rPr>
              <a:t>Vypíše</a:t>
            </a:r>
            <a:r>
              <a:rPr lang="en-GB" dirty="0">
                <a:ea typeface="+mn-lt"/>
                <a:cs typeface="+mn-lt"/>
              </a:rPr>
              <a:t> </a:t>
            </a:r>
            <a:r>
              <a:rPr lang="en-GB" dirty="0" err="1">
                <a:ea typeface="+mn-lt"/>
                <a:cs typeface="+mn-lt"/>
              </a:rPr>
              <a:t>všechna</a:t>
            </a:r>
            <a:r>
              <a:rPr lang="en-GB" dirty="0">
                <a:ea typeface="+mn-lt"/>
                <a:cs typeface="+mn-lt"/>
              </a:rPr>
              <a:t> </a:t>
            </a:r>
            <a:r>
              <a:rPr lang="en-GB" dirty="0" err="1">
                <a:ea typeface="+mn-lt"/>
                <a:cs typeface="+mn-lt"/>
              </a:rPr>
              <a:t>čísla</a:t>
            </a:r>
            <a:r>
              <a:rPr lang="en-GB" dirty="0">
                <a:ea typeface="+mn-lt"/>
                <a:cs typeface="+mn-lt"/>
              </a:rPr>
              <a:t> v poli</a:t>
            </a:r>
            <a:endParaRPr lang="en-GB" b="1" dirty="0"/>
          </a:p>
          <a:p>
            <a:r>
              <a:rPr lang="en-GB" dirty="0" err="1">
                <a:ea typeface="+mn-lt"/>
                <a:cs typeface="+mn-lt"/>
              </a:rPr>
              <a:t>Funkce</a:t>
            </a:r>
            <a:r>
              <a:rPr lang="en-GB" dirty="0">
                <a:ea typeface="+mn-lt"/>
                <a:cs typeface="+mn-lt"/>
              </a:rPr>
              <a:t> </a:t>
            </a:r>
            <a:r>
              <a:rPr lang="en-GB" dirty="0">
                <a:latin typeface="Consolas"/>
              </a:rPr>
              <a:t>int sum(int </a:t>
            </a:r>
            <a:r>
              <a:rPr lang="en-GB" dirty="0" err="1">
                <a:latin typeface="Consolas"/>
              </a:rPr>
              <a:t>arr</a:t>
            </a:r>
            <a:r>
              <a:rPr lang="en-GB" dirty="0">
                <a:latin typeface="Consolas"/>
              </a:rPr>
              <a:t>[], int size)</a:t>
            </a:r>
            <a:r>
              <a:rPr lang="en-GB" dirty="0">
                <a:ea typeface="+mn-lt"/>
                <a:cs typeface="+mn-lt"/>
              </a:rPr>
              <a:t>, </a:t>
            </a:r>
            <a:r>
              <a:rPr lang="en-GB" dirty="0" err="1">
                <a:ea typeface="+mn-lt"/>
                <a:cs typeface="+mn-lt"/>
              </a:rPr>
              <a:t>která</a:t>
            </a:r>
            <a:r>
              <a:rPr lang="en-GB" dirty="0">
                <a:ea typeface="+mn-lt"/>
                <a:cs typeface="+mn-lt"/>
              </a:rPr>
              <a:t> </a:t>
            </a:r>
            <a:r>
              <a:rPr lang="en-GB" dirty="0" err="1">
                <a:ea typeface="+mn-lt"/>
                <a:cs typeface="+mn-lt"/>
              </a:rPr>
              <a:t>spočítá</a:t>
            </a:r>
            <a:r>
              <a:rPr lang="en-GB" dirty="0">
                <a:ea typeface="+mn-lt"/>
                <a:cs typeface="+mn-lt"/>
              </a:rPr>
              <a:t> </a:t>
            </a:r>
            <a:r>
              <a:rPr lang="en-GB" dirty="0" err="1">
                <a:ea typeface="+mn-lt"/>
                <a:cs typeface="+mn-lt"/>
              </a:rPr>
              <a:t>součet</a:t>
            </a:r>
            <a:r>
              <a:rPr lang="en-GB" dirty="0">
                <a:ea typeface="+mn-lt"/>
                <a:cs typeface="+mn-lt"/>
              </a:rPr>
              <a:t> </a:t>
            </a:r>
            <a:r>
              <a:rPr lang="en-GB" dirty="0" err="1">
                <a:ea typeface="+mn-lt"/>
                <a:cs typeface="+mn-lt"/>
              </a:rPr>
              <a:t>všech</a:t>
            </a:r>
            <a:r>
              <a:rPr lang="en-GB" dirty="0">
                <a:ea typeface="+mn-lt"/>
                <a:cs typeface="+mn-lt"/>
              </a:rPr>
              <a:t> </a:t>
            </a:r>
            <a:r>
              <a:rPr lang="en-GB" dirty="0" err="1">
                <a:ea typeface="+mn-lt"/>
                <a:cs typeface="+mn-lt"/>
              </a:rPr>
              <a:t>čísel</a:t>
            </a:r>
            <a:r>
              <a:rPr lang="en-GB" dirty="0">
                <a:ea typeface="+mn-lt"/>
                <a:cs typeface="+mn-lt"/>
              </a:rPr>
              <a:t> v poli.</a:t>
            </a:r>
            <a:endParaRPr lang="en-GB" dirty="0"/>
          </a:p>
          <a:p>
            <a:r>
              <a:rPr lang="en-GB" dirty="0" err="1">
                <a:ea typeface="+mn-lt"/>
                <a:cs typeface="+mn-lt"/>
              </a:rPr>
              <a:t>Funkci</a:t>
            </a:r>
            <a:r>
              <a:rPr lang="en-GB" dirty="0">
                <a:ea typeface="+mn-lt"/>
                <a:cs typeface="+mn-lt"/>
              </a:rPr>
              <a:t> </a:t>
            </a:r>
            <a:r>
              <a:rPr lang="en-GB" dirty="0">
                <a:latin typeface="Consolas"/>
              </a:rPr>
              <a:t>double average(int </a:t>
            </a:r>
            <a:r>
              <a:rPr lang="en-GB" dirty="0" err="1">
                <a:latin typeface="Consolas"/>
              </a:rPr>
              <a:t>arr</a:t>
            </a:r>
            <a:r>
              <a:rPr lang="en-GB" dirty="0">
                <a:latin typeface="Consolas"/>
              </a:rPr>
              <a:t>[], int size)</a:t>
            </a:r>
            <a:r>
              <a:rPr lang="en-GB" dirty="0">
                <a:ea typeface="+mn-lt"/>
                <a:cs typeface="+mn-lt"/>
              </a:rPr>
              <a:t>, </a:t>
            </a:r>
            <a:r>
              <a:rPr lang="en-GB" dirty="0" err="1">
                <a:ea typeface="+mn-lt"/>
                <a:cs typeface="+mn-lt"/>
              </a:rPr>
              <a:t>která</a:t>
            </a:r>
            <a:r>
              <a:rPr lang="en-GB" dirty="0">
                <a:ea typeface="+mn-lt"/>
                <a:cs typeface="+mn-lt"/>
              </a:rPr>
              <a:t> </a:t>
            </a:r>
            <a:r>
              <a:rPr lang="en-GB" dirty="0" err="1">
                <a:ea typeface="+mn-lt"/>
                <a:cs typeface="+mn-lt"/>
              </a:rPr>
              <a:t>vrátí</a:t>
            </a:r>
            <a:r>
              <a:rPr lang="en-GB" dirty="0">
                <a:ea typeface="+mn-lt"/>
                <a:cs typeface="+mn-lt"/>
              </a:rPr>
              <a:t> </a:t>
            </a:r>
            <a:r>
              <a:rPr lang="en-GB" dirty="0" err="1">
                <a:ea typeface="+mn-lt"/>
                <a:cs typeface="+mn-lt"/>
              </a:rPr>
              <a:t>průměr</a:t>
            </a:r>
            <a:r>
              <a:rPr lang="en-GB" dirty="0">
                <a:ea typeface="+mn-lt"/>
                <a:cs typeface="+mn-lt"/>
              </a:rPr>
              <a:t> </a:t>
            </a:r>
            <a:r>
              <a:rPr lang="en-GB" dirty="0" err="1">
                <a:ea typeface="+mn-lt"/>
                <a:cs typeface="+mn-lt"/>
              </a:rPr>
              <a:t>čísel</a:t>
            </a:r>
            <a:r>
              <a:rPr lang="en-GB" dirty="0">
                <a:ea typeface="+mn-lt"/>
                <a:cs typeface="+mn-lt"/>
              </a:rPr>
              <a:t> v poli.</a:t>
            </a:r>
            <a:endParaRPr lang="en-GB" dirty="0"/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7066923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F61194-CFAC-663C-F6BB-6F0B657F38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GB" dirty="0">
                <a:solidFill>
                  <a:srgbClr val="000000"/>
                </a:solidFill>
                <a:ea typeface="+mj-lt"/>
                <a:cs typeface="+mj-lt"/>
              </a:rPr>
              <a:t>C++ </a:t>
            </a:r>
            <a:r>
              <a:rPr lang="en-GB" dirty="0" err="1">
                <a:solidFill>
                  <a:srgbClr val="000000"/>
                </a:solidFill>
                <a:ea typeface="+mj-lt"/>
                <a:cs typeface="+mj-lt"/>
              </a:rPr>
              <a:t>opakování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0DF60AF-E37C-6B32-B081-99C9D1FD12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710170"/>
            <a:ext cx="10515600" cy="4351338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en-GB" sz="1200" err="1"/>
              <a:t>Naprogramujte</a:t>
            </a:r>
            <a:r>
              <a:rPr lang="en-GB" sz="1200" dirty="0"/>
              <a:t> </a:t>
            </a:r>
            <a:r>
              <a:rPr lang="en-GB" sz="1200" err="1"/>
              <a:t>třídu</a:t>
            </a:r>
            <a:r>
              <a:rPr lang="en-GB" sz="1200" dirty="0"/>
              <a:t> List, </a:t>
            </a:r>
            <a:r>
              <a:rPr lang="en-GB" sz="1200" err="1"/>
              <a:t>která</a:t>
            </a:r>
            <a:r>
              <a:rPr lang="en-GB" sz="1200" dirty="0"/>
              <a:t> </a:t>
            </a:r>
            <a:r>
              <a:rPr lang="en-GB" sz="1200" err="1"/>
              <a:t>bude</a:t>
            </a:r>
            <a:r>
              <a:rPr lang="en-GB" sz="1200" dirty="0"/>
              <a:t> </a:t>
            </a:r>
            <a:r>
              <a:rPr lang="en-GB" sz="1200" err="1"/>
              <a:t>reprezentovat</a:t>
            </a:r>
            <a:r>
              <a:rPr lang="en-GB" sz="1200" dirty="0"/>
              <a:t> </a:t>
            </a:r>
            <a:r>
              <a:rPr lang="en-GB" sz="1200" err="1"/>
              <a:t>obousměrně</a:t>
            </a:r>
            <a:r>
              <a:rPr lang="en-GB" sz="1200" dirty="0"/>
              <a:t> </a:t>
            </a:r>
            <a:r>
              <a:rPr lang="en-GB" sz="1200" err="1"/>
              <a:t>spojový</a:t>
            </a:r>
            <a:r>
              <a:rPr lang="en-GB" sz="1200" dirty="0"/>
              <a:t> </a:t>
            </a:r>
            <a:r>
              <a:rPr lang="en-GB" sz="1200" err="1"/>
              <a:t>seznam</a:t>
            </a:r>
            <a:r>
              <a:rPr lang="en-GB" sz="1200" dirty="0"/>
              <a:t>.</a:t>
            </a:r>
            <a:endParaRPr lang="en-US" sz="1200"/>
          </a:p>
          <a:p>
            <a:pPr marL="0" indent="0">
              <a:lnSpc>
                <a:spcPct val="100000"/>
              </a:lnSpc>
              <a:buNone/>
            </a:pPr>
            <a:r>
              <a:rPr lang="en-GB" sz="1200" err="1"/>
              <a:t>Požadavky</a:t>
            </a:r>
            <a:r>
              <a:rPr lang="en-GB" sz="1200" dirty="0"/>
              <a:t>:</a:t>
            </a:r>
            <a:endParaRPr lang="en-US" sz="1200"/>
          </a:p>
          <a:p>
            <a:pPr indent="0">
              <a:lnSpc>
                <a:spcPct val="100000"/>
              </a:lnSpc>
              <a:buNone/>
            </a:pPr>
            <a:r>
              <a:rPr lang="en-GB" sz="1200" b="1" dirty="0"/>
              <a:t>Uzel </a:t>
            </a:r>
            <a:r>
              <a:rPr lang="en-GB" sz="1200" b="1" err="1"/>
              <a:t>seznamu</a:t>
            </a:r>
            <a:r>
              <a:rPr lang="en-GB" sz="1200" b="1" dirty="0"/>
              <a:t> (</a:t>
            </a:r>
            <a:r>
              <a:rPr lang="en-GB" sz="1200" b="1" err="1"/>
              <a:t>Tstruct</a:t>
            </a:r>
            <a:r>
              <a:rPr lang="en-GB" sz="1200" b="1" dirty="0"/>
              <a:t>) </a:t>
            </a:r>
            <a:r>
              <a:rPr lang="en-GB" sz="1200" b="1" err="1"/>
              <a:t>musí</a:t>
            </a:r>
            <a:r>
              <a:rPr lang="en-GB" sz="1200" b="1" dirty="0"/>
              <a:t> </a:t>
            </a:r>
            <a:r>
              <a:rPr lang="en-GB" sz="1200" b="1" err="1"/>
              <a:t>obsahovat</a:t>
            </a:r>
            <a:r>
              <a:rPr lang="en-GB" sz="1200" b="1" dirty="0"/>
              <a:t>:</a:t>
            </a:r>
          </a:p>
          <a:p>
            <a:pPr marL="457200" lvl="1" indent="0">
              <a:lnSpc>
                <a:spcPct val="100000"/>
              </a:lnSpc>
              <a:buNone/>
            </a:pPr>
            <a:r>
              <a:rPr lang="en-GB" sz="1200" err="1"/>
              <a:t>celočíselnou</a:t>
            </a:r>
            <a:r>
              <a:rPr lang="en-GB" sz="1200" dirty="0"/>
              <a:t> </a:t>
            </a:r>
            <a:r>
              <a:rPr lang="en-GB" sz="1200" err="1"/>
              <a:t>hodnotu</a:t>
            </a:r>
            <a:r>
              <a:rPr lang="en-GB" sz="1200" dirty="0"/>
              <a:t> value</a:t>
            </a:r>
          </a:p>
          <a:p>
            <a:pPr marL="457200" lvl="1" indent="0">
              <a:lnSpc>
                <a:spcPct val="100000"/>
              </a:lnSpc>
              <a:buNone/>
            </a:pPr>
            <a:r>
              <a:rPr lang="en-GB" sz="1200" err="1"/>
              <a:t>ukazatel</a:t>
            </a:r>
            <a:r>
              <a:rPr lang="en-GB" sz="1200" dirty="0"/>
              <a:t> </a:t>
            </a:r>
            <a:r>
              <a:rPr lang="en-GB" sz="1200" err="1"/>
              <a:t>na</a:t>
            </a:r>
            <a:r>
              <a:rPr lang="en-GB" sz="1200" dirty="0"/>
              <a:t> </a:t>
            </a:r>
            <a:r>
              <a:rPr lang="en-GB" sz="1200" err="1"/>
              <a:t>další</a:t>
            </a:r>
            <a:r>
              <a:rPr lang="en-GB" sz="1200" dirty="0"/>
              <a:t> </a:t>
            </a:r>
            <a:r>
              <a:rPr lang="en-GB" sz="1200" err="1"/>
              <a:t>prvek</a:t>
            </a:r>
            <a:r>
              <a:rPr lang="en-GB" sz="1200" dirty="0"/>
              <a:t> next</a:t>
            </a:r>
          </a:p>
          <a:p>
            <a:pPr marL="457200" lvl="1" indent="0">
              <a:lnSpc>
                <a:spcPct val="100000"/>
              </a:lnSpc>
              <a:buNone/>
            </a:pPr>
            <a:r>
              <a:rPr lang="en-GB" sz="1200" err="1"/>
              <a:t>ukazatel</a:t>
            </a:r>
            <a:r>
              <a:rPr lang="en-GB" sz="1200" dirty="0"/>
              <a:t> </a:t>
            </a:r>
            <a:r>
              <a:rPr lang="en-GB" sz="1200" err="1"/>
              <a:t>na</a:t>
            </a:r>
            <a:r>
              <a:rPr lang="en-GB" sz="1200" dirty="0"/>
              <a:t> </a:t>
            </a:r>
            <a:r>
              <a:rPr lang="en-GB" sz="1200" err="1"/>
              <a:t>předchozí</a:t>
            </a:r>
            <a:r>
              <a:rPr lang="en-GB" sz="1200" dirty="0"/>
              <a:t> </a:t>
            </a:r>
            <a:r>
              <a:rPr lang="en-GB" sz="1200" err="1"/>
              <a:t>prvek</a:t>
            </a:r>
            <a:r>
              <a:rPr lang="en-GB" sz="1200" dirty="0"/>
              <a:t> </a:t>
            </a:r>
            <a:r>
              <a:rPr lang="en-GB" sz="1200" err="1"/>
              <a:t>prev</a:t>
            </a:r>
            <a:endParaRPr lang="en-US" sz="1200"/>
          </a:p>
          <a:p>
            <a:pPr indent="0">
              <a:lnSpc>
                <a:spcPct val="100000"/>
              </a:lnSpc>
              <a:buNone/>
            </a:pPr>
            <a:r>
              <a:rPr lang="en-GB" sz="1200" b="1" err="1"/>
              <a:t>Třída</a:t>
            </a:r>
            <a:r>
              <a:rPr lang="en-GB" sz="1200" b="1" dirty="0"/>
              <a:t> List </a:t>
            </a:r>
            <a:r>
              <a:rPr lang="en-GB" sz="1200" b="1" err="1"/>
              <a:t>musí</a:t>
            </a:r>
            <a:r>
              <a:rPr lang="en-GB" sz="1200" b="1" dirty="0"/>
              <a:t> </a:t>
            </a:r>
            <a:r>
              <a:rPr lang="en-GB" sz="1200" b="1" err="1"/>
              <a:t>obsahovat</a:t>
            </a:r>
            <a:r>
              <a:rPr lang="en-GB" sz="1200" b="1" dirty="0"/>
              <a:t> </a:t>
            </a:r>
            <a:r>
              <a:rPr lang="en-GB" sz="1200" b="1" err="1"/>
              <a:t>ukazatele</a:t>
            </a:r>
            <a:r>
              <a:rPr lang="en-GB" sz="1200" b="1" dirty="0"/>
              <a:t>:</a:t>
            </a:r>
          </a:p>
          <a:p>
            <a:pPr marL="457200" lvl="1" indent="0">
              <a:lnSpc>
                <a:spcPct val="100000"/>
              </a:lnSpc>
              <a:buNone/>
            </a:pPr>
            <a:r>
              <a:rPr lang="en-GB" sz="1200" dirty="0"/>
              <a:t>HEAD – </a:t>
            </a:r>
            <a:r>
              <a:rPr lang="en-GB" sz="1200" err="1"/>
              <a:t>ukazuje</a:t>
            </a:r>
            <a:r>
              <a:rPr lang="en-GB" sz="1200" dirty="0"/>
              <a:t> </a:t>
            </a:r>
            <a:r>
              <a:rPr lang="en-GB" sz="1200" err="1"/>
              <a:t>na</a:t>
            </a:r>
            <a:r>
              <a:rPr lang="en-GB" sz="1200" dirty="0"/>
              <a:t> </a:t>
            </a:r>
            <a:r>
              <a:rPr lang="en-GB" sz="1200" err="1"/>
              <a:t>první</a:t>
            </a:r>
            <a:r>
              <a:rPr lang="en-GB" sz="1200" dirty="0"/>
              <a:t> </a:t>
            </a:r>
            <a:r>
              <a:rPr lang="en-GB" sz="1200" err="1"/>
              <a:t>prvek</a:t>
            </a:r>
            <a:r>
              <a:rPr lang="en-GB" sz="1200" dirty="0"/>
              <a:t> </a:t>
            </a:r>
            <a:r>
              <a:rPr lang="en-GB" sz="1200" err="1"/>
              <a:t>seznamu</a:t>
            </a:r>
            <a:endParaRPr lang="en-GB" sz="1200" dirty="0"/>
          </a:p>
          <a:p>
            <a:pPr marL="457200" lvl="1" indent="0">
              <a:lnSpc>
                <a:spcPct val="100000"/>
              </a:lnSpc>
              <a:buNone/>
            </a:pPr>
            <a:r>
              <a:rPr lang="en-GB" sz="1200" dirty="0"/>
              <a:t>TAIL – </a:t>
            </a:r>
            <a:r>
              <a:rPr lang="en-GB" sz="1200" err="1"/>
              <a:t>ukazuje</a:t>
            </a:r>
            <a:r>
              <a:rPr lang="en-GB" sz="1200" dirty="0"/>
              <a:t> </a:t>
            </a:r>
            <a:r>
              <a:rPr lang="en-GB" sz="1200" err="1"/>
              <a:t>na</a:t>
            </a:r>
            <a:r>
              <a:rPr lang="en-GB" sz="1200" dirty="0"/>
              <a:t> </a:t>
            </a:r>
            <a:r>
              <a:rPr lang="en-GB" sz="1200" err="1"/>
              <a:t>poslední</a:t>
            </a:r>
            <a:r>
              <a:rPr lang="en-GB" sz="1200" dirty="0"/>
              <a:t> </a:t>
            </a:r>
            <a:r>
              <a:rPr lang="en-GB" sz="1200" err="1"/>
              <a:t>prvek</a:t>
            </a:r>
            <a:r>
              <a:rPr lang="en-GB" sz="1200" dirty="0"/>
              <a:t> </a:t>
            </a:r>
            <a:r>
              <a:rPr lang="en-GB" sz="1200" err="1"/>
              <a:t>seznamu</a:t>
            </a:r>
            <a:endParaRPr lang="en-US" sz="1200"/>
          </a:p>
          <a:p>
            <a:pPr indent="0">
              <a:lnSpc>
                <a:spcPct val="100000"/>
              </a:lnSpc>
              <a:buNone/>
            </a:pPr>
            <a:r>
              <a:rPr lang="en-GB" sz="1200" b="1" err="1"/>
              <a:t>Implementujte</a:t>
            </a:r>
            <a:r>
              <a:rPr lang="en-GB" sz="1200" b="1" dirty="0"/>
              <a:t> </a:t>
            </a:r>
            <a:r>
              <a:rPr lang="en-GB" sz="1200" b="1" err="1"/>
              <a:t>následující</a:t>
            </a:r>
            <a:r>
              <a:rPr lang="en-GB" sz="1200" b="1" dirty="0"/>
              <a:t> </a:t>
            </a:r>
            <a:r>
              <a:rPr lang="en-GB" sz="1200" b="1" err="1"/>
              <a:t>metody</a:t>
            </a:r>
            <a:r>
              <a:rPr lang="en-GB" sz="1200" b="1" dirty="0"/>
              <a:t>:</a:t>
            </a:r>
          </a:p>
          <a:p>
            <a:pPr marL="457200" lvl="1" indent="0">
              <a:lnSpc>
                <a:spcPct val="100000"/>
              </a:lnSpc>
              <a:buNone/>
            </a:pPr>
            <a:r>
              <a:rPr lang="en-GB" sz="1200" dirty="0"/>
              <a:t>add(int VALUE) – </a:t>
            </a:r>
            <a:r>
              <a:rPr lang="en-GB" sz="1200" err="1"/>
              <a:t>přidá</a:t>
            </a:r>
            <a:r>
              <a:rPr lang="en-GB" sz="1200" dirty="0"/>
              <a:t> </a:t>
            </a:r>
            <a:r>
              <a:rPr lang="en-GB" sz="1200" err="1"/>
              <a:t>nový</a:t>
            </a:r>
            <a:r>
              <a:rPr lang="en-GB" sz="1200" dirty="0"/>
              <a:t> </a:t>
            </a:r>
            <a:r>
              <a:rPr lang="en-GB" sz="1200" err="1"/>
              <a:t>prvek</a:t>
            </a:r>
            <a:r>
              <a:rPr lang="en-GB" sz="1200" dirty="0"/>
              <a:t> </a:t>
            </a:r>
            <a:r>
              <a:rPr lang="en-GB" sz="1200" err="1"/>
              <a:t>na</a:t>
            </a:r>
            <a:r>
              <a:rPr lang="en-GB" sz="1200" dirty="0"/>
              <a:t> </a:t>
            </a:r>
            <a:r>
              <a:rPr lang="en-GB" sz="1200" err="1"/>
              <a:t>konec</a:t>
            </a:r>
            <a:r>
              <a:rPr lang="en-GB" sz="1200" dirty="0"/>
              <a:t> </a:t>
            </a:r>
            <a:r>
              <a:rPr lang="en-GB" sz="1200" err="1"/>
              <a:t>seznamu</a:t>
            </a:r>
            <a:endParaRPr lang="en-GB" sz="1200" dirty="0"/>
          </a:p>
          <a:p>
            <a:pPr marL="457200" lvl="1" indent="0">
              <a:lnSpc>
                <a:spcPct val="100000"/>
              </a:lnSpc>
              <a:buNone/>
            </a:pPr>
            <a:r>
              <a:rPr lang="en-GB" sz="1200" dirty="0"/>
              <a:t>display() – </a:t>
            </a:r>
            <a:r>
              <a:rPr lang="en-GB" sz="1200" dirty="0" err="1"/>
              <a:t>vypíše</a:t>
            </a:r>
            <a:r>
              <a:rPr lang="en-GB" sz="1200" dirty="0"/>
              <a:t> </a:t>
            </a:r>
            <a:r>
              <a:rPr lang="en-GB" sz="1200" dirty="0" err="1"/>
              <a:t>všechny</a:t>
            </a:r>
            <a:r>
              <a:rPr lang="en-GB" sz="1200" dirty="0"/>
              <a:t> </a:t>
            </a:r>
            <a:r>
              <a:rPr lang="en-GB" sz="1200" dirty="0" err="1"/>
              <a:t>hodnoty</a:t>
            </a:r>
            <a:r>
              <a:rPr lang="en-GB" sz="1200" dirty="0"/>
              <a:t> </a:t>
            </a:r>
            <a:r>
              <a:rPr lang="en-GB" sz="1200" dirty="0" err="1"/>
              <a:t>seznamu</a:t>
            </a:r>
            <a:r>
              <a:rPr lang="en-GB" sz="1200" dirty="0"/>
              <a:t> od </a:t>
            </a:r>
            <a:r>
              <a:rPr lang="en-GB" sz="1200" dirty="0" err="1"/>
              <a:t>začátku</a:t>
            </a:r>
            <a:r>
              <a:rPr lang="en-GB" sz="1200" dirty="0"/>
              <a:t> do </a:t>
            </a:r>
            <a:r>
              <a:rPr lang="en-GB" sz="1200" dirty="0" err="1"/>
              <a:t>konce</a:t>
            </a:r>
            <a:endParaRPr lang="en-GB" sz="1200" dirty="0"/>
          </a:p>
          <a:p>
            <a:pPr marL="457200" lvl="1" indent="0">
              <a:lnSpc>
                <a:spcPct val="100000"/>
              </a:lnSpc>
              <a:buNone/>
            </a:pPr>
            <a:r>
              <a:rPr lang="en-GB" sz="1200" dirty="0"/>
              <a:t>remove(int VALUE) – </a:t>
            </a:r>
            <a:r>
              <a:rPr lang="en-GB" sz="1200" err="1"/>
              <a:t>odstraní</a:t>
            </a:r>
            <a:r>
              <a:rPr lang="en-GB" sz="1200" dirty="0"/>
              <a:t> </a:t>
            </a:r>
            <a:r>
              <a:rPr lang="en-GB" sz="1200" err="1"/>
              <a:t>první</a:t>
            </a:r>
            <a:r>
              <a:rPr lang="en-GB" sz="1200" dirty="0"/>
              <a:t> </a:t>
            </a:r>
            <a:r>
              <a:rPr lang="en-GB" sz="1200" err="1"/>
              <a:t>prvek</a:t>
            </a:r>
            <a:r>
              <a:rPr lang="en-GB" sz="1200" dirty="0"/>
              <a:t> se </a:t>
            </a:r>
            <a:r>
              <a:rPr lang="en-GB" sz="1200" err="1"/>
              <a:t>zadanou</a:t>
            </a:r>
            <a:r>
              <a:rPr lang="en-GB" sz="1200" dirty="0"/>
              <a:t> </a:t>
            </a:r>
            <a:r>
              <a:rPr lang="en-GB" sz="1200" err="1"/>
              <a:t>hodnotou</a:t>
            </a:r>
            <a:r>
              <a:rPr lang="en-GB" sz="1200" dirty="0"/>
              <a:t> (</a:t>
            </a:r>
            <a:r>
              <a:rPr lang="en-GB" sz="1200" err="1"/>
              <a:t>pokud</a:t>
            </a:r>
            <a:r>
              <a:rPr lang="en-GB" sz="1200" dirty="0"/>
              <a:t> </a:t>
            </a:r>
            <a:r>
              <a:rPr lang="en-GB" sz="1200" err="1"/>
              <a:t>existuje</a:t>
            </a:r>
            <a:r>
              <a:rPr lang="en-GB" sz="1200" dirty="0"/>
              <a:t>)</a:t>
            </a:r>
          </a:p>
          <a:p>
            <a:pPr marL="457200" lvl="1" indent="0">
              <a:lnSpc>
                <a:spcPct val="100000"/>
              </a:lnSpc>
              <a:buNone/>
            </a:pPr>
            <a:r>
              <a:rPr lang="en-GB" sz="1200" dirty="0"/>
              <a:t>contains(int VALUE) – </a:t>
            </a:r>
            <a:r>
              <a:rPr lang="en-GB" sz="1200" err="1"/>
              <a:t>vrátí</a:t>
            </a:r>
            <a:r>
              <a:rPr lang="en-GB" sz="1200" dirty="0"/>
              <a:t> true, </a:t>
            </a:r>
            <a:r>
              <a:rPr lang="en-GB" sz="1200" err="1"/>
              <a:t>pokud</a:t>
            </a:r>
            <a:r>
              <a:rPr lang="en-GB" sz="1200" dirty="0"/>
              <a:t> </a:t>
            </a:r>
            <a:r>
              <a:rPr lang="en-GB" sz="1200" err="1"/>
              <a:t>seznam</a:t>
            </a:r>
            <a:r>
              <a:rPr lang="en-GB" sz="1200" dirty="0"/>
              <a:t> </a:t>
            </a:r>
            <a:r>
              <a:rPr lang="en-GB" sz="1200" err="1"/>
              <a:t>obsahuje</a:t>
            </a:r>
            <a:r>
              <a:rPr lang="en-GB" sz="1200" dirty="0"/>
              <a:t> </a:t>
            </a:r>
            <a:r>
              <a:rPr lang="en-GB" sz="1200" err="1"/>
              <a:t>prvek</a:t>
            </a:r>
            <a:r>
              <a:rPr lang="en-GB" sz="1200" dirty="0"/>
              <a:t> s </a:t>
            </a:r>
            <a:r>
              <a:rPr lang="en-GB" sz="1200" err="1"/>
              <a:t>danou</a:t>
            </a:r>
            <a:r>
              <a:rPr lang="en-GB" sz="1200" dirty="0"/>
              <a:t> </a:t>
            </a:r>
            <a:r>
              <a:rPr lang="en-GB" sz="1200" err="1"/>
              <a:t>hodnotou</a:t>
            </a:r>
            <a:r>
              <a:rPr lang="en-GB" sz="1200" dirty="0"/>
              <a:t>, </a:t>
            </a:r>
            <a:r>
              <a:rPr lang="en-GB" sz="1200" err="1"/>
              <a:t>jinak</a:t>
            </a:r>
            <a:r>
              <a:rPr lang="en-GB" sz="1200" dirty="0"/>
              <a:t> false</a:t>
            </a:r>
          </a:p>
          <a:p>
            <a:pPr marL="457200" lvl="1" indent="0">
              <a:lnSpc>
                <a:spcPct val="100000"/>
              </a:lnSpc>
              <a:buNone/>
            </a:pPr>
            <a:r>
              <a:rPr lang="en-GB" sz="1200" dirty="0"/>
              <a:t> count() – </a:t>
            </a:r>
            <a:r>
              <a:rPr lang="en-GB" sz="1200" err="1"/>
              <a:t>vrátí</a:t>
            </a:r>
            <a:r>
              <a:rPr lang="en-GB" sz="1200" dirty="0"/>
              <a:t> </a:t>
            </a:r>
            <a:r>
              <a:rPr lang="en-GB" sz="1200" err="1"/>
              <a:t>počet</a:t>
            </a:r>
            <a:r>
              <a:rPr lang="en-GB" sz="1200" dirty="0"/>
              <a:t> </a:t>
            </a:r>
            <a:r>
              <a:rPr lang="en-GB" sz="1200" err="1"/>
              <a:t>prvků</a:t>
            </a:r>
            <a:r>
              <a:rPr lang="en-GB" sz="1200" dirty="0"/>
              <a:t> v </a:t>
            </a:r>
            <a:r>
              <a:rPr lang="en-GB" sz="1200" err="1"/>
              <a:t>seznamu</a:t>
            </a:r>
            <a:endParaRPr lang="en-GB" sz="1200" dirty="0"/>
          </a:p>
          <a:p>
            <a:pPr marL="457200" lvl="1" indent="0">
              <a:lnSpc>
                <a:spcPct val="100000"/>
              </a:lnSpc>
              <a:buNone/>
            </a:pPr>
            <a:r>
              <a:rPr lang="en-GB" sz="1200" err="1"/>
              <a:t>Otestujte</a:t>
            </a:r>
            <a:r>
              <a:rPr lang="en-GB" sz="1200" dirty="0"/>
              <a:t> </a:t>
            </a:r>
            <a:r>
              <a:rPr lang="en-GB" sz="1200" err="1"/>
              <a:t>funkčnost</a:t>
            </a:r>
            <a:r>
              <a:rPr lang="en-GB" sz="1200" dirty="0"/>
              <a:t> </a:t>
            </a:r>
            <a:r>
              <a:rPr lang="en-GB" sz="1200" err="1"/>
              <a:t>metod</a:t>
            </a:r>
            <a:r>
              <a:rPr lang="en-GB" sz="1200" dirty="0"/>
              <a:t> </a:t>
            </a:r>
            <a:r>
              <a:rPr lang="en-GB" sz="1200" err="1"/>
              <a:t>ve</a:t>
            </a:r>
            <a:r>
              <a:rPr lang="en-GB" sz="1200" dirty="0"/>
              <a:t> </a:t>
            </a:r>
            <a:r>
              <a:rPr lang="en-GB" sz="1200" err="1"/>
              <a:t>funkci</a:t>
            </a:r>
            <a:r>
              <a:rPr lang="en-GB" sz="1200" dirty="0"/>
              <a:t> main()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0537414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ptos" panose="020B0004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0</Words>
  <Application>Microsoft Office PowerPoint</Application>
  <PresentationFormat>Widescreen</PresentationFormat>
  <Paragraphs>0</Paragraphs>
  <Slides>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office theme</vt:lpstr>
      <vt:lpstr>Algoritmy a programování III</vt:lpstr>
      <vt:lpstr>Algoritmy a programování III</vt:lpstr>
      <vt:lpstr>Obsah</vt:lpstr>
      <vt:lpstr>Zápočet</vt:lpstr>
      <vt:lpstr>Materiály</vt:lpstr>
      <vt:lpstr>C++ opakování</vt:lpstr>
      <vt:lpstr>C++ opakování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187</cp:revision>
  <dcterms:created xsi:type="dcterms:W3CDTF">2025-09-22T09:03:17Z</dcterms:created>
  <dcterms:modified xsi:type="dcterms:W3CDTF">2025-09-22T09:46:50Z</dcterms:modified>
</cp:coreProperties>
</file>