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8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/>
              <a:t>Skriptovací jazyky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Příkazy pro řízení programu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5C27D3-96E9-4028-8A58-7E720A3AD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Odklon běhu programu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AB715E8-45D1-4DD7-9CDD-304F02295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Příkazy jeden za druhým =</a:t>
            </a:r>
            <a:r>
              <a:rPr lang="en-US" dirty="0"/>
              <a:t>&gt; po</a:t>
            </a:r>
            <a:r>
              <a:rPr lang="cs-CZ" dirty="0"/>
              <a:t>třeba odklonu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dirty="0"/>
              <a:t>Funkcí</a:t>
            </a:r>
            <a:r>
              <a:rPr lang="en-US" dirty="0"/>
              <a:t> / </a:t>
            </a:r>
            <a:r>
              <a:rPr lang="en-US" dirty="0" err="1"/>
              <a:t>metodou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cs-CZ" dirty="0"/>
              <a:t>Řídící strukturou</a:t>
            </a:r>
          </a:p>
          <a:p>
            <a:pPr lvl="2"/>
            <a:r>
              <a:rPr lang="cs-CZ" dirty="0" err="1"/>
              <a:t>if</a:t>
            </a:r>
            <a:endParaRPr lang="cs-CZ" dirty="0"/>
          </a:p>
          <a:p>
            <a:pPr lvl="2"/>
            <a:r>
              <a:rPr lang="cs-CZ" dirty="0" err="1"/>
              <a:t>while</a:t>
            </a:r>
            <a:endParaRPr lang="cs-CZ" dirty="0"/>
          </a:p>
          <a:p>
            <a:pPr lvl="2"/>
            <a:r>
              <a:rPr lang="cs-CZ" dirty="0" err="1"/>
              <a:t>for</a:t>
            </a: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6760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45E1E-F5C0-4572-9144-9521E6243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if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5E6D491-6905-4B37-8502-BFF861A70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podmínce logický výraz </a:t>
            </a:r>
          </a:p>
          <a:p>
            <a:pPr lvl="1"/>
            <a:r>
              <a:rPr lang="cs-CZ" dirty="0" err="1"/>
              <a:t>False</a:t>
            </a:r>
            <a:r>
              <a:rPr lang="cs-CZ" dirty="0"/>
              <a:t> </a:t>
            </a:r>
          </a:p>
          <a:p>
            <a:pPr lvl="2"/>
            <a:r>
              <a:rPr lang="cs-CZ" dirty="0"/>
              <a:t>Konstanta </a:t>
            </a:r>
            <a:r>
              <a:rPr lang="cs-CZ" dirty="0" err="1"/>
              <a:t>False</a:t>
            </a:r>
            <a:endParaRPr lang="cs-CZ" dirty="0"/>
          </a:p>
          <a:p>
            <a:pPr lvl="2"/>
            <a:r>
              <a:rPr lang="cs-CZ" dirty="0"/>
              <a:t>Objekt </a:t>
            </a:r>
            <a:r>
              <a:rPr lang="cs-CZ" dirty="0" err="1"/>
              <a:t>none</a:t>
            </a:r>
            <a:endParaRPr lang="cs-CZ" dirty="0"/>
          </a:p>
          <a:p>
            <a:pPr lvl="2"/>
            <a:r>
              <a:rPr lang="cs-CZ" dirty="0"/>
              <a:t>Prázdná posloupnost nebo kolekce</a:t>
            </a:r>
          </a:p>
          <a:p>
            <a:pPr lvl="2"/>
            <a:r>
              <a:rPr lang="cs-CZ" dirty="0"/>
              <a:t>Číselný datový prvek 0</a:t>
            </a:r>
          </a:p>
          <a:p>
            <a:pPr marL="1028700" lvl="1" indent="-514350"/>
            <a:r>
              <a:rPr lang="cs-CZ" dirty="0" err="1"/>
              <a:t>True</a:t>
            </a:r>
            <a:r>
              <a:rPr lang="cs-CZ" dirty="0"/>
              <a:t> – vše, co není </a:t>
            </a:r>
            <a:r>
              <a:rPr lang="cs-CZ" dirty="0" err="1"/>
              <a:t>False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4222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45E1E-F5C0-4572-9144-9521E6243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if</a:t>
            </a:r>
            <a:endParaRPr lang="cs-CZ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71F07D13-7001-496F-8381-A31EB45B2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lvl="1"/>
            <a:r>
              <a:rPr lang="cs-CZ" dirty="0"/>
              <a:t>Logický výraz ukončen dvojtečkou</a:t>
            </a:r>
          </a:p>
          <a:p>
            <a:pPr lvl="1"/>
            <a:r>
              <a:rPr lang="cs-CZ" dirty="0"/>
              <a:t>Sady příkazů odsazeny do bloku</a:t>
            </a:r>
          </a:p>
          <a:p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789DF93C-973A-4B2C-9C02-9F46769C02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583" y="1700808"/>
            <a:ext cx="8277639" cy="1827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713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45E1E-F5C0-4572-9144-9521E6243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if</a:t>
            </a:r>
            <a:endParaRPr lang="cs-CZ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71F07D13-7001-496F-8381-A31EB45B2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7E054D0-9C8F-4EC2-BAB8-AE5145D77B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784" y="2474032"/>
            <a:ext cx="4297356" cy="190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838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45E1E-F5C0-4572-9144-9521E6243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while</a:t>
            </a:r>
            <a:endParaRPr lang="cs-CZ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71F07D13-7001-496F-8381-A31EB45B2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lvl="3"/>
            <a:endParaRPr lang="cs-CZ" dirty="0"/>
          </a:p>
          <a:p>
            <a:pPr lvl="3"/>
            <a:endParaRPr lang="cs-CZ" dirty="0"/>
          </a:p>
          <a:p>
            <a:pPr lvl="3"/>
            <a:endParaRPr lang="cs-CZ" dirty="0"/>
          </a:p>
          <a:p>
            <a:pPr lvl="3"/>
            <a:r>
              <a:rPr lang="cs-CZ" dirty="0"/>
              <a:t>Přerušení cyklu pomoci </a:t>
            </a:r>
            <a:r>
              <a:rPr lang="cs-CZ" i="1" dirty="0" err="1"/>
              <a:t>break</a:t>
            </a:r>
            <a:r>
              <a:rPr lang="cs-CZ" i="1" dirty="0"/>
              <a:t> </a:t>
            </a:r>
            <a:r>
              <a:rPr lang="cs-CZ" dirty="0"/>
              <a:t>nebo </a:t>
            </a:r>
            <a:r>
              <a:rPr lang="cs-CZ" i="1" dirty="0" err="1"/>
              <a:t>continue</a:t>
            </a:r>
            <a:endParaRPr lang="cs-CZ" i="1" dirty="0"/>
          </a:p>
          <a:p>
            <a:pPr lvl="3"/>
            <a:r>
              <a:rPr lang="cs-CZ" dirty="0"/>
              <a:t>Lze použít i příkaz </a:t>
            </a:r>
            <a:r>
              <a:rPr lang="cs-CZ" i="1" dirty="0" err="1"/>
              <a:t>else</a:t>
            </a:r>
            <a:endParaRPr lang="cs-CZ" dirty="0"/>
          </a:p>
          <a:p>
            <a:pPr lvl="3"/>
            <a:endParaRPr lang="cs-CZ" dirty="0"/>
          </a:p>
          <a:p>
            <a:pPr lvl="2"/>
            <a:endParaRPr lang="cs-CZ" i="1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9E3E0E0-1AF2-416C-A401-CB9683D992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2564904"/>
            <a:ext cx="7662592" cy="718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423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45E1E-F5C0-4572-9144-9521E6243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</a:t>
            </a:r>
            <a:endParaRPr lang="cs-CZ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71F07D13-7001-496F-8381-A31EB45B2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lvl="3"/>
            <a:endParaRPr lang="cs-CZ" dirty="0"/>
          </a:p>
          <a:p>
            <a:pPr lvl="3"/>
            <a:r>
              <a:rPr lang="cs-CZ" dirty="0"/>
              <a:t>Přerušení cyklu pomoci </a:t>
            </a:r>
            <a:r>
              <a:rPr lang="cs-CZ" i="1" dirty="0" err="1"/>
              <a:t>break</a:t>
            </a:r>
            <a:r>
              <a:rPr lang="cs-CZ" i="1" dirty="0"/>
              <a:t> </a:t>
            </a:r>
            <a:r>
              <a:rPr lang="cs-CZ" dirty="0"/>
              <a:t>nebo </a:t>
            </a:r>
            <a:r>
              <a:rPr lang="cs-CZ" i="1" dirty="0" err="1"/>
              <a:t>continue</a:t>
            </a:r>
            <a:endParaRPr lang="cs-CZ" i="1" dirty="0"/>
          </a:p>
          <a:p>
            <a:pPr lvl="3"/>
            <a:r>
              <a:rPr lang="cs-CZ" dirty="0"/>
              <a:t>Lze použít i příkaz </a:t>
            </a:r>
            <a:r>
              <a:rPr lang="cs-CZ" i="1" dirty="0" err="1"/>
              <a:t>else</a:t>
            </a:r>
            <a:endParaRPr lang="cs-CZ" i="1" dirty="0"/>
          </a:p>
          <a:p>
            <a:pPr lvl="3"/>
            <a:r>
              <a:rPr lang="cs-CZ" i="1" dirty="0" err="1"/>
              <a:t>enumarate</a:t>
            </a:r>
            <a:r>
              <a:rPr lang="cs-CZ" i="1" dirty="0"/>
              <a:t>() </a:t>
            </a:r>
            <a:r>
              <a:rPr lang="cs-CZ" dirty="0"/>
              <a:t>– funkce pro zjištění indexu prvku</a:t>
            </a:r>
          </a:p>
          <a:p>
            <a:pPr lvl="3"/>
            <a:endParaRPr lang="cs-CZ" dirty="0"/>
          </a:p>
          <a:p>
            <a:pPr lvl="2"/>
            <a:endParaRPr lang="cs-CZ" i="1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A3806FEA-8529-48C1-9441-013A6756BE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1844824"/>
            <a:ext cx="5668632" cy="996305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389D57A5-3234-4792-B602-33ADB795A1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412" y="4538662"/>
            <a:ext cx="8839200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04025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94</Words>
  <Application>Microsoft Office PowerPoint</Application>
  <PresentationFormat>Předvádění na obrazovce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sady Office</vt:lpstr>
      <vt:lpstr>Skriptovací jazyky</vt:lpstr>
      <vt:lpstr>Odklon běhu programu</vt:lpstr>
      <vt:lpstr>if</vt:lpstr>
      <vt:lpstr>if</vt:lpstr>
      <vt:lpstr>if</vt:lpstr>
      <vt:lpstr>while</vt:lpstr>
      <vt:lpstr>for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richpec</dc:creator>
  <cp:lastModifiedBy>Pečonka Richard</cp:lastModifiedBy>
  <cp:revision>122</cp:revision>
  <dcterms:created xsi:type="dcterms:W3CDTF">2021-02-16T12:07:54Z</dcterms:created>
  <dcterms:modified xsi:type="dcterms:W3CDTF">2021-10-18T15:06:40Z</dcterms:modified>
</cp:coreProperties>
</file>