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38" autoAdjust="0"/>
    <p:restoredTop sz="64481" autoAdjust="0"/>
  </p:normalViewPr>
  <p:slideViewPr>
    <p:cSldViewPr snapToGrid="0">
      <p:cViewPr varScale="1">
        <p:scale>
          <a:sx n="77" d="100"/>
          <a:sy n="77" d="100"/>
        </p:scale>
        <p:origin x="16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1592F-D020-42EB-82FC-85237061A16A}" type="datetimeFigureOut">
              <a:rPr lang="sk-SK" smtClean="0"/>
              <a:t>15. 12. 2022</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C5C06-CAB9-43AD-A9DB-0396133EEFBD}" type="slidenum">
              <a:rPr lang="sk-SK" smtClean="0"/>
              <a:t>‹#›</a:t>
            </a:fld>
            <a:endParaRPr lang="sk-SK"/>
          </a:p>
        </p:txBody>
      </p:sp>
    </p:spTree>
    <p:extLst>
      <p:ext uri="{BB962C8B-B14F-4D97-AF65-F5344CB8AC3E}">
        <p14:creationId xmlns:p14="http://schemas.microsoft.com/office/powerpoint/2010/main" val="33641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Stáva sa často, že samotní autori , ktorí chodia prezentovať svoju prácu bývajú absolútne nepripravení. Stretnutie býva pri prezentácii veľmi krátke a uletieť tým, že obšírne rozprávate to čo práve vás na téme zaujíma je práve cesta ako sa spáliť.  Je potrebné pred tým, ako vojdete do miestnosti si utriediť  svoj koncept s ohľadom na auditórium, ktoré vás bude počúvať. V rámci prípravy je nutné si rozložiť „sily“ proporcionálne na všetko, čo je nutné povedať. Ak sa zabudnete a budete sa dlho venovať napríklad obsahu, nestihnete ostatné a môže sa vám stať, že budete nudní.</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5</a:t>
            </a:fld>
            <a:endParaRPr lang="sk-SK"/>
          </a:p>
        </p:txBody>
      </p:sp>
    </p:spTree>
    <p:extLst>
      <p:ext uri="{BB962C8B-B14F-4D97-AF65-F5344CB8AC3E}">
        <p14:creationId xmlns:p14="http://schemas.microsoft.com/office/powerpoint/2010/main" val="786202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Je dôležité vedieť kam idete a koho máte pred sebou. Univerzálnosť v tomto neexistuje. Rešpekt k ľuďom ktorí sú pred vami prejavíte aj tým, že sa pokúsite myslieť ako oni, prípadne poznáte ich potreby. Často sa stáva, že sa prezentujú veci na nesprávnom mieste. Ak idete k vysielateľovi, je dôležité , aby ste poznali jeho priestor a prezentovali mu parametre, ktoré on očakáva. Je jasné, že ak napríklad idete s hororom k niekomu, kto očakáva komédiu, tak nepochodíte. Zaujímajte sa v rámci vašej prípravy na </a:t>
            </a:r>
            <a:r>
              <a:rPr lang="sk-SK" sz="1200" kern="1200" dirty="0" err="1">
                <a:solidFill>
                  <a:schemeClr val="tx1"/>
                </a:solidFill>
                <a:effectLst/>
                <a:latin typeface="+mn-lt"/>
                <a:ea typeface="+mn-ea"/>
                <a:cs typeface="+mn-cs"/>
              </a:rPr>
              <a:t>pitching</a:t>
            </a:r>
            <a:r>
              <a:rPr lang="sk-SK" sz="1200" kern="1200" dirty="0">
                <a:solidFill>
                  <a:schemeClr val="tx1"/>
                </a:solidFill>
                <a:effectLst/>
                <a:latin typeface="+mn-lt"/>
                <a:ea typeface="+mn-ea"/>
                <a:cs typeface="+mn-cs"/>
              </a:rPr>
              <a:t> o podstatu potrieb vášho poslucháča, a snažte sa poznať detaily jeho prostredia a hlavne priestoru, do ktorého chcete umiestniť váš nápad.</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6</a:t>
            </a:fld>
            <a:endParaRPr lang="sk-SK"/>
          </a:p>
        </p:txBody>
      </p:sp>
    </p:spTree>
    <p:extLst>
      <p:ext uri="{BB962C8B-B14F-4D97-AF65-F5344CB8AC3E}">
        <p14:creationId xmlns:p14="http://schemas.microsoft.com/office/powerpoint/2010/main" val="119758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Zaujatosť autora je niekedy tak silná, že sa bez potrebnej mentálnej prípravy nevie odpútať od zdanlivo jemu nadväzujúcich faktov. Ak napríklad prezentujete celovečerný film, je úplne jasné, že nestihnete za desať minút povedať všetko. Ak však začnete s príbehom od začiatku do konca aj v skrátenej podobe, prípadne rozviniete podľa vás niečo podstatné z príbehu, čo vás momentálne napadne, stratíte sa a je predpoklad, že sa nedostanete k všetkému podstatnému. Upriamte sa napríklad na základný koncept, hlavnú postavu a príbeh /niekoľkými vetami/. Sústreďte sa aj na potreby auditória, nie len egoisticky na vlastné tvorivé potreby umeleckého vyjadrenia sa. Skúste vyvolať situáciu, aby potenciálni objednávatelia mali potrebu sa vás pýtať. Nechajte ich rozmýšľať nad tým, čo ste povedali a hlavne nepreháňajte to s presviedčaním. Ak vás chcú a vaše nápady sú prijateľné, nezáleží na tom, akú veľkú korisť im necháte.</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7</a:t>
            </a:fld>
            <a:endParaRPr lang="sk-SK"/>
          </a:p>
        </p:txBody>
      </p:sp>
    </p:spTree>
    <p:extLst>
      <p:ext uri="{BB962C8B-B14F-4D97-AF65-F5344CB8AC3E}">
        <p14:creationId xmlns:p14="http://schemas.microsoft.com/office/powerpoint/2010/main" val="2939147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Čo nemajú s určitosťou radi je prehnaná suverenita, alebo nedostatok rešpektu. Môže to vychádzať z podceňovania partnera, ktorému  sa prezentujete. „Ja som autor a on je niekto , kto má peniaze. Môže byť rád , že som tu.“ Podceňovanie je cesta nikam a strata energie. Arogancia je spoločensky v takýchto prípadoch neprípustná. Nespomínajte projekty, ktoré realizovali v minulosti s vašimi uštipačnými poznámkami. Nechajte si vaše názory v takomto prípade pre seba.</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8</a:t>
            </a:fld>
            <a:endParaRPr lang="sk-SK"/>
          </a:p>
        </p:txBody>
      </p:sp>
    </p:spTree>
    <p:extLst>
      <p:ext uri="{BB962C8B-B14F-4D97-AF65-F5344CB8AC3E}">
        <p14:creationId xmlns:p14="http://schemas.microsoft.com/office/powerpoint/2010/main" val="520945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Tento bod možno patrí pod prvý bod „buďte pripravení“, ale myslím si, že tréning  je potrebné oddeliť. Trénujte si to čo budete prezentovať. Napíšte si základné body a rozložte si čas a to tak, aby bol proporcionálny a stihli ste sa venovať všetkému potrebnému. Skúste sa predviesť svojim spolupracovníkom, prípadne rodine, alebo niekomu. V týchto prípadoch je dôležité mať štruktúru vašej prezentácie. Dôveryhodnosť prejavu a využitie času. O to vám ide. Váš nápad chcete aby bol pochopený a hlavne chcený. Jednoduché chyby , alebo nepodstatné veci sa dajú takto odstrániť. Ak vám vaši priatelia dajú zopár rád, nad ktorými sa zamyslíte.</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9</a:t>
            </a:fld>
            <a:endParaRPr lang="sk-SK"/>
          </a:p>
        </p:txBody>
      </p:sp>
    </p:spTree>
    <p:extLst>
      <p:ext uri="{BB962C8B-B14F-4D97-AF65-F5344CB8AC3E}">
        <p14:creationId xmlns:p14="http://schemas.microsoft.com/office/powerpoint/2010/main" val="1335153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1200" kern="1200" dirty="0">
                <a:solidFill>
                  <a:schemeClr val="tx1"/>
                </a:solidFill>
                <a:effectLst/>
                <a:latin typeface="+mn-lt"/>
                <a:ea typeface="+mn-ea"/>
                <a:cs typeface="+mn-cs"/>
              </a:rPr>
              <a:t>Bežné býva, že prezentujete váš projekt jednému, dvom, prípadne trom ľuďom. Obyčajne robíte </a:t>
            </a:r>
            <a:r>
              <a:rPr lang="sk-SK" sz="1200" kern="1200" dirty="0" err="1">
                <a:solidFill>
                  <a:schemeClr val="tx1"/>
                </a:solidFill>
                <a:effectLst/>
                <a:latin typeface="+mn-lt"/>
                <a:ea typeface="+mn-ea"/>
                <a:cs typeface="+mn-cs"/>
              </a:rPr>
              <a:t>pitching</a:t>
            </a:r>
            <a:r>
              <a:rPr lang="sk-SK" sz="1200" kern="1200" dirty="0">
                <a:solidFill>
                  <a:schemeClr val="tx1"/>
                </a:solidFill>
                <a:effectLst/>
                <a:latin typeface="+mn-lt"/>
                <a:ea typeface="+mn-ea"/>
                <a:cs typeface="+mn-cs"/>
              </a:rPr>
              <a:t>  finančníkom, obchodníkom, distribútorom, alebo producentom, či </a:t>
            </a:r>
            <a:r>
              <a:rPr lang="sk-SK" sz="1200" kern="1200" dirty="0" err="1">
                <a:solidFill>
                  <a:schemeClr val="tx1"/>
                </a:solidFill>
                <a:effectLst/>
                <a:latin typeface="+mn-lt"/>
                <a:ea typeface="+mn-ea"/>
                <a:cs typeface="+mn-cs"/>
              </a:rPr>
              <a:t>potnecionálnym</a:t>
            </a:r>
            <a:r>
              <a:rPr lang="sk-SK" sz="1200" kern="1200" dirty="0">
                <a:solidFill>
                  <a:schemeClr val="tx1"/>
                </a:solidFill>
                <a:effectLst/>
                <a:latin typeface="+mn-lt"/>
                <a:ea typeface="+mn-ea"/>
                <a:cs typeface="+mn-cs"/>
              </a:rPr>
              <a:t> </a:t>
            </a:r>
            <a:r>
              <a:rPr lang="sk-SK" sz="1200" kern="1200" dirty="0" err="1">
                <a:solidFill>
                  <a:schemeClr val="tx1"/>
                </a:solidFill>
                <a:effectLst/>
                <a:latin typeface="+mn-lt"/>
                <a:ea typeface="+mn-ea"/>
                <a:cs typeface="+mn-cs"/>
              </a:rPr>
              <a:t>koproducentom</a:t>
            </a:r>
            <a:r>
              <a:rPr lang="sk-SK" sz="1200" kern="1200" dirty="0">
                <a:solidFill>
                  <a:schemeClr val="tx1"/>
                </a:solidFill>
                <a:effectLst/>
                <a:latin typeface="+mn-lt"/>
                <a:ea typeface="+mn-ea"/>
                <a:cs typeface="+mn-cs"/>
              </a:rPr>
              <a:t>. Chcete , aby váš projekt porozumeli a zobrali ho za svoj, alebo skrátka mali o neho záujem. To je asi ten najdôležitejší bod.</a:t>
            </a:r>
          </a:p>
          <a:p>
            <a:r>
              <a:rPr lang="sk-SK" sz="1200" kern="1200" dirty="0">
                <a:solidFill>
                  <a:schemeClr val="tx1"/>
                </a:solidFill>
                <a:effectLst/>
                <a:latin typeface="+mn-lt"/>
                <a:ea typeface="+mn-ea"/>
                <a:cs typeface="+mn-cs"/>
              </a:rPr>
              <a:t>Takže, ako to asi robíte. V základe chcete porozprávať napríklad príbeh vášho filmu, alebo chcete aby bol film prijatý osobou, ktorá má dať do neho peniaze.  </a:t>
            </a:r>
            <a:r>
              <a:rPr lang="sk-SK" sz="1200" b="1" kern="1200" dirty="0">
                <a:solidFill>
                  <a:schemeClr val="tx1"/>
                </a:solidFill>
                <a:effectLst/>
                <a:latin typeface="+mn-lt"/>
                <a:ea typeface="+mn-ea"/>
                <a:cs typeface="+mn-cs"/>
              </a:rPr>
              <a:t>Základnou chybou vo všeobecnosti je rozprávať zápletku.</a:t>
            </a:r>
            <a:r>
              <a:rPr lang="sk-SK" sz="1200" kern="1200" dirty="0">
                <a:solidFill>
                  <a:schemeClr val="tx1"/>
                </a:solidFill>
                <a:effectLst/>
                <a:latin typeface="+mn-lt"/>
                <a:ea typeface="+mn-ea"/>
                <a:cs typeface="+mn-cs"/>
              </a:rPr>
              <a:t> Zápletka nie je dôležitá. Čo je skutočne dôležité je emocionálna cesta hlavných hrdinov. Osoby, ktoré vás počúvajú cítia, že ste niekto, kto sa vyzná v téme a vidí film. Dajte druhým cítiť to , čo chcete aby cítili. Predstavte si, že diváci sledujú váš film. Ak prezentujete komédiu, nemusíte hovoriť o tom , že je to komédia.  Hovoríte o tom, tak snáď to pochopia, že je to komédia. Pretože ak im to poviete naplno “je to komédia“, uvidia to? Budú to počuť? Musíte mať na zreteli to, že títo ľudia majú jeden </a:t>
            </a:r>
            <a:r>
              <a:rPr lang="sk-SK" sz="1200" kern="1200" dirty="0" err="1">
                <a:solidFill>
                  <a:schemeClr val="tx1"/>
                </a:solidFill>
                <a:effectLst/>
                <a:latin typeface="+mn-lt"/>
                <a:ea typeface="+mn-ea"/>
                <a:cs typeface="+mn-cs"/>
              </a:rPr>
              <a:t>pitching</a:t>
            </a:r>
            <a:r>
              <a:rPr lang="sk-SK" sz="1200" kern="1200" dirty="0">
                <a:solidFill>
                  <a:schemeClr val="tx1"/>
                </a:solidFill>
                <a:effectLst/>
                <a:latin typeface="+mn-lt"/>
                <a:ea typeface="+mn-ea"/>
                <a:cs typeface="+mn-cs"/>
              </a:rPr>
              <a:t> za druhým. Videli množstvá prezentácii nápadov a projektov. Ak stratíte prvé minúty, strácate ich záujem a odchádzajú vám. Je to podobné, ako keď pozeráte na film. Ak váš záujem  nie je v prvých desiatich minútach, nudíte sa a strácate väzbu. Je ťažké vás opäť vrátiť do deja aby ste ho pozitívne prijímali. </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10</a:t>
            </a:fld>
            <a:endParaRPr lang="sk-SK"/>
          </a:p>
        </p:txBody>
      </p:sp>
    </p:spTree>
    <p:extLst>
      <p:ext uri="{BB962C8B-B14F-4D97-AF65-F5344CB8AC3E}">
        <p14:creationId xmlns:p14="http://schemas.microsoft.com/office/powerpoint/2010/main" val="2717568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b="1" kern="1200" dirty="0">
                <a:solidFill>
                  <a:schemeClr val="tx1"/>
                </a:solidFill>
                <a:effectLst/>
                <a:latin typeface="+mn-lt"/>
                <a:ea typeface="+mn-ea"/>
                <a:cs typeface="+mn-cs"/>
              </a:rPr>
              <a:t>Takže osoba pred vami , je váš divák</a:t>
            </a:r>
            <a:r>
              <a:rPr lang="sk-SK" sz="1200" kern="1200" dirty="0">
                <a:solidFill>
                  <a:schemeClr val="tx1"/>
                </a:solidFill>
                <a:effectLst/>
                <a:latin typeface="+mn-lt"/>
                <a:ea typeface="+mn-ea"/>
                <a:cs typeface="+mn-cs"/>
              </a:rPr>
              <a:t>. Chcete aby dali peniaze do vášho projektu. Chcete aby porozumeli vášmu pohľadu na váš film. Popíšte im najprv atmosféru, alebo prvú scénu. Popíšte  hlavného hrdinu. Ten prevádza diváka cez celý príbeh. Popíšte ho, povedzte o jeho ceste filmom, ako sa vyvíja, potom prídete ku konfliktu, alebo aké konflikty ho stretnú. Možno má príbeh ešte nejaké nedostatky, ale viete o nich a pracujete na tom. Ak máte všetko dobre pripravené, nemusí vám to trvať viac ako päť minút. Ak je to dráma, alebo dokument, je to to isté. Máte miesto, čas, atmosféru a vysvetlenie podstaty hlavnej postavy. </a:t>
            </a:r>
          </a:p>
          <a:p>
            <a:endParaRPr lang="sk-SK" dirty="0"/>
          </a:p>
        </p:txBody>
      </p:sp>
      <p:sp>
        <p:nvSpPr>
          <p:cNvPr id="4" name="Zástupný objekt pre číslo snímky 3"/>
          <p:cNvSpPr>
            <a:spLocks noGrp="1"/>
          </p:cNvSpPr>
          <p:nvPr>
            <p:ph type="sldNum" sz="quarter" idx="5"/>
          </p:nvPr>
        </p:nvSpPr>
        <p:spPr/>
        <p:txBody>
          <a:bodyPr/>
          <a:lstStyle/>
          <a:p>
            <a:fld id="{24FC5C06-CAB9-43AD-A9DB-0396133EEFBD}" type="slidenum">
              <a:rPr lang="sk-SK" smtClean="0"/>
              <a:t>11</a:t>
            </a:fld>
            <a:endParaRPr lang="sk-SK"/>
          </a:p>
        </p:txBody>
      </p:sp>
    </p:spTree>
    <p:extLst>
      <p:ext uri="{BB962C8B-B14F-4D97-AF65-F5344CB8AC3E}">
        <p14:creationId xmlns:p14="http://schemas.microsoft.com/office/powerpoint/2010/main" val="36265731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sk-SK"/>
              <a:t>Kliknutím upravte štýl predlohy nadpisu</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12/15/2022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ov a popis">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12/15/2022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Ponuka s popiso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sk-SK"/>
              <a:t>Kliknutím upravte štýl predlohy nadpisu</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12/15/2022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s názv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12/15/2022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sk-SK"/>
              <a:t>Kliknutím upravte štýl predlohy nadpisu</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48A87A34-81AB-432B-8DAE-1953F412C126}" type="datetimeFigureOut">
              <a:rPr lang="en-US" dirty="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sk-SK"/>
              <a:t>Kliknutím upravte štýl predlohy nadpisu</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48A87A34-81AB-432B-8DAE-1953F412C126}" type="datetimeFigureOut">
              <a:rPr lang="en-US" dirty="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12/15/2022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sk-SK"/>
              <a:t>Kliknutím upravte štýl predlohy nadpisu</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12/15/2022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685800" y="3132666"/>
            <a:ext cx="5311775" cy="3086019"/>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6172200" y="3132666"/>
            <a:ext cx="5334000" cy="3086019"/>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sk-SK"/>
              <a:t>Kliknutím upravte štýl predlohy nadpisu</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12/15/2022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922C66-5AAE-4A73-90EC-75253E0F772A}"/>
              </a:ext>
            </a:extLst>
          </p:cNvPr>
          <p:cNvSpPr>
            <a:spLocks noGrp="1"/>
          </p:cNvSpPr>
          <p:nvPr>
            <p:ph type="ctrTitle"/>
          </p:nvPr>
        </p:nvSpPr>
        <p:spPr/>
        <p:txBody>
          <a:bodyPr/>
          <a:lstStyle/>
          <a:p>
            <a:r>
              <a:rPr lang="sk-SK" b="1" dirty="0" err="1"/>
              <a:t>Pitching</a:t>
            </a:r>
            <a:endParaRPr lang="sk-SK" dirty="0"/>
          </a:p>
        </p:txBody>
      </p:sp>
      <p:sp>
        <p:nvSpPr>
          <p:cNvPr id="3" name="Podnadpis 2">
            <a:extLst>
              <a:ext uri="{FF2B5EF4-FFF2-40B4-BE49-F238E27FC236}">
                <a16:creationId xmlns:a16="http://schemas.microsoft.com/office/drawing/2014/main" id="{0FB79D13-77DE-44DE-85B3-EC96C13FDE0F}"/>
              </a:ext>
            </a:extLst>
          </p:cNvPr>
          <p:cNvSpPr>
            <a:spLocks noGrp="1"/>
          </p:cNvSpPr>
          <p:nvPr>
            <p:ph type="subTitle" idx="1"/>
          </p:nvPr>
        </p:nvSpPr>
        <p:spPr/>
        <p:txBody>
          <a:bodyPr>
            <a:normAutofit/>
          </a:bodyPr>
          <a:lstStyle/>
          <a:p>
            <a:r>
              <a:rPr lang="sk-SK" sz="3200" b="1" dirty="0"/>
              <a:t>prezentácia alebo predaj vašej myšlienky</a:t>
            </a:r>
            <a:endParaRPr lang="sk-SK" sz="3200" dirty="0"/>
          </a:p>
        </p:txBody>
      </p:sp>
    </p:spTree>
    <p:extLst>
      <p:ext uri="{BB962C8B-B14F-4D97-AF65-F5344CB8AC3E}">
        <p14:creationId xmlns:p14="http://schemas.microsoft.com/office/powerpoint/2010/main" val="2373064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6BEFD-54EB-4BF6-B4B9-E198FC200EF7}"/>
              </a:ext>
            </a:extLst>
          </p:cNvPr>
          <p:cNvSpPr>
            <a:spLocks noGrp="1"/>
          </p:cNvSpPr>
          <p:nvPr>
            <p:ph type="title"/>
          </p:nvPr>
        </p:nvSpPr>
        <p:spPr/>
        <p:txBody>
          <a:bodyPr/>
          <a:lstStyle/>
          <a:p>
            <a:r>
              <a:rPr lang="sk-SK" dirty="0"/>
              <a:t>Pred vami je väčšinou viac osôb</a:t>
            </a:r>
          </a:p>
        </p:txBody>
      </p:sp>
      <p:sp>
        <p:nvSpPr>
          <p:cNvPr id="3" name="Zástupný objekt pre obsah 2">
            <a:extLst>
              <a:ext uri="{FF2B5EF4-FFF2-40B4-BE49-F238E27FC236}">
                <a16:creationId xmlns:a16="http://schemas.microsoft.com/office/drawing/2014/main" id="{7EEB04C1-0799-49BA-916C-6A88A6735F8A}"/>
              </a:ext>
            </a:extLst>
          </p:cNvPr>
          <p:cNvSpPr>
            <a:spLocks noGrp="1"/>
          </p:cNvSpPr>
          <p:nvPr>
            <p:ph idx="1"/>
          </p:nvPr>
        </p:nvSpPr>
        <p:spPr/>
        <p:txBody>
          <a:bodyPr>
            <a:normAutofit/>
          </a:bodyPr>
          <a:lstStyle/>
          <a:p>
            <a:r>
              <a:rPr lang="sk-SK" sz="2800" dirty="0"/>
              <a:t>Rešpektujte, že nie ste v ten deň jediný</a:t>
            </a:r>
          </a:p>
          <a:p>
            <a:r>
              <a:rPr lang="sk-SK" sz="2800" dirty="0"/>
              <a:t>Nepozerajte sa sústavne uprene do očí </a:t>
            </a:r>
          </a:p>
          <a:p>
            <a:r>
              <a:rPr lang="sk-SK" sz="2800" dirty="0"/>
              <a:t>Nerozprávajte zápletku</a:t>
            </a:r>
          </a:p>
          <a:p>
            <a:r>
              <a:rPr lang="sk-SK" sz="2800" dirty="0"/>
              <a:t>Hovorte o emóciách</a:t>
            </a:r>
          </a:p>
          <a:p>
            <a:r>
              <a:rPr lang="sk-SK" sz="2800" dirty="0"/>
              <a:t>Dajte druhým možnosť cítiť to, čo chcete aby cítili</a:t>
            </a:r>
          </a:p>
          <a:p>
            <a:r>
              <a:rPr lang="sk-SK" sz="2800" dirty="0"/>
              <a:t>Ak prezentujete komédiu, nehovorte o tom, že je to komédia</a:t>
            </a:r>
          </a:p>
          <a:p>
            <a:r>
              <a:rPr lang="sk-SK" sz="2800" dirty="0"/>
              <a:t>Ak stratíte úvod, stratíte celú prezentáciu</a:t>
            </a:r>
          </a:p>
        </p:txBody>
      </p:sp>
    </p:spTree>
    <p:extLst>
      <p:ext uri="{BB962C8B-B14F-4D97-AF65-F5344CB8AC3E}">
        <p14:creationId xmlns:p14="http://schemas.microsoft.com/office/powerpoint/2010/main" val="388065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D648D8-90CB-4CD0-879E-4BBC30A0436A}"/>
              </a:ext>
            </a:extLst>
          </p:cNvPr>
          <p:cNvSpPr>
            <a:spLocks noGrp="1"/>
          </p:cNvSpPr>
          <p:nvPr>
            <p:ph type="title"/>
          </p:nvPr>
        </p:nvSpPr>
        <p:spPr/>
        <p:txBody>
          <a:bodyPr/>
          <a:lstStyle/>
          <a:p>
            <a:r>
              <a:rPr lang="sk-SK" b="1" dirty="0"/>
              <a:t>osoba pred vami , je váš divák</a:t>
            </a:r>
            <a:endParaRPr lang="sk-SK" dirty="0"/>
          </a:p>
        </p:txBody>
      </p:sp>
      <p:sp>
        <p:nvSpPr>
          <p:cNvPr id="3" name="Zástupný objekt pre obsah 2">
            <a:extLst>
              <a:ext uri="{FF2B5EF4-FFF2-40B4-BE49-F238E27FC236}">
                <a16:creationId xmlns:a16="http://schemas.microsoft.com/office/drawing/2014/main" id="{5C436FD2-42F0-464B-824E-A21BDA8FD8DC}"/>
              </a:ext>
            </a:extLst>
          </p:cNvPr>
          <p:cNvSpPr>
            <a:spLocks noGrp="1"/>
          </p:cNvSpPr>
          <p:nvPr>
            <p:ph idx="1"/>
          </p:nvPr>
        </p:nvSpPr>
        <p:spPr/>
        <p:txBody>
          <a:bodyPr/>
          <a:lstStyle/>
          <a:p>
            <a:r>
              <a:rPr lang="sk-SK" sz="2800" dirty="0"/>
              <a:t>Chcete dostať peniaze na projekt</a:t>
            </a:r>
          </a:p>
          <a:p>
            <a:r>
              <a:rPr lang="sk-SK" sz="2800" dirty="0"/>
              <a:t>Chcete aby porozumeli vášmu pohľadu na projekt</a:t>
            </a:r>
          </a:p>
          <a:p>
            <a:r>
              <a:rPr lang="sk-SK" sz="2800" dirty="0"/>
              <a:t>Popíšte im náladu, atmosféru, prípadne prvú scénu</a:t>
            </a:r>
          </a:p>
          <a:p>
            <a:r>
              <a:rPr lang="sk-SK" sz="2800" dirty="0"/>
              <a:t>Popíšte hlavného hrdinu, jeho cesta príbehom</a:t>
            </a:r>
          </a:p>
          <a:p>
            <a:r>
              <a:rPr lang="sk-SK" sz="2800" dirty="0"/>
              <a:t>Ako sa hrdina dostane do konfliktu</a:t>
            </a:r>
          </a:p>
          <a:p>
            <a:r>
              <a:rPr lang="sk-SK" sz="2800" dirty="0"/>
              <a:t>Ak viete o nejakých nedostatkoch, spomeňte ich – pracujete na tom</a:t>
            </a:r>
          </a:p>
          <a:p>
            <a:endParaRPr lang="sk-SK" dirty="0"/>
          </a:p>
          <a:p>
            <a:endParaRPr lang="sk-SK" dirty="0"/>
          </a:p>
          <a:p>
            <a:endParaRPr lang="sk-SK" dirty="0"/>
          </a:p>
        </p:txBody>
      </p:sp>
    </p:spTree>
    <p:extLst>
      <p:ext uri="{BB962C8B-B14F-4D97-AF65-F5344CB8AC3E}">
        <p14:creationId xmlns:p14="http://schemas.microsoft.com/office/powerpoint/2010/main" val="3853422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100A6-DD72-48D2-B070-C77C9AC7CC9F}"/>
              </a:ext>
            </a:extLst>
          </p:cNvPr>
          <p:cNvSpPr>
            <a:spLocks noGrp="1"/>
          </p:cNvSpPr>
          <p:nvPr>
            <p:ph type="title"/>
          </p:nvPr>
        </p:nvSpPr>
        <p:spPr/>
        <p:txBody>
          <a:bodyPr/>
          <a:lstStyle/>
          <a:p>
            <a:r>
              <a:rPr lang="sk-SK" dirty="0"/>
              <a:t>Vžite sa do toho, čo auditórium potrebuje</a:t>
            </a:r>
          </a:p>
        </p:txBody>
      </p:sp>
      <p:sp>
        <p:nvSpPr>
          <p:cNvPr id="3" name="Zástupný objekt pre obsah 2">
            <a:extLst>
              <a:ext uri="{FF2B5EF4-FFF2-40B4-BE49-F238E27FC236}">
                <a16:creationId xmlns:a16="http://schemas.microsoft.com/office/drawing/2014/main" id="{5585E3AD-A7A5-4F11-8DD6-64ABCC1057E6}"/>
              </a:ext>
            </a:extLst>
          </p:cNvPr>
          <p:cNvSpPr>
            <a:spLocks noGrp="1"/>
          </p:cNvSpPr>
          <p:nvPr>
            <p:ph idx="1"/>
          </p:nvPr>
        </p:nvSpPr>
        <p:spPr/>
        <p:txBody>
          <a:bodyPr>
            <a:normAutofit/>
          </a:bodyPr>
          <a:lstStyle/>
          <a:p>
            <a:r>
              <a:rPr lang="sk-SK" sz="2800" dirty="0"/>
              <a:t>Je potreba vidieť to, že majú veľa projektov a vy ste jeden z mnohých</a:t>
            </a:r>
          </a:p>
          <a:p>
            <a:r>
              <a:rPr lang="sk-SK" sz="2800" dirty="0"/>
              <a:t>V každom prípade hľadajú na vašom projekte , to čo potrebujú</a:t>
            </a:r>
          </a:p>
          <a:p>
            <a:r>
              <a:rPr lang="sk-SK" sz="2800" dirty="0"/>
              <a:t>Nenechajte si prezentáciu od niekoho pripraviť</a:t>
            </a:r>
          </a:p>
          <a:p>
            <a:r>
              <a:rPr lang="sk-SK" sz="2800" dirty="0"/>
              <a:t>Nechajte si pripraviť podklady od </a:t>
            </a:r>
            <a:r>
              <a:rPr lang="sk-SK" sz="2800" dirty="0" err="1"/>
              <a:t>profesných</a:t>
            </a:r>
            <a:r>
              <a:rPr lang="sk-SK" sz="2800" dirty="0"/>
              <a:t> odborníkov</a:t>
            </a:r>
          </a:p>
          <a:p>
            <a:r>
              <a:rPr lang="sk-SK" sz="2800" dirty="0"/>
              <a:t>Ak ste už získali aj malú sumu, dajte o tom vedieť</a:t>
            </a:r>
          </a:p>
        </p:txBody>
      </p:sp>
    </p:spTree>
    <p:extLst>
      <p:ext uri="{BB962C8B-B14F-4D97-AF65-F5344CB8AC3E}">
        <p14:creationId xmlns:p14="http://schemas.microsoft.com/office/powerpoint/2010/main" val="3025543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C98AF-3A9B-4921-8FD3-C56A7359FF22}"/>
              </a:ext>
            </a:extLst>
          </p:cNvPr>
          <p:cNvSpPr>
            <a:spLocks noGrp="1"/>
          </p:cNvSpPr>
          <p:nvPr>
            <p:ph type="title"/>
          </p:nvPr>
        </p:nvSpPr>
        <p:spPr/>
        <p:txBody>
          <a:bodyPr>
            <a:normAutofit/>
          </a:bodyPr>
          <a:lstStyle/>
          <a:p>
            <a:r>
              <a:rPr lang="sk-SK" sz="5400" dirty="0"/>
              <a:t>Nikdy neklamte !</a:t>
            </a:r>
          </a:p>
        </p:txBody>
      </p:sp>
      <p:sp>
        <p:nvSpPr>
          <p:cNvPr id="3" name="Zástupný objekt pre obsah 2">
            <a:extLst>
              <a:ext uri="{FF2B5EF4-FFF2-40B4-BE49-F238E27FC236}">
                <a16:creationId xmlns:a16="http://schemas.microsoft.com/office/drawing/2014/main" id="{BBD7707B-8425-408B-8F88-1ECD7EC4E0D0}"/>
              </a:ext>
            </a:extLst>
          </p:cNvPr>
          <p:cNvSpPr>
            <a:spLocks noGrp="1"/>
          </p:cNvSpPr>
          <p:nvPr>
            <p:ph idx="1"/>
          </p:nvPr>
        </p:nvSpPr>
        <p:spPr/>
        <p:txBody>
          <a:bodyPr/>
          <a:lstStyle/>
          <a:p>
            <a:r>
              <a:rPr lang="sk-SK" sz="3600" dirty="0"/>
              <a:t>Máte pred sebou odborníkov, ktorí sú obyčajne informovaní</a:t>
            </a:r>
          </a:p>
          <a:p>
            <a:endParaRPr lang="sk-SK" dirty="0"/>
          </a:p>
        </p:txBody>
      </p:sp>
    </p:spTree>
    <p:extLst>
      <p:ext uri="{BB962C8B-B14F-4D97-AF65-F5344CB8AC3E}">
        <p14:creationId xmlns:p14="http://schemas.microsoft.com/office/powerpoint/2010/main" val="2903417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2B049A-83AE-4DCB-8D25-FB8D72E477F6}"/>
              </a:ext>
            </a:extLst>
          </p:cNvPr>
          <p:cNvSpPr>
            <a:spLocks noGrp="1"/>
          </p:cNvSpPr>
          <p:nvPr>
            <p:ph type="title"/>
          </p:nvPr>
        </p:nvSpPr>
        <p:spPr/>
        <p:txBody>
          <a:bodyPr/>
          <a:lstStyle/>
          <a:p>
            <a:r>
              <a:rPr lang="sk-SK" dirty="0"/>
              <a:t>Je normálne, že ste nervózni, alebo v napätí</a:t>
            </a:r>
          </a:p>
        </p:txBody>
      </p:sp>
      <p:sp>
        <p:nvSpPr>
          <p:cNvPr id="3" name="Zástupný objekt pre obsah 2">
            <a:extLst>
              <a:ext uri="{FF2B5EF4-FFF2-40B4-BE49-F238E27FC236}">
                <a16:creationId xmlns:a16="http://schemas.microsoft.com/office/drawing/2014/main" id="{A982E8CD-27F5-4B53-8165-23E06709A11D}"/>
              </a:ext>
            </a:extLst>
          </p:cNvPr>
          <p:cNvSpPr>
            <a:spLocks noGrp="1"/>
          </p:cNvSpPr>
          <p:nvPr>
            <p:ph idx="1"/>
          </p:nvPr>
        </p:nvSpPr>
        <p:spPr/>
        <p:txBody>
          <a:bodyPr/>
          <a:lstStyle/>
          <a:p>
            <a:r>
              <a:rPr lang="sk-SK" dirty="0"/>
              <a:t>Urobte si pohodlie, použite k tomu nejakú frázu</a:t>
            </a:r>
          </a:p>
          <a:p>
            <a:r>
              <a:rPr lang="sk-SK" dirty="0"/>
              <a:t>Ak potrebujete stáť, postavte sa...</a:t>
            </a:r>
          </a:p>
        </p:txBody>
      </p:sp>
    </p:spTree>
    <p:extLst>
      <p:ext uri="{BB962C8B-B14F-4D97-AF65-F5344CB8AC3E}">
        <p14:creationId xmlns:p14="http://schemas.microsoft.com/office/powerpoint/2010/main" val="4131802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9529A0-5AAA-4816-82A9-A28F05764AC9}"/>
              </a:ext>
            </a:extLst>
          </p:cNvPr>
          <p:cNvSpPr>
            <a:spLocks noGrp="1"/>
          </p:cNvSpPr>
          <p:nvPr>
            <p:ph type="title"/>
          </p:nvPr>
        </p:nvSpPr>
        <p:spPr/>
        <p:txBody>
          <a:bodyPr/>
          <a:lstStyle/>
          <a:p>
            <a:r>
              <a:rPr lang="sk-SK" dirty="0"/>
              <a:t>Oblečte sa formálne</a:t>
            </a:r>
          </a:p>
        </p:txBody>
      </p:sp>
      <p:sp>
        <p:nvSpPr>
          <p:cNvPr id="3" name="Zástupný objekt pre obsah 2">
            <a:extLst>
              <a:ext uri="{FF2B5EF4-FFF2-40B4-BE49-F238E27FC236}">
                <a16:creationId xmlns:a16="http://schemas.microsoft.com/office/drawing/2014/main" id="{A3CF4959-2725-4F22-8C1D-9B3CDB2D9C4B}"/>
              </a:ext>
            </a:extLst>
          </p:cNvPr>
          <p:cNvSpPr>
            <a:spLocks noGrp="1"/>
          </p:cNvSpPr>
          <p:nvPr>
            <p:ph idx="1"/>
          </p:nvPr>
        </p:nvSpPr>
        <p:spPr/>
        <p:txBody>
          <a:bodyPr>
            <a:noAutofit/>
          </a:bodyPr>
          <a:lstStyle/>
          <a:p>
            <a:r>
              <a:rPr lang="sk-SK" sz="3200" dirty="0"/>
              <a:t>Ak viete, že idete do formálneho prostredia, oblečte sa tiež formálne</a:t>
            </a:r>
          </a:p>
          <a:p>
            <a:r>
              <a:rPr lang="sk-SK" sz="3200" dirty="0"/>
              <a:t>Nenoste výrazné šperky</a:t>
            </a:r>
          </a:p>
          <a:p>
            <a:r>
              <a:rPr lang="sk-SK" sz="3200" dirty="0"/>
              <a:t>Ak ste v neformálnom prostredí, nepútajte na seba výraznými prvkami oblečenia</a:t>
            </a:r>
          </a:p>
          <a:p>
            <a:r>
              <a:rPr lang="sk-SK" sz="3200" dirty="0"/>
              <a:t>Majte čo najviac informácii o auditóriu – prepojenie medzi projektom a osobami pred vami</a:t>
            </a:r>
          </a:p>
          <a:p>
            <a:r>
              <a:rPr lang="sk-SK" sz="3200" dirty="0"/>
              <a:t>Neočakávajte spätné reakcie auditória</a:t>
            </a:r>
          </a:p>
        </p:txBody>
      </p:sp>
    </p:spTree>
    <p:extLst>
      <p:ext uri="{BB962C8B-B14F-4D97-AF65-F5344CB8AC3E}">
        <p14:creationId xmlns:p14="http://schemas.microsoft.com/office/powerpoint/2010/main" val="1796549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3FED30-E0FF-4138-93F4-168A421D3114}"/>
              </a:ext>
            </a:extLst>
          </p:cNvPr>
          <p:cNvSpPr>
            <a:spLocks noGrp="1"/>
          </p:cNvSpPr>
          <p:nvPr>
            <p:ph type="title"/>
          </p:nvPr>
        </p:nvSpPr>
        <p:spPr/>
        <p:txBody>
          <a:bodyPr/>
          <a:lstStyle/>
          <a:p>
            <a:r>
              <a:rPr lang="sk-SK" dirty="0"/>
              <a:t>Zhrnutie</a:t>
            </a:r>
          </a:p>
        </p:txBody>
      </p:sp>
      <p:sp>
        <p:nvSpPr>
          <p:cNvPr id="3" name="Zástupný objekt pre obsah 2">
            <a:extLst>
              <a:ext uri="{FF2B5EF4-FFF2-40B4-BE49-F238E27FC236}">
                <a16:creationId xmlns:a16="http://schemas.microsoft.com/office/drawing/2014/main" id="{84315ECB-1F83-4611-8C6F-D2B6D8D90DD8}"/>
              </a:ext>
            </a:extLst>
          </p:cNvPr>
          <p:cNvSpPr>
            <a:spLocks noGrp="1"/>
          </p:cNvSpPr>
          <p:nvPr>
            <p:ph idx="1"/>
          </p:nvPr>
        </p:nvSpPr>
        <p:spPr>
          <a:xfrm>
            <a:off x="685800" y="299258"/>
            <a:ext cx="10820400" cy="5919427"/>
          </a:xfrm>
        </p:spPr>
        <p:txBody>
          <a:bodyPr>
            <a:noAutofit/>
          </a:bodyPr>
          <a:lstStyle/>
          <a:p>
            <a:pPr lvl="0"/>
            <a:r>
              <a:rPr lang="sk-SK" sz="2000" dirty="0"/>
              <a:t>Nikdy nehovorte celý príbeh</a:t>
            </a:r>
          </a:p>
          <a:p>
            <a:pPr marL="0" lvl="0" indent="0">
              <a:buNone/>
            </a:pPr>
            <a:r>
              <a:rPr lang="sk-SK" sz="2400" dirty="0"/>
              <a:t>Sústreďte sa na zlomové prvky príbehu: </a:t>
            </a:r>
          </a:p>
          <a:p>
            <a:pPr marL="0" indent="0">
              <a:buNone/>
            </a:pPr>
            <a:r>
              <a:rPr lang="sk-SK" sz="2000" dirty="0"/>
              <a:t>a/ kto je hlavný hrdina?</a:t>
            </a:r>
          </a:p>
          <a:p>
            <a:pPr marL="0" indent="0">
              <a:buNone/>
            </a:pPr>
            <a:r>
              <a:rPr lang="sk-SK" sz="2000" dirty="0"/>
              <a:t>b/ každodenný život hlavného hrdinu na začiatku príbehu</a:t>
            </a:r>
          </a:p>
          <a:p>
            <a:pPr marL="0" indent="0">
              <a:buNone/>
            </a:pPr>
            <a:r>
              <a:rPr lang="sk-SK" sz="2000" dirty="0"/>
              <a:t>c/ prečo cítime empatiu voči hlavnému hrdinovi?</a:t>
            </a:r>
          </a:p>
          <a:p>
            <a:pPr marL="0" indent="0">
              <a:buNone/>
            </a:pPr>
            <a:r>
              <a:rPr lang="sk-SK" sz="2000" dirty="0"/>
              <a:t>d/ kde sa dostáva hlavný hrdina asi v 10% príbehu</a:t>
            </a:r>
          </a:p>
          <a:p>
            <a:pPr marL="0" indent="0">
              <a:buNone/>
            </a:pPr>
            <a:r>
              <a:rPr lang="sk-SK" sz="2000" dirty="0"/>
              <a:t>e/ do akej novej situácie sa dostáva hlavný hrdina</a:t>
            </a:r>
          </a:p>
          <a:p>
            <a:pPr marL="0" indent="0">
              <a:buNone/>
            </a:pPr>
            <a:r>
              <a:rPr lang="sk-SK" sz="2000" dirty="0"/>
              <a:t>f/ aký  špecifický zlomový bod je v jeho ďalšej motivácii, ktorý ho vedie ku koncu príbehu</a:t>
            </a:r>
          </a:p>
          <a:p>
            <a:pPr marL="0" indent="0">
              <a:buNone/>
            </a:pPr>
            <a:r>
              <a:rPr lang="sk-SK" sz="2000" dirty="0"/>
              <a:t>g/ v čom je tento zlomový bod hlavného hrdinu neobyčajný</a:t>
            </a:r>
          </a:p>
          <a:p>
            <a:pPr marL="0" indent="0">
              <a:buNone/>
            </a:pPr>
            <a:r>
              <a:rPr lang="sk-SK" sz="2000" dirty="0"/>
              <a:t>h/ aké boli dva podobné úspešné projekty už v minulosti na trhu – pripomeňte ich</a:t>
            </a:r>
          </a:p>
          <a:p>
            <a:pPr lvl="0"/>
            <a:r>
              <a:rPr lang="sk-SK" sz="2000" dirty="0"/>
              <a:t>Povedzte o tom ako ste prišli na nápad prísť s týmto projektom</a:t>
            </a:r>
          </a:p>
          <a:p>
            <a:pPr lvl="0"/>
            <a:r>
              <a:rPr lang="sk-SK" sz="2000" dirty="0"/>
              <a:t>Nechávajte ľudí v očakávaní</a:t>
            </a:r>
          </a:p>
          <a:p>
            <a:pPr lvl="0"/>
            <a:r>
              <a:rPr lang="sk-SK" sz="2000" dirty="0"/>
              <a:t>Zakončite s názvom</a:t>
            </a:r>
          </a:p>
          <a:p>
            <a:pPr lvl="0"/>
            <a:r>
              <a:rPr lang="sk-SK" sz="2000" dirty="0"/>
              <a:t>Pridajte hlavnú líniu ako zhrnutie, ktoré zakončíte napríklad otázkou</a:t>
            </a:r>
          </a:p>
          <a:p>
            <a:pPr lvl="0"/>
            <a:r>
              <a:rPr lang="sk-SK" sz="2000" dirty="0"/>
              <a:t>Odpovedajte na otázky výstižne</a:t>
            </a:r>
          </a:p>
        </p:txBody>
      </p:sp>
    </p:spTree>
    <p:extLst>
      <p:ext uri="{BB962C8B-B14F-4D97-AF65-F5344CB8AC3E}">
        <p14:creationId xmlns:p14="http://schemas.microsoft.com/office/powerpoint/2010/main" val="2319915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28D5EA-9FE6-424B-A304-EDC86843B07F}"/>
              </a:ext>
            </a:extLst>
          </p:cNvPr>
          <p:cNvSpPr>
            <a:spLocks noGrp="1"/>
          </p:cNvSpPr>
          <p:nvPr>
            <p:ph type="title"/>
          </p:nvPr>
        </p:nvSpPr>
        <p:spPr/>
        <p:txBody>
          <a:bodyPr/>
          <a:lstStyle/>
          <a:p>
            <a:r>
              <a:rPr lang="sk-SK" dirty="0"/>
              <a:t>Záver</a:t>
            </a:r>
          </a:p>
        </p:txBody>
      </p:sp>
      <p:sp>
        <p:nvSpPr>
          <p:cNvPr id="3" name="Zástupný objekt pre obsah 2">
            <a:extLst>
              <a:ext uri="{FF2B5EF4-FFF2-40B4-BE49-F238E27FC236}">
                <a16:creationId xmlns:a16="http://schemas.microsoft.com/office/drawing/2014/main" id="{8ED867D2-6532-4F34-962A-715B091BC929}"/>
              </a:ext>
            </a:extLst>
          </p:cNvPr>
          <p:cNvSpPr>
            <a:spLocks noGrp="1"/>
          </p:cNvSpPr>
          <p:nvPr>
            <p:ph idx="1"/>
          </p:nvPr>
        </p:nvSpPr>
        <p:spPr/>
        <p:txBody>
          <a:bodyPr>
            <a:noAutofit/>
          </a:bodyPr>
          <a:lstStyle/>
          <a:p>
            <a:r>
              <a:rPr lang="sk-SK" sz="3600" dirty="0"/>
              <a:t>Vytvorte si vlastný systém prezentácie, ktorý vám vyhovuje</a:t>
            </a:r>
          </a:p>
          <a:p>
            <a:r>
              <a:rPr lang="sk-SK" sz="3600" dirty="0"/>
              <a:t>Každá prezentácia je iná</a:t>
            </a:r>
          </a:p>
          <a:p>
            <a:r>
              <a:rPr lang="sk-SK" sz="3600" dirty="0"/>
              <a:t>Každé auditórium je iné</a:t>
            </a:r>
          </a:p>
          <a:p>
            <a:r>
              <a:rPr lang="sk-SK" sz="3600" dirty="0"/>
              <a:t>Ak vás prezentuje viac, dohodnite sa kto , čo povie</a:t>
            </a:r>
          </a:p>
          <a:p>
            <a:r>
              <a:rPr lang="sk-SK" sz="3600" dirty="0"/>
              <a:t>Nepodliezajte!</a:t>
            </a:r>
          </a:p>
        </p:txBody>
      </p:sp>
    </p:spTree>
    <p:extLst>
      <p:ext uri="{BB962C8B-B14F-4D97-AF65-F5344CB8AC3E}">
        <p14:creationId xmlns:p14="http://schemas.microsoft.com/office/powerpoint/2010/main" val="88210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78D58-4070-4A72-B149-230E9C4810EB}"/>
              </a:ext>
            </a:extLst>
          </p:cNvPr>
          <p:cNvSpPr>
            <a:spLocks noGrp="1"/>
          </p:cNvSpPr>
          <p:nvPr>
            <p:ph type="title"/>
          </p:nvPr>
        </p:nvSpPr>
        <p:spPr/>
        <p:txBody>
          <a:bodyPr/>
          <a:lstStyle/>
          <a:p>
            <a:r>
              <a:rPr lang="sk-SK" dirty="0"/>
              <a:t>Čas prezentácie projektu</a:t>
            </a:r>
          </a:p>
        </p:txBody>
      </p:sp>
      <p:sp>
        <p:nvSpPr>
          <p:cNvPr id="3" name="Zástupný objekt pre obsah 2">
            <a:extLst>
              <a:ext uri="{FF2B5EF4-FFF2-40B4-BE49-F238E27FC236}">
                <a16:creationId xmlns:a16="http://schemas.microsoft.com/office/drawing/2014/main" id="{F19F3114-77C4-44A1-9F03-55740520A56B}"/>
              </a:ext>
            </a:extLst>
          </p:cNvPr>
          <p:cNvSpPr>
            <a:spLocks noGrp="1"/>
          </p:cNvSpPr>
          <p:nvPr>
            <p:ph idx="1"/>
          </p:nvPr>
        </p:nvSpPr>
        <p:spPr/>
        <p:txBody>
          <a:bodyPr>
            <a:normAutofit/>
          </a:bodyPr>
          <a:lstStyle/>
          <a:p>
            <a:r>
              <a:rPr lang="sk-SK" sz="3600" dirty="0"/>
              <a:t>Je to obyčajne veľmi krátky čas od desať do dvadsať minúť, za ktorý musíte potenciálneho kupujúceho vašich nápadov presvedčiť aby ich potreboval a chcel.</a:t>
            </a:r>
          </a:p>
          <a:p>
            <a:r>
              <a:rPr lang="sk-SK" sz="3600" dirty="0"/>
              <a:t>Predstavujete svoj koncept, alebo nápad v ktorom spomeniete to najpodstatnejšie.</a:t>
            </a:r>
          </a:p>
          <a:p>
            <a:r>
              <a:rPr lang="sk-SK" sz="3600" dirty="0"/>
              <a:t>Je to často „nervy </a:t>
            </a:r>
            <a:r>
              <a:rPr lang="sk-SK" sz="3600" dirty="0" err="1"/>
              <a:t>drásajúci</a:t>
            </a:r>
            <a:r>
              <a:rPr lang="sk-SK" sz="3600" dirty="0"/>
              <a:t>“ proces! </a:t>
            </a:r>
          </a:p>
        </p:txBody>
      </p:sp>
    </p:spTree>
    <p:extLst>
      <p:ext uri="{BB962C8B-B14F-4D97-AF65-F5344CB8AC3E}">
        <p14:creationId xmlns:p14="http://schemas.microsoft.com/office/powerpoint/2010/main" val="396761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6A048-DB77-4473-90FE-31B68AEF8896}"/>
              </a:ext>
            </a:extLst>
          </p:cNvPr>
          <p:cNvSpPr>
            <a:spLocks noGrp="1"/>
          </p:cNvSpPr>
          <p:nvPr>
            <p:ph type="title"/>
          </p:nvPr>
        </p:nvSpPr>
        <p:spPr/>
        <p:txBody>
          <a:bodyPr>
            <a:normAutofit fontScale="90000"/>
          </a:bodyPr>
          <a:lstStyle/>
          <a:p>
            <a:r>
              <a:rPr lang="sk-SK" dirty="0"/>
              <a:t>Prísť s nápadom tak, aby poslucháčov dvihol zo stoličky a nechceli nič iné</a:t>
            </a:r>
          </a:p>
        </p:txBody>
      </p:sp>
      <p:sp>
        <p:nvSpPr>
          <p:cNvPr id="3" name="Zástupný objekt pre obsah 2">
            <a:extLst>
              <a:ext uri="{FF2B5EF4-FFF2-40B4-BE49-F238E27FC236}">
                <a16:creationId xmlns:a16="http://schemas.microsoft.com/office/drawing/2014/main" id="{936C588F-40B3-47E6-8480-2D357289596A}"/>
              </a:ext>
            </a:extLst>
          </p:cNvPr>
          <p:cNvSpPr>
            <a:spLocks noGrp="1"/>
          </p:cNvSpPr>
          <p:nvPr>
            <p:ph idx="1"/>
          </p:nvPr>
        </p:nvSpPr>
        <p:spPr>
          <a:xfrm>
            <a:off x="685800" y="2926080"/>
            <a:ext cx="10820400" cy="3292605"/>
          </a:xfrm>
        </p:spPr>
        <p:txBody>
          <a:bodyPr>
            <a:normAutofit/>
          </a:bodyPr>
          <a:lstStyle/>
          <a:p>
            <a:r>
              <a:rPr lang="sk-SK" sz="3600" dirty="0"/>
              <a:t>Je veľmi ťažké, a podarí sa to málokedy</a:t>
            </a:r>
          </a:p>
          <a:p>
            <a:r>
              <a:rPr lang="sk-SK" sz="3600" dirty="0"/>
              <a:t>Nechcete, aby váš nápad bol odstavený, jeho nesprávnym uvedením</a:t>
            </a:r>
          </a:p>
          <a:p>
            <a:r>
              <a:rPr lang="sk-SK" sz="3600" dirty="0"/>
              <a:t>Je niekoľko základných pravidiel, ako predísť neúspechu</a:t>
            </a:r>
          </a:p>
        </p:txBody>
      </p:sp>
    </p:spTree>
    <p:extLst>
      <p:ext uri="{BB962C8B-B14F-4D97-AF65-F5344CB8AC3E}">
        <p14:creationId xmlns:p14="http://schemas.microsoft.com/office/powerpoint/2010/main" val="299727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B8702-0285-4252-AB80-CE67889BFD6D}"/>
              </a:ext>
            </a:extLst>
          </p:cNvPr>
          <p:cNvSpPr>
            <a:spLocks noGrp="1"/>
          </p:cNvSpPr>
          <p:nvPr>
            <p:ph type="title"/>
          </p:nvPr>
        </p:nvSpPr>
        <p:spPr/>
        <p:txBody>
          <a:bodyPr/>
          <a:lstStyle/>
          <a:p>
            <a:r>
              <a:rPr lang="sk-SK" dirty="0"/>
              <a:t>Päť základných pravidiel</a:t>
            </a:r>
          </a:p>
        </p:txBody>
      </p:sp>
      <p:sp>
        <p:nvSpPr>
          <p:cNvPr id="3" name="Zástupný objekt pre obsah 2">
            <a:extLst>
              <a:ext uri="{FF2B5EF4-FFF2-40B4-BE49-F238E27FC236}">
                <a16:creationId xmlns:a16="http://schemas.microsoft.com/office/drawing/2014/main" id="{517C6CFB-667B-445B-AF4E-3A52EB8101D9}"/>
              </a:ext>
            </a:extLst>
          </p:cNvPr>
          <p:cNvSpPr>
            <a:spLocks noGrp="1"/>
          </p:cNvSpPr>
          <p:nvPr>
            <p:ph idx="1"/>
          </p:nvPr>
        </p:nvSpPr>
        <p:spPr/>
        <p:txBody>
          <a:bodyPr>
            <a:normAutofit/>
          </a:bodyPr>
          <a:lstStyle/>
          <a:p>
            <a:r>
              <a:rPr lang="sk-SK" sz="4800" dirty="0"/>
              <a:t>Byť pripravený</a:t>
            </a:r>
          </a:p>
          <a:p>
            <a:r>
              <a:rPr lang="sk-SK" sz="4800" dirty="0"/>
              <a:t>Poznať auditórium</a:t>
            </a:r>
          </a:p>
          <a:p>
            <a:r>
              <a:rPr lang="sk-SK" sz="4800" dirty="0"/>
              <a:t>Neprehnať to</a:t>
            </a:r>
          </a:p>
          <a:p>
            <a:r>
              <a:rPr lang="sk-SK" sz="4800" dirty="0"/>
              <a:t>Mať rešpekt</a:t>
            </a:r>
          </a:p>
          <a:p>
            <a:r>
              <a:rPr lang="sk-SK" sz="4800" dirty="0"/>
              <a:t>Tréning </a:t>
            </a:r>
            <a:r>
              <a:rPr lang="sk-SK" sz="4800" dirty="0" err="1"/>
              <a:t>pitchingu</a:t>
            </a:r>
            <a:endParaRPr lang="sk-SK" sz="4800" dirty="0"/>
          </a:p>
        </p:txBody>
      </p:sp>
    </p:spTree>
    <p:extLst>
      <p:ext uri="{BB962C8B-B14F-4D97-AF65-F5344CB8AC3E}">
        <p14:creationId xmlns:p14="http://schemas.microsoft.com/office/powerpoint/2010/main" val="578276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69B136-D488-4F93-9D96-D0DE453EEBBD}"/>
              </a:ext>
            </a:extLst>
          </p:cNvPr>
          <p:cNvSpPr>
            <a:spLocks noGrp="1"/>
          </p:cNvSpPr>
          <p:nvPr>
            <p:ph type="title"/>
          </p:nvPr>
        </p:nvSpPr>
        <p:spPr/>
        <p:txBody>
          <a:bodyPr/>
          <a:lstStyle/>
          <a:p>
            <a:r>
              <a:rPr lang="sk-SK" b="1" dirty="0"/>
              <a:t>Byť pripravený</a:t>
            </a:r>
            <a:br>
              <a:rPr lang="sk-SK" dirty="0"/>
            </a:br>
            <a:endParaRPr lang="sk-SK" dirty="0"/>
          </a:p>
        </p:txBody>
      </p:sp>
      <p:sp>
        <p:nvSpPr>
          <p:cNvPr id="3" name="Zástupný objekt pre obsah 2">
            <a:extLst>
              <a:ext uri="{FF2B5EF4-FFF2-40B4-BE49-F238E27FC236}">
                <a16:creationId xmlns:a16="http://schemas.microsoft.com/office/drawing/2014/main" id="{FCFB1862-DA7B-4AB9-90F1-D9281BDB8C7C}"/>
              </a:ext>
            </a:extLst>
          </p:cNvPr>
          <p:cNvSpPr>
            <a:spLocks noGrp="1"/>
          </p:cNvSpPr>
          <p:nvPr>
            <p:ph idx="1"/>
          </p:nvPr>
        </p:nvSpPr>
        <p:spPr/>
        <p:txBody>
          <a:bodyPr>
            <a:normAutofit lnSpcReduction="10000"/>
          </a:bodyPr>
          <a:lstStyle/>
          <a:p>
            <a:r>
              <a:rPr lang="sk-SK" sz="3200" dirty="0"/>
              <a:t>Autori nebývajú pripravení</a:t>
            </a:r>
          </a:p>
          <a:p>
            <a:r>
              <a:rPr lang="sk-SK" sz="3200" dirty="0"/>
              <a:t>Za krátky čas dávate informácie ľuďom, ktorí o projekte nič nevedia</a:t>
            </a:r>
          </a:p>
          <a:p>
            <a:r>
              <a:rPr lang="sk-SK" sz="3200" dirty="0"/>
              <a:t>Rozprávanie obsahu projektu</a:t>
            </a:r>
          </a:p>
          <a:p>
            <a:r>
              <a:rPr lang="sk-SK" sz="3200" dirty="0"/>
              <a:t>Koncept s ohľadom na auditórium, ktoré vás počúva</a:t>
            </a:r>
          </a:p>
          <a:p>
            <a:r>
              <a:rPr lang="sk-SK" sz="3200" dirty="0"/>
              <a:t>Rovnomerné rozloženie síl s ohľadom na vymedzený čas</a:t>
            </a:r>
          </a:p>
          <a:p>
            <a:pPr marL="0" indent="0">
              <a:buNone/>
            </a:pPr>
            <a:endParaRPr lang="sk-SK" dirty="0"/>
          </a:p>
          <a:p>
            <a:endParaRPr lang="sk-SK" dirty="0"/>
          </a:p>
        </p:txBody>
      </p:sp>
    </p:spTree>
    <p:extLst>
      <p:ext uri="{BB962C8B-B14F-4D97-AF65-F5344CB8AC3E}">
        <p14:creationId xmlns:p14="http://schemas.microsoft.com/office/powerpoint/2010/main" val="22192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63F83B-34BE-42FC-8DA0-A20C1F75449B}"/>
              </a:ext>
            </a:extLst>
          </p:cNvPr>
          <p:cNvSpPr>
            <a:spLocks noGrp="1"/>
          </p:cNvSpPr>
          <p:nvPr>
            <p:ph type="title"/>
          </p:nvPr>
        </p:nvSpPr>
        <p:spPr/>
        <p:txBody>
          <a:bodyPr/>
          <a:lstStyle/>
          <a:p>
            <a:r>
              <a:rPr lang="sk-SK" b="1" dirty="0"/>
              <a:t>Poznať auditórium</a:t>
            </a:r>
            <a:br>
              <a:rPr lang="sk-SK" dirty="0"/>
            </a:br>
            <a:endParaRPr lang="sk-SK" dirty="0"/>
          </a:p>
        </p:txBody>
      </p:sp>
      <p:sp>
        <p:nvSpPr>
          <p:cNvPr id="3" name="Zástupný objekt pre obsah 2">
            <a:extLst>
              <a:ext uri="{FF2B5EF4-FFF2-40B4-BE49-F238E27FC236}">
                <a16:creationId xmlns:a16="http://schemas.microsoft.com/office/drawing/2014/main" id="{EA48E75D-509F-4B86-AC46-D2A2E145BA57}"/>
              </a:ext>
            </a:extLst>
          </p:cNvPr>
          <p:cNvSpPr>
            <a:spLocks noGrp="1"/>
          </p:cNvSpPr>
          <p:nvPr>
            <p:ph idx="1"/>
          </p:nvPr>
        </p:nvSpPr>
        <p:spPr/>
        <p:txBody>
          <a:bodyPr>
            <a:normAutofit/>
          </a:bodyPr>
          <a:lstStyle/>
          <a:p>
            <a:r>
              <a:rPr lang="sk-SK" sz="3200" dirty="0"/>
              <a:t>Uvedomiť si kam idete a koho máte pred sebou</a:t>
            </a:r>
          </a:p>
          <a:p>
            <a:r>
              <a:rPr lang="sk-SK" sz="3200" dirty="0"/>
              <a:t>Neexistuje univerzálnosť v prezentácii</a:t>
            </a:r>
          </a:p>
          <a:p>
            <a:r>
              <a:rPr lang="sk-SK" sz="3200" dirty="0"/>
              <a:t>Prejavenie rešpektu – pokúsiť sa vcítiť do ich postavenia</a:t>
            </a:r>
          </a:p>
          <a:p>
            <a:r>
              <a:rPr lang="sk-SK" sz="3200" dirty="0"/>
              <a:t>Prezentovanie na správnom mieste a v správny čas</a:t>
            </a:r>
          </a:p>
          <a:p>
            <a:r>
              <a:rPr lang="sk-SK" sz="3200" dirty="0"/>
              <a:t>Záujem o potreby poslucháča</a:t>
            </a:r>
          </a:p>
        </p:txBody>
      </p:sp>
    </p:spTree>
    <p:extLst>
      <p:ext uri="{BB962C8B-B14F-4D97-AF65-F5344CB8AC3E}">
        <p14:creationId xmlns:p14="http://schemas.microsoft.com/office/powerpoint/2010/main" val="3780512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396BE0-8EAE-40F1-AAEB-8CC34F74EE03}"/>
              </a:ext>
            </a:extLst>
          </p:cNvPr>
          <p:cNvSpPr>
            <a:spLocks noGrp="1"/>
          </p:cNvSpPr>
          <p:nvPr>
            <p:ph type="title"/>
          </p:nvPr>
        </p:nvSpPr>
        <p:spPr/>
        <p:txBody>
          <a:bodyPr>
            <a:noAutofit/>
          </a:bodyPr>
          <a:lstStyle/>
          <a:p>
            <a:r>
              <a:rPr lang="sk-SK" sz="6000" b="1" dirty="0"/>
              <a:t>Neprežeňte to!</a:t>
            </a:r>
            <a:br>
              <a:rPr lang="sk-SK" sz="6000" dirty="0"/>
            </a:br>
            <a:endParaRPr lang="sk-SK" sz="6000" dirty="0"/>
          </a:p>
        </p:txBody>
      </p:sp>
      <p:sp>
        <p:nvSpPr>
          <p:cNvPr id="3" name="Zástupný objekt pre obsah 2">
            <a:extLst>
              <a:ext uri="{FF2B5EF4-FFF2-40B4-BE49-F238E27FC236}">
                <a16:creationId xmlns:a16="http://schemas.microsoft.com/office/drawing/2014/main" id="{6E855D1F-9383-49CC-A8AC-1645DD1BE04E}"/>
              </a:ext>
            </a:extLst>
          </p:cNvPr>
          <p:cNvSpPr>
            <a:spLocks noGrp="1"/>
          </p:cNvSpPr>
          <p:nvPr>
            <p:ph idx="1"/>
          </p:nvPr>
        </p:nvSpPr>
        <p:spPr/>
        <p:txBody>
          <a:bodyPr>
            <a:normAutofit/>
          </a:bodyPr>
          <a:lstStyle/>
          <a:p>
            <a:r>
              <a:rPr lang="sk-SK" sz="2800" dirty="0"/>
              <a:t>Autor - prezentujúci a jeho vlastné ego</a:t>
            </a:r>
          </a:p>
          <a:p>
            <a:r>
              <a:rPr lang="sk-SK" sz="2800" dirty="0"/>
              <a:t>Venovať sa základnému konceptu</a:t>
            </a:r>
          </a:p>
          <a:p>
            <a:r>
              <a:rPr lang="sk-SK" sz="2800" dirty="0"/>
              <a:t>Nehovoriť obsah od začiatku do konca</a:t>
            </a:r>
          </a:p>
          <a:p>
            <a:r>
              <a:rPr lang="sk-SK" sz="2800" dirty="0"/>
              <a:t>Čo je podstatné pre vás nemusí byť dôležité pre poslucháča</a:t>
            </a:r>
          </a:p>
          <a:p>
            <a:r>
              <a:rPr lang="sk-SK" sz="2800" dirty="0"/>
              <a:t>Potreby auditória</a:t>
            </a:r>
          </a:p>
          <a:p>
            <a:r>
              <a:rPr lang="sk-SK" sz="2800" dirty="0"/>
              <a:t>Vyvolať situáciu, aby sa poslucháči pýtali</a:t>
            </a:r>
          </a:p>
          <a:p>
            <a:r>
              <a:rPr lang="sk-SK" sz="2800" dirty="0"/>
              <a:t>Nesnažte sa ich presviedčať</a:t>
            </a:r>
          </a:p>
        </p:txBody>
      </p:sp>
    </p:spTree>
    <p:extLst>
      <p:ext uri="{BB962C8B-B14F-4D97-AF65-F5344CB8AC3E}">
        <p14:creationId xmlns:p14="http://schemas.microsoft.com/office/powerpoint/2010/main" val="1364752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DB0867-508C-4DEF-BDC1-D696C5664FAD}"/>
              </a:ext>
            </a:extLst>
          </p:cNvPr>
          <p:cNvSpPr>
            <a:spLocks noGrp="1"/>
          </p:cNvSpPr>
          <p:nvPr>
            <p:ph type="title"/>
          </p:nvPr>
        </p:nvSpPr>
        <p:spPr/>
        <p:txBody>
          <a:bodyPr>
            <a:normAutofit fontScale="90000"/>
          </a:bodyPr>
          <a:lstStyle/>
          <a:p>
            <a:r>
              <a:rPr lang="sk-SK" sz="6600" b="1" dirty="0"/>
              <a:t>Majte rešpekt!</a:t>
            </a:r>
            <a:br>
              <a:rPr lang="sk-SK" dirty="0"/>
            </a:br>
            <a:endParaRPr lang="sk-SK" dirty="0"/>
          </a:p>
        </p:txBody>
      </p:sp>
      <p:sp>
        <p:nvSpPr>
          <p:cNvPr id="3" name="Zástupný objekt pre obsah 2">
            <a:extLst>
              <a:ext uri="{FF2B5EF4-FFF2-40B4-BE49-F238E27FC236}">
                <a16:creationId xmlns:a16="http://schemas.microsoft.com/office/drawing/2014/main" id="{413CDF86-3622-472B-9168-31FAA0222BAA}"/>
              </a:ext>
            </a:extLst>
          </p:cNvPr>
          <p:cNvSpPr>
            <a:spLocks noGrp="1"/>
          </p:cNvSpPr>
          <p:nvPr>
            <p:ph idx="1"/>
          </p:nvPr>
        </p:nvSpPr>
        <p:spPr/>
        <p:txBody>
          <a:bodyPr/>
          <a:lstStyle/>
          <a:p>
            <a:r>
              <a:rPr lang="sk-SK" sz="4400" dirty="0"/>
              <a:t>Prehnaná suverenita</a:t>
            </a:r>
          </a:p>
          <a:p>
            <a:r>
              <a:rPr lang="sk-SK" sz="4400" dirty="0"/>
              <a:t>Podceňovanie partnera</a:t>
            </a:r>
          </a:p>
          <a:p>
            <a:r>
              <a:rPr lang="sk-SK" sz="4400" dirty="0"/>
              <a:t>Arogancia</a:t>
            </a:r>
          </a:p>
          <a:p>
            <a:r>
              <a:rPr lang="sk-SK" sz="4400" dirty="0"/>
              <a:t>Názory nie sú podstatné</a:t>
            </a:r>
          </a:p>
          <a:p>
            <a:r>
              <a:rPr lang="sk-SK" sz="4400" dirty="0"/>
              <a:t>Nechvastajte sa minulými projektami</a:t>
            </a:r>
          </a:p>
          <a:p>
            <a:endParaRPr lang="sk-SK" dirty="0"/>
          </a:p>
        </p:txBody>
      </p:sp>
    </p:spTree>
    <p:extLst>
      <p:ext uri="{BB962C8B-B14F-4D97-AF65-F5344CB8AC3E}">
        <p14:creationId xmlns:p14="http://schemas.microsoft.com/office/powerpoint/2010/main" val="392215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564644-6D78-41E1-9A2F-08851401D2BB}"/>
              </a:ext>
            </a:extLst>
          </p:cNvPr>
          <p:cNvSpPr>
            <a:spLocks noGrp="1"/>
          </p:cNvSpPr>
          <p:nvPr>
            <p:ph type="title"/>
          </p:nvPr>
        </p:nvSpPr>
        <p:spPr/>
        <p:txBody>
          <a:bodyPr>
            <a:normAutofit fontScale="90000"/>
          </a:bodyPr>
          <a:lstStyle/>
          <a:p>
            <a:r>
              <a:rPr lang="sk-SK" sz="4800" b="1" dirty="0"/>
              <a:t>Trénujte si váš </a:t>
            </a:r>
            <a:r>
              <a:rPr lang="sk-SK" sz="4800" b="1" dirty="0" err="1"/>
              <a:t>pitching</a:t>
            </a:r>
            <a:r>
              <a:rPr lang="sk-SK" sz="4800" b="1" dirty="0"/>
              <a:t>!</a:t>
            </a:r>
            <a:br>
              <a:rPr lang="sk-SK" dirty="0"/>
            </a:br>
            <a:endParaRPr lang="sk-SK" dirty="0"/>
          </a:p>
        </p:txBody>
      </p:sp>
      <p:sp>
        <p:nvSpPr>
          <p:cNvPr id="3" name="Zástupný objekt pre obsah 2">
            <a:extLst>
              <a:ext uri="{FF2B5EF4-FFF2-40B4-BE49-F238E27FC236}">
                <a16:creationId xmlns:a16="http://schemas.microsoft.com/office/drawing/2014/main" id="{98FA6C98-3AA5-4E45-AED7-4F3016199719}"/>
              </a:ext>
            </a:extLst>
          </p:cNvPr>
          <p:cNvSpPr>
            <a:spLocks noGrp="1"/>
          </p:cNvSpPr>
          <p:nvPr>
            <p:ph idx="1"/>
          </p:nvPr>
        </p:nvSpPr>
        <p:spPr>
          <a:xfrm>
            <a:off x="685800" y="2959331"/>
            <a:ext cx="10820400" cy="3259354"/>
          </a:xfrm>
        </p:spPr>
        <p:txBody>
          <a:bodyPr/>
          <a:lstStyle/>
          <a:p>
            <a:r>
              <a:rPr lang="sk-SK" sz="4400" dirty="0"/>
              <a:t>Napíšte si základné body</a:t>
            </a:r>
          </a:p>
          <a:p>
            <a:r>
              <a:rPr lang="sk-SK" sz="4400" dirty="0"/>
              <a:t>Rozložte si čas</a:t>
            </a:r>
          </a:p>
          <a:p>
            <a:r>
              <a:rPr lang="sk-SK" sz="4400" dirty="0"/>
              <a:t>Predveďte </a:t>
            </a:r>
            <a:r>
              <a:rPr lang="sk-SK" sz="4400" dirty="0" err="1"/>
              <a:t>pitching</a:t>
            </a:r>
            <a:r>
              <a:rPr lang="sk-SK" sz="4400" dirty="0"/>
              <a:t> niekomu</a:t>
            </a:r>
          </a:p>
          <a:p>
            <a:r>
              <a:rPr lang="sk-SK" sz="4400" dirty="0"/>
              <a:t>Nad radami sa minimálne zamyslite</a:t>
            </a:r>
          </a:p>
          <a:p>
            <a:endParaRPr lang="sk-SK" dirty="0"/>
          </a:p>
        </p:txBody>
      </p:sp>
    </p:spTree>
    <p:extLst>
      <p:ext uri="{BB962C8B-B14F-4D97-AF65-F5344CB8AC3E}">
        <p14:creationId xmlns:p14="http://schemas.microsoft.com/office/powerpoint/2010/main" val="731759345"/>
      </p:ext>
    </p:extLst>
  </p:cSld>
  <p:clrMapOvr>
    <a:masterClrMapping/>
  </p:clrMapOvr>
</p:sld>
</file>

<file path=ppt/theme/theme1.xml><?xml version="1.0" encoding="utf-8"?>
<a:theme xmlns:a="http://schemas.openxmlformats.org/drawingml/2006/main" name="Dymová stopa">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TM04033937[[fn=Výpary]]</Template>
  <TotalTime>4496</TotalTime>
  <Words>1687</Words>
  <Application>Microsoft Office PowerPoint</Application>
  <PresentationFormat>Širokouhlá</PresentationFormat>
  <Paragraphs>117</Paragraphs>
  <Slides>17</Slides>
  <Notes>7</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17</vt:i4>
      </vt:variant>
    </vt:vector>
  </HeadingPairs>
  <TitlesOfParts>
    <vt:vector size="21" baseType="lpstr">
      <vt:lpstr>Arial</vt:lpstr>
      <vt:lpstr>Calibri</vt:lpstr>
      <vt:lpstr>Century Gothic</vt:lpstr>
      <vt:lpstr>Dymová stopa</vt:lpstr>
      <vt:lpstr>Pitching</vt:lpstr>
      <vt:lpstr>Čas prezentácie projektu</vt:lpstr>
      <vt:lpstr>Prísť s nápadom tak, aby poslucháčov dvihol zo stoličky a nechceli nič iné</vt:lpstr>
      <vt:lpstr>Päť základných pravidiel</vt:lpstr>
      <vt:lpstr>Byť pripravený </vt:lpstr>
      <vt:lpstr>Poznať auditórium </vt:lpstr>
      <vt:lpstr>Neprežeňte to! </vt:lpstr>
      <vt:lpstr>Majte rešpekt! </vt:lpstr>
      <vt:lpstr>Trénujte si váš pitching! </vt:lpstr>
      <vt:lpstr>Pred vami je väčšinou viac osôb</vt:lpstr>
      <vt:lpstr>osoba pred vami , je váš divák</vt:lpstr>
      <vt:lpstr>Vžite sa do toho, čo auditórium potrebuje</vt:lpstr>
      <vt:lpstr>Nikdy neklamte !</vt:lpstr>
      <vt:lpstr>Je normálne, že ste nervózni, alebo v napätí</vt:lpstr>
      <vt:lpstr>Oblečte sa formálne</vt:lpstr>
      <vt:lpstr>Zhrnutie</vt:lpstr>
      <vt:lpstr>Záver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Pitching</dc:title>
  <dc:creator>Anton Szomolányi</dc:creator>
  <cp:lastModifiedBy>doc. Mgr. Anton Szomolányi, ArtD.</cp:lastModifiedBy>
  <cp:revision>9</cp:revision>
  <dcterms:created xsi:type="dcterms:W3CDTF">2019-03-25T10:58:10Z</dcterms:created>
  <dcterms:modified xsi:type="dcterms:W3CDTF">2022-12-16T12:42:09Z</dcterms:modified>
</cp:coreProperties>
</file>