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Rizikové a protektivní faktory - přehled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Vnitřní rizikové a protektivní  faktory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Stres</a:t>
            </a:r>
          </a:p>
          <a:p>
            <a:r>
              <a:rPr lang="cs-CZ" sz="2400" dirty="0" smtClean="0"/>
              <a:t>Primární a sekundární vulnerabilita</a:t>
            </a:r>
          </a:p>
          <a:p>
            <a:r>
              <a:rPr lang="cs-CZ" sz="2400" dirty="0" smtClean="0"/>
              <a:t>Negativní afektivita a úzkostnost</a:t>
            </a:r>
          </a:p>
          <a:p>
            <a:r>
              <a:rPr lang="cs-CZ" sz="2400" dirty="0" smtClean="0"/>
              <a:t>Chování typu A, C, D</a:t>
            </a:r>
          </a:p>
          <a:p>
            <a:r>
              <a:rPr lang="cs-CZ" sz="2400" dirty="0" err="1" smtClean="0"/>
              <a:t>Alexithymie</a:t>
            </a:r>
            <a:endParaRPr lang="cs-CZ" sz="2400" dirty="0" smtClean="0"/>
          </a:p>
          <a:p>
            <a:r>
              <a:rPr lang="cs-CZ" sz="2400" dirty="0" smtClean="0"/>
              <a:t>Psychická odolnost</a:t>
            </a:r>
          </a:p>
          <a:p>
            <a:r>
              <a:rPr lang="cs-CZ" sz="2400" dirty="0" smtClean="0"/>
              <a:t>Kauzální </a:t>
            </a:r>
            <a:r>
              <a:rPr lang="cs-CZ" sz="2400" dirty="0" err="1" smtClean="0"/>
              <a:t>atribuce</a:t>
            </a:r>
            <a:r>
              <a:rPr lang="cs-CZ" sz="2400" dirty="0" smtClean="0"/>
              <a:t>, vysvětlovací styl</a:t>
            </a:r>
          </a:p>
          <a:p>
            <a:r>
              <a:rPr lang="cs-CZ" sz="2400" dirty="0" smtClean="0"/>
              <a:t>Vnímané místo kontroly</a:t>
            </a:r>
          </a:p>
          <a:p>
            <a:r>
              <a:rPr lang="cs-CZ" sz="2400" dirty="0" smtClean="0"/>
              <a:t>Sebevědomí, </a:t>
            </a:r>
            <a:r>
              <a:rPr lang="cs-CZ" sz="2400" dirty="0" err="1" smtClean="0"/>
              <a:t>self-efficacy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64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Vnější </a:t>
            </a:r>
            <a:r>
              <a:rPr lang="cs-CZ" sz="3600" dirty="0"/>
              <a:t>rizikové a protektivní 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sz="2800" dirty="0" smtClean="0"/>
              <a:t>Vnější stresory</a:t>
            </a:r>
          </a:p>
          <a:p>
            <a:pPr lvl="1"/>
            <a:r>
              <a:rPr lang="cs-CZ" sz="2400" dirty="0" smtClean="0"/>
              <a:t>Materiální, biologické, sociální</a:t>
            </a:r>
          </a:p>
          <a:p>
            <a:pPr lvl="1"/>
            <a:r>
              <a:rPr lang="cs-CZ" sz="2400" dirty="0" smtClean="0"/>
              <a:t>Pracovní nároky, nevhodné pracovní podmínky</a:t>
            </a:r>
          </a:p>
          <a:p>
            <a:pPr lvl="1"/>
            <a:r>
              <a:rPr lang="cs-CZ" sz="2400" dirty="0" smtClean="0"/>
              <a:t>Rizikové chování </a:t>
            </a:r>
          </a:p>
          <a:p>
            <a:pPr lvl="1"/>
            <a:r>
              <a:rPr lang="cs-CZ" sz="2400" dirty="0" smtClean="0"/>
              <a:t>Nezdravý způsob života</a:t>
            </a:r>
          </a:p>
          <a:p>
            <a:pPr marL="514350" indent="-457200"/>
            <a:r>
              <a:rPr lang="cs-CZ" sz="2800" dirty="0" smtClean="0"/>
              <a:t>Vnější podpůrné faktory</a:t>
            </a:r>
          </a:p>
          <a:p>
            <a:pPr marL="914400" lvl="1" indent="-457200"/>
            <a:r>
              <a:rPr lang="cs-CZ" sz="2400" dirty="0" smtClean="0"/>
              <a:t>Sociální opora</a:t>
            </a:r>
          </a:p>
          <a:p>
            <a:pPr marL="914400" lvl="1" indent="-457200"/>
            <a:r>
              <a:rPr lang="cs-CZ" sz="2400" dirty="0" smtClean="0"/>
              <a:t>Pracovní autonomie</a:t>
            </a:r>
          </a:p>
          <a:p>
            <a:pPr marL="914400" lvl="1" indent="-457200"/>
            <a:r>
              <a:rPr lang="cs-CZ" sz="2400" dirty="0" smtClean="0"/>
              <a:t>Zdravý životní styl, chování, </a:t>
            </a:r>
            <a:r>
              <a:rPr lang="cs-CZ" sz="2400" smtClean="0"/>
              <a:t>podporující zdraví 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78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82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Výchozí návrh</vt:lpstr>
      <vt:lpstr>Rizikové a protektivní faktory - přehled</vt:lpstr>
      <vt:lpstr>Vnitřní rizikové a protektivní  faktory</vt:lpstr>
      <vt:lpstr>Vnější rizikové a protektivní  faktory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44</cp:revision>
  <dcterms:created xsi:type="dcterms:W3CDTF">2014-12-05T10:20:04Z</dcterms:created>
  <dcterms:modified xsi:type="dcterms:W3CDTF">2019-04-11T08:25:34Z</dcterms:modified>
</cp:coreProperties>
</file>