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79943-C998-46B5-8F6E-22C067188805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4CB2-9828-49B7-951F-A2473FF4948C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644F-F846-4294-888B-2C5113BED458}" type="datetime1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0D3A-1C0D-439D-975C-E2EB3DEE6537}" type="datetime1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D62-4997-4CBA-96E0-173F5B88F4A6}" type="datetime1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4890E-9C3C-416E-B7E7-8B5EB228CD1E}" type="datetime1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DCCC-E68B-4976-9DF4-76382C45DE7F}" type="datetime1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C706-749F-4237-B503-DF838F95020F}" type="datetime1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36FA-91F0-41CE-9AD7-B10C6CEF9370}" type="datetime1">
              <a:rPr lang="cs-CZ" smtClean="0"/>
              <a:t>08.03.2021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2C39-1DF1-4152-8422-37778FABFE20}" type="datetime1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E395-58ED-4E65-B554-46887C6D217C}" type="datetime1">
              <a:rPr lang="cs-CZ" smtClean="0"/>
              <a:t>08.03.2021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CEDE-8E84-4DBE-890C-14EBE66204DF}" type="datetime1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1E25-7F93-48BF-930A-E4C895B1C28E}" type="datetime1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CC0D-2D23-40E7-83B7-3AF85073310A}" type="datetime1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6818C-E679-47EB-9360-9EA922718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Crime </a:t>
            </a:r>
            <a:r>
              <a:rPr lang="en-US" smtClean="0"/>
              <a:t>Prevention Video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https://www.youtube.com/watch?v=TN8Ymq-Kllc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71537"/>
            <a:ext cx="86106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Crime Prevention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Crime Prevention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Crime Prevention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Crime Prevention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Crime Prevention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Crime Prevention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improve life outcomes: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5"/>
            <a:r>
              <a:rPr lang="en-US" sz="3600" dirty="0" smtClean="0"/>
              <a:t>Home environment</a:t>
            </a:r>
          </a:p>
          <a:p>
            <a:pPr lvl="5"/>
            <a:r>
              <a:rPr lang="en-US" sz="3600" dirty="0" smtClean="0"/>
              <a:t>Parenting</a:t>
            </a:r>
          </a:p>
          <a:p>
            <a:pPr lvl="5"/>
            <a:r>
              <a:rPr lang="en-US" sz="3600" dirty="0" smtClean="0"/>
              <a:t>Education (Attending school)</a:t>
            </a:r>
          </a:p>
          <a:p>
            <a:pPr lvl="5"/>
            <a:r>
              <a:rPr lang="en-US" sz="3600" dirty="0" smtClean="0"/>
              <a:t>Socioeconomic conditions</a:t>
            </a:r>
          </a:p>
          <a:p>
            <a:pPr lvl="5"/>
            <a:r>
              <a:rPr lang="en-US" sz="3600" dirty="0" smtClean="0"/>
              <a:t>Relationship with the police</a:t>
            </a:r>
          </a:p>
          <a:p>
            <a:pPr lvl="5"/>
            <a:endParaRPr lang="cs-CZ" dirty="0"/>
          </a:p>
        </p:txBody>
      </p:sp>
      <p:sp>
        <p:nvSpPr>
          <p:cNvPr id="4" name="Šipka nahoru 3"/>
          <p:cNvSpPr/>
          <p:nvPr/>
        </p:nvSpPr>
        <p:spPr>
          <a:xfrm>
            <a:off x="990600" y="1524000"/>
            <a:ext cx="914400" cy="3505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6818C-E679-47EB-9360-9EA922718033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53</Words>
  <Application>Microsoft Office PowerPoint</Application>
  <PresentationFormat>Předvádění na obrazovce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sady Office</vt:lpstr>
      <vt:lpstr>Crime Prevention Video</vt:lpstr>
      <vt:lpstr>Snímek 2</vt:lpstr>
      <vt:lpstr>Situational Crime Prevention</vt:lpstr>
      <vt:lpstr>Situational Crime Prevention</vt:lpstr>
      <vt:lpstr>Situational Crime Prevention</vt:lpstr>
      <vt:lpstr>Situational Crime Prevention</vt:lpstr>
      <vt:lpstr>Social Crime Prevention</vt:lpstr>
      <vt:lpstr>Social Crime Prevention</vt:lpstr>
      <vt:lpstr>How to improve life outcomes: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Pavla Melecká</dc:creator>
  <cp:lastModifiedBy>Pavla Melecká</cp:lastModifiedBy>
  <cp:revision>7</cp:revision>
  <dcterms:created xsi:type="dcterms:W3CDTF">2021-03-03T15:33:28Z</dcterms:created>
  <dcterms:modified xsi:type="dcterms:W3CDTF">2021-03-08T05:55:16Z</dcterms:modified>
</cp:coreProperties>
</file>