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90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7E5A6-9A9F-491F-9A9E-6A34B756FD71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B9AC0CA-F70E-49E2-8197-86B88441F223}">
      <dgm:prSet/>
      <dgm:spPr/>
      <dgm:t>
        <a:bodyPr/>
        <a:lstStyle/>
        <a:p>
          <a:pPr>
            <a:defRPr b="1"/>
          </a:pPr>
          <a:r>
            <a:rPr lang="cs-CZ"/>
            <a:t>Chorobný stav organismu po vstřebání toxické látky</a:t>
          </a:r>
          <a:endParaRPr lang="en-US"/>
        </a:p>
      </dgm:t>
    </dgm:pt>
    <dgm:pt modelId="{812F516B-EDBD-4D1D-BB2D-D51348B940EE}" type="parTrans" cxnId="{BF6F734E-842B-41F3-BF6F-E17CAA1C0AFA}">
      <dgm:prSet/>
      <dgm:spPr/>
      <dgm:t>
        <a:bodyPr/>
        <a:lstStyle/>
        <a:p>
          <a:endParaRPr lang="en-US"/>
        </a:p>
      </dgm:t>
    </dgm:pt>
    <dgm:pt modelId="{786E1920-09E6-4AD1-8761-E5AF4783D11B}" type="sibTrans" cxnId="{BF6F734E-842B-41F3-BF6F-E17CAA1C0AFA}">
      <dgm:prSet/>
      <dgm:spPr/>
      <dgm:t>
        <a:bodyPr/>
        <a:lstStyle/>
        <a:p>
          <a:endParaRPr lang="en-US"/>
        </a:p>
      </dgm:t>
    </dgm:pt>
    <dgm:pt modelId="{CE81D853-D81E-415A-BDFE-FC590CAB3187}">
      <dgm:prSet/>
      <dgm:spPr/>
      <dgm:t>
        <a:bodyPr/>
        <a:lstStyle/>
        <a:p>
          <a:pPr>
            <a:defRPr b="1"/>
          </a:pPr>
          <a:r>
            <a:rPr lang="cs-CZ"/>
            <a:t>Xenobiotika = cizorodé látky, které se v lidském organismu běžně nevyskytují</a:t>
          </a:r>
          <a:endParaRPr lang="en-US"/>
        </a:p>
      </dgm:t>
    </dgm:pt>
    <dgm:pt modelId="{476B3B09-EEED-4D68-9E22-D95A9DCE1CC4}" type="parTrans" cxnId="{A0D3FA90-3CDD-4EB9-96D7-7E296DA222B9}">
      <dgm:prSet/>
      <dgm:spPr/>
      <dgm:t>
        <a:bodyPr/>
        <a:lstStyle/>
        <a:p>
          <a:endParaRPr lang="en-US"/>
        </a:p>
      </dgm:t>
    </dgm:pt>
    <dgm:pt modelId="{51E95D62-268E-4605-B45C-FABE89C5767C}" type="sibTrans" cxnId="{A0D3FA90-3CDD-4EB9-96D7-7E296DA222B9}">
      <dgm:prSet/>
      <dgm:spPr/>
      <dgm:t>
        <a:bodyPr/>
        <a:lstStyle/>
        <a:p>
          <a:endParaRPr lang="en-US"/>
        </a:p>
      </dgm:t>
    </dgm:pt>
    <dgm:pt modelId="{6BB50B30-0EC6-4EAC-BDD5-766E3DCB374A}">
      <dgm:prSet/>
      <dgm:spPr/>
      <dgm:t>
        <a:bodyPr/>
        <a:lstStyle/>
        <a:p>
          <a:pPr>
            <a:defRPr b="1"/>
          </a:pPr>
          <a:r>
            <a:rPr lang="cs-CZ"/>
            <a:t>Toxicita = množství nebo koncentrace toxické látky</a:t>
          </a:r>
          <a:endParaRPr lang="en-US"/>
        </a:p>
      </dgm:t>
    </dgm:pt>
    <dgm:pt modelId="{63CFA438-3C8C-40A0-9E4B-E83079122C68}" type="parTrans" cxnId="{812A5055-76EF-46A5-B2C8-9C5BB5016B43}">
      <dgm:prSet/>
      <dgm:spPr/>
      <dgm:t>
        <a:bodyPr/>
        <a:lstStyle/>
        <a:p>
          <a:endParaRPr lang="en-US"/>
        </a:p>
      </dgm:t>
    </dgm:pt>
    <dgm:pt modelId="{A5DA74C8-29A0-45B7-B63C-910CF92F725E}" type="sibTrans" cxnId="{812A5055-76EF-46A5-B2C8-9C5BB5016B43}">
      <dgm:prSet/>
      <dgm:spPr/>
      <dgm:t>
        <a:bodyPr/>
        <a:lstStyle/>
        <a:p>
          <a:endParaRPr lang="en-US"/>
        </a:p>
      </dgm:t>
    </dgm:pt>
    <dgm:pt modelId="{8E039098-18C6-4769-8CAD-562FD6345BF9}">
      <dgm:prSet/>
      <dgm:spPr/>
      <dgm:t>
        <a:bodyPr/>
        <a:lstStyle/>
        <a:p>
          <a:pPr>
            <a:defRPr b="1"/>
          </a:pPr>
          <a:r>
            <a:rPr lang="cs-CZ"/>
            <a:t>Vnik do těla</a:t>
          </a:r>
          <a:endParaRPr lang="en-US"/>
        </a:p>
      </dgm:t>
    </dgm:pt>
    <dgm:pt modelId="{157EC64A-83CF-4EED-9E9D-6E5DFBC77117}" type="parTrans" cxnId="{2C2C4B1C-6622-40B9-B1D5-40E8F522B2F9}">
      <dgm:prSet/>
      <dgm:spPr/>
      <dgm:t>
        <a:bodyPr/>
        <a:lstStyle/>
        <a:p>
          <a:endParaRPr lang="en-US"/>
        </a:p>
      </dgm:t>
    </dgm:pt>
    <dgm:pt modelId="{F526466B-3CE7-4BA2-85A3-46C7829AE47A}" type="sibTrans" cxnId="{2C2C4B1C-6622-40B9-B1D5-40E8F522B2F9}">
      <dgm:prSet/>
      <dgm:spPr/>
      <dgm:t>
        <a:bodyPr/>
        <a:lstStyle/>
        <a:p>
          <a:endParaRPr lang="en-US"/>
        </a:p>
      </dgm:t>
    </dgm:pt>
    <dgm:pt modelId="{FEF5FDCD-E173-4BBF-9E9C-0AF333720E28}">
      <dgm:prSet/>
      <dgm:spPr/>
      <dgm:t>
        <a:bodyPr/>
        <a:lstStyle/>
        <a:p>
          <a:r>
            <a:rPr lang="cs-CZ"/>
            <a:t>Přes GIT</a:t>
          </a:r>
          <a:endParaRPr lang="en-US"/>
        </a:p>
      </dgm:t>
    </dgm:pt>
    <dgm:pt modelId="{11CBE6C1-7593-45D4-A64A-65A3A0534C1E}" type="parTrans" cxnId="{D1DAA91B-8A3E-4CB6-BED1-E0B7D37F4748}">
      <dgm:prSet/>
      <dgm:spPr/>
      <dgm:t>
        <a:bodyPr/>
        <a:lstStyle/>
        <a:p>
          <a:endParaRPr lang="en-US"/>
        </a:p>
      </dgm:t>
    </dgm:pt>
    <dgm:pt modelId="{D6537EFD-6239-40E0-A1F7-BFD72E7FE1E6}" type="sibTrans" cxnId="{D1DAA91B-8A3E-4CB6-BED1-E0B7D37F4748}">
      <dgm:prSet/>
      <dgm:spPr/>
      <dgm:t>
        <a:bodyPr/>
        <a:lstStyle/>
        <a:p>
          <a:endParaRPr lang="en-US"/>
        </a:p>
      </dgm:t>
    </dgm:pt>
    <dgm:pt modelId="{BAF60CC7-91AE-4381-82C3-A4532E943E36}">
      <dgm:prSet/>
      <dgm:spPr/>
      <dgm:t>
        <a:bodyPr/>
        <a:lstStyle/>
        <a:p>
          <a:r>
            <a:rPr lang="cs-CZ"/>
            <a:t>Dýchacím ústrojím</a:t>
          </a:r>
          <a:endParaRPr lang="en-US"/>
        </a:p>
      </dgm:t>
    </dgm:pt>
    <dgm:pt modelId="{9FFBEDB0-D064-4978-B044-8BDD18E44A8D}" type="parTrans" cxnId="{534015EB-2ADC-4E54-8322-3E0D7F0BE4F8}">
      <dgm:prSet/>
      <dgm:spPr/>
      <dgm:t>
        <a:bodyPr/>
        <a:lstStyle/>
        <a:p>
          <a:endParaRPr lang="en-US"/>
        </a:p>
      </dgm:t>
    </dgm:pt>
    <dgm:pt modelId="{73BBE4C5-090A-4582-99AE-44C4E7AB1F1C}" type="sibTrans" cxnId="{534015EB-2ADC-4E54-8322-3E0D7F0BE4F8}">
      <dgm:prSet/>
      <dgm:spPr/>
      <dgm:t>
        <a:bodyPr/>
        <a:lstStyle/>
        <a:p>
          <a:endParaRPr lang="en-US"/>
        </a:p>
      </dgm:t>
    </dgm:pt>
    <dgm:pt modelId="{98631C81-7523-4042-A891-BE757E09FE4B}">
      <dgm:prSet/>
      <dgm:spPr/>
      <dgm:t>
        <a:bodyPr/>
        <a:lstStyle/>
        <a:p>
          <a:r>
            <a:rPr lang="cs-CZ"/>
            <a:t>Přes pokožku</a:t>
          </a:r>
          <a:endParaRPr lang="en-US"/>
        </a:p>
      </dgm:t>
    </dgm:pt>
    <dgm:pt modelId="{4BC584C7-A09A-4AC4-A976-22059D6ED24D}" type="parTrans" cxnId="{3828DA05-61DA-4267-82BC-855E4A873915}">
      <dgm:prSet/>
      <dgm:spPr/>
      <dgm:t>
        <a:bodyPr/>
        <a:lstStyle/>
        <a:p>
          <a:endParaRPr lang="en-US"/>
        </a:p>
      </dgm:t>
    </dgm:pt>
    <dgm:pt modelId="{5526346B-9BA4-4E08-9FED-4EC3FFB60897}" type="sibTrans" cxnId="{3828DA05-61DA-4267-82BC-855E4A873915}">
      <dgm:prSet/>
      <dgm:spPr/>
      <dgm:t>
        <a:bodyPr/>
        <a:lstStyle/>
        <a:p>
          <a:endParaRPr lang="en-US"/>
        </a:p>
      </dgm:t>
    </dgm:pt>
    <dgm:pt modelId="{95AAB8D0-403C-E64C-8CD6-0CDF4E3AD0DB}" type="pres">
      <dgm:prSet presAssocID="{F3B7E5A6-9A9F-491F-9A9E-6A34B756FD7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A85FFC2-53FA-E344-9352-A2F8F75692FA}" type="pres">
      <dgm:prSet presAssocID="{8B9AC0CA-F70E-49E2-8197-86B88441F223}" presName="hierRoot1" presStyleCnt="0"/>
      <dgm:spPr/>
    </dgm:pt>
    <dgm:pt modelId="{45838AD9-140D-A04C-BEFC-45292F4B8F80}" type="pres">
      <dgm:prSet presAssocID="{8B9AC0CA-F70E-49E2-8197-86B88441F223}" presName="composite" presStyleCnt="0"/>
      <dgm:spPr/>
    </dgm:pt>
    <dgm:pt modelId="{6CFA1E61-3664-9F4A-B987-DE0AACC5A5EE}" type="pres">
      <dgm:prSet presAssocID="{8B9AC0CA-F70E-49E2-8197-86B88441F223}" presName="background" presStyleLbl="node0" presStyleIdx="0" presStyleCnt="4"/>
      <dgm:spPr/>
    </dgm:pt>
    <dgm:pt modelId="{8A697803-D421-D948-B47A-DF2AD1981FC0}" type="pres">
      <dgm:prSet presAssocID="{8B9AC0CA-F70E-49E2-8197-86B88441F223}" presName="text" presStyleLbl="fgAcc0" presStyleIdx="0" presStyleCnt="4">
        <dgm:presLayoutVars>
          <dgm:chPref val="3"/>
        </dgm:presLayoutVars>
      </dgm:prSet>
      <dgm:spPr/>
    </dgm:pt>
    <dgm:pt modelId="{B19E7406-BDED-664A-929A-DFA2499BA6B1}" type="pres">
      <dgm:prSet presAssocID="{8B9AC0CA-F70E-49E2-8197-86B88441F223}" presName="hierChild2" presStyleCnt="0"/>
      <dgm:spPr/>
    </dgm:pt>
    <dgm:pt modelId="{8C30746D-D585-4249-8C05-52A5A8D1BBCD}" type="pres">
      <dgm:prSet presAssocID="{CE81D853-D81E-415A-BDFE-FC590CAB3187}" presName="hierRoot1" presStyleCnt="0"/>
      <dgm:spPr/>
    </dgm:pt>
    <dgm:pt modelId="{F6F0BA55-55AF-964B-8264-C6E1D0F8D752}" type="pres">
      <dgm:prSet presAssocID="{CE81D853-D81E-415A-BDFE-FC590CAB3187}" presName="composite" presStyleCnt="0"/>
      <dgm:spPr/>
    </dgm:pt>
    <dgm:pt modelId="{CF4DACF8-151A-3A4F-AF1F-780BA8A2EBFE}" type="pres">
      <dgm:prSet presAssocID="{CE81D853-D81E-415A-BDFE-FC590CAB3187}" presName="background" presStyleLbl="node0" presStyleIdx="1" presStyleCnt="4"/>
      <dgm:spPr/>
    </dgm:pt>
    <dgm:pt modelId="{FD3C184D-A601-7E4A-8D8B-2E639996BC0A}" type="pres">
      <dgm:prSet presAssocID="{CE81D853-D81E-415A-BDFE-FC590CAB3187}" presName="text" presStyleLbl="fgAcc0" presStyleIdx="1" presStyleCnt="4">
        <dgm:presLayoutVars>
          <dgm:chPref val="3"/>
        </dgm:presLayoutVars>
      </dgm:prSet>
      <dgm:spPr/>
    </dgm:pt>
    <dgm:pt modelId="{ECCE9FC0-CC0B-924E-8211-0FBE38BED962}" type="pres">
      <dgm:prSet presAssocID="{CE81D853-D81E-415A-BDFE-FC590CAB3187}" presName="hierChild2" presStyleCnt="0"/>
      <dgm:spPr/>
    </dgm:pt>
    <dgm:pt modelId="{7F2F28F3-030A-2A4C-A520-A38EE07950CF}" type="pres">
      <dgm:prSet presAssocID="{6BB50B30-0EC6-4EAC-BDD5-766E3DCB374A}" presName="hierRoot1" presStyleCnt="0"/>
      <dgm:spPr/>
    </dgm:pt>
    <dgm:pt modelId="{9AD46592-87EC-DF4F-B523-77F840D17BE5}" type="pres">
      <dgm:prSet presAssocID="{6BB50B30-0EC6-4EAC-BDD5-766E3DCB374A}" presName="composite" presStyleCnt="0"/>
      <dgm:spPr/>
    </dgm:pt>
    <dgm:pt modelId="{C4940C78-63C4-E84C-90CE-45F6F0859B26}" type="pres">
      <dgm:prSet presAssocID="{6BB50B30-0EC6-4EAC-BDD5-766E3DCB374A}" presName="background" presStyleLbl="node0" presStyleIdx="2" presStyleCnt="4"/>
      <dgm:spPr/>
    </dgm:pt>
    <dgm:pt modelId="{B96BA169-F9E8-E34E-9291-835B1207F602}" type="pres">
      <dgm:prSet presAssocID="{6BB50B30-0EC6-4EAC-BDD5-766E3DCB374A}" presName="text" presStyleLbl="fgAcc0" presStyleIdx="2" presStyleCnt="4">
        <dgm:presLayoutVars>
          <dgm:chPref val="3"/>
        </dgm:presLayoutVars>
      </dgm:prSet>
      <dgm:spPr/>
    </dgm:pt>
    <dgm:pt modelId="{575A7C7B-7E6E-D84F-963F-5D8C9109E349}" type="pres">
      <dgm:prSet presAssocID="{6BB50B30-0EC6-4EAC-BDD5-766E3DCB374A}" presName="hierChild2" presStyleCnt="0"/>
      <dgm:spPr/>
    </dgm:pt>
    <dgm:pt modelId="{822B8844-31C8-7D49-B319-DC19C731D247}" type="pres">
      <dgm:prSet presAssocID="{8E039098-18C6-4769-8CAD-562FD6345BF9}" presName="hierRoot1" presStyleCnt="0"/>
      <dgm:spPr/>
    </dgm:pt>
    <dgm:pt modelId="{0BF54B49-96DA-FD48-BDFD-37C152AD8E24}" type="pres">
      <dgm:prSet presAssocID="{8E039098-18C6-4769-8CAD-562FD6345BF9}" presName="composite" presStyleCnt="0"/>
      <dgm:spPr/>
    </dgm:pt>
    <dgm:pt modelId="{917A1F9A-64CB-B14E-96DF-838705118355}" type="pres">
      <dgm:prSet presAssocID="{8E039098-18C6-4769-8CAD-562FD6345BF9}" presName="background" presStyleLbl="node0" presStyleIdx="3" presStyleCnt="4"/>
      <dgm:spPr/>
    </dgm:pt>
    <dgm:pt modelId="{24BFC445-CB18-4D4B-9B31-609E32AFAB3D}" type="pres">
      <dgm:prSet presAssocID="{8E039098-18C6-4769-8CAD-562FD6345BF9}" presName="text" presStyleLbl="fgAcc0" presStyleIdx="3" presStyleCnt="4">
        <dgm:presLayoutVars>
          <dgm:chPref val="3"/>
        </dgm:presLayoutVars>
      </dgm:prSet>
      <dgm:spPr/>
    </dgm:pt>
    <dgm:pt modelId="{D69A5DCB-0A8E-5749-A923-E1C80C5A38BB}" type="pres">
      <dgm:prSet presAssocID="{8E039098-18C6-4769-8CAD-562FD6345BF9}" presName="hierChild2" presStyleCnt="0"/>
      <dgm:spPr/>
    </dgm:pt>
    <dgm:pt modelId="{19F2B6B4-AAEC-9F40-BDE2-843D393E53DD}" type="pres">
      <dgm:prSet presAssocID="{11CBE6C1-7593-45D4-A64A-65A3A0534C1E}" presName="Name10" presStyleLbl="parChTrans1D2" presStyleIdx="0" presStyleCnt="3"/>
      <dgm:spPr/>
    </dgm:pt>
    <dgm:pt modelId="{39606815-9E8A-F942-A5D1-556ECE0CC924}" type="pres">
      <dgm:prSet presAssocID="{FEF5FDCD-E173-4BBF-9E9C-0AF333720E28}" presName="hierRoot2" presStyleCnt="0"/>
      <dgm:spPr/>
    </dgm:pt>
    <dgm:pt modelId="{6EEF888B-7635-5840-B942-5663D7C0D8F1}" type="pres">
      <dgm:prSet presAssocID="{FEF5FDCD-E173-4BBF-9E9C-0AF333720E28}" presName="composite2" presStyleCnt="0"/>
      <dgm:spPr/>
    </dgm:pt>
    <dgm:pt modelId="{B7BE8152-FE90-5040-9F08-CC96DA729930}" type="pres">
      <dgm:prSet presAssocID="{FEF5FDCD-E173-4BBF-9E9C-0AF333720E28}" presName="background2" presStyleLbl="node2" presStyleIdx="0" presStyleCnt="3"/>
      <dgm:spPr/>
    </dgm:pt>
    <dgm:pt modelId="{44F9F0AB-DCF8-C848-9B78-4130A113272E}" type="pres">
      <dgm:prSet presAssocID="{FEF5FDCD-E173-4BBF-9E9C-0AF333720E28}" presName="text2" presStyleLbl="fgAcc2" presStyleIdx="0" presStyleCnt="3">
        <dgm:presLayoutVars>
          <dgm:chPref val="3"/>
        </dgm:presLayoutVars>
      </dgm:prSet>
      <dgm:spPr/>
    </dgm:pt>
    <dgm:pt modelId="{DDFF1DD1-831F-2B42-9449-3E1566ADD5A7}" type="pres">
      <dgm:prSet presAssocID="{FEF5FDCD-E173-4BBF-9E9C-0AF333720E28}" presName="hierChild3" presStyleCnt="0"/>
      <dgm:spPr/>
    </dgm:pt>
    <dgm:pt modelId="{76ADCA0A-764B-614E-94C6-535A6E2C3A29}" type="pres">
      <dgm:prSet presAssocID="{9FFBEDB0-D064-4978-B044-8BDD18E44A8D}" presName="Name10" presStyleLbl="parChTrans1D2" presStyleIdx="1" presStyleCnt="3"/>
      <dgm:spPr/>
    </dgm:pt>
    <dgm:pt modelId="{FB00B4F2-7BCC-0346-8F09-A63FC90393C2}" type="pres">
      <dgm:prSet presAssocID="{BAF60CC7-91AE-4381-82C3-A4532E943E36}" presName="hierRoot2" presStyleCnt="0"/>
      <dgm:spPr/>
    </dgm:pt>
    <dgm:pt modelId="{1DCADAE7-8087-3D45-A6FF-2CBE4CBD8601}" type="pres">
      <dgm:prSet presAssocID="{BAF60CC7-91AE-4381-82C3-A4532E943E36}" presName="composite2" presStyleCnt="0"/>
      <dgm:spPr/>
    </dgm:pt>
    <dgm:pt modelId="{50E30BF3-E26C-B74C-8438-A922461EFF7E}" type="pres">
      <dgm:prSet presAssocID="{BAF60CC7-91AE-4381-82C3-A4532E943E36}" presName="background2" presStyleLbl="node2" presStyleIdx="1" presStyleCnt="3"/>
      <dgm:spPr/>
    </dgm:pt>
    <dgm:pt modelId="{E18E110A-370A-B747-81E2-2366BD022125}" type="pres">
      <dgm:prSet presAssocID="{BAF60CC7-91AE-4381-82C3-A4532E943E36}" presName="text2" presStyleLbl="fgAcc2" presStyleIdx="1" presStyleCnt="3">
        <dgm:presLayoutVars>
          <dgm:chPref val="3"/>
        </dgm:presLayoutVars>
      </dgm:prSet>
      <dgm:spPr/>
    </dgm:pt>
    <dgm:pt modelId="{5D88E56D-17C8-3D43-8F45-33115F4FD3C8}" type="pres">
      <dgm:prSet presAssocID="{BAF60CC7-91AE-4381-82C3-A4532E943E36}" presName="hierChild3" presStyleCnt="0"/>
      <dgm:spPr/>
    </dgm:pt>
    <dgm:pt modelId="{032EBC2C-196F-6F42-BB08-4D160CBB0E40}" type="pres">
      <dgm:prSet presAssocID="{4BC584C7-A09A-4AC4-A976-22059D6ED24D}" presName="Name10" presStyleLbl="parChTrans1D2" presStyleIdx="2" presStyleCnt="3"/>
      <dgm:spPr/>
    </dgm:pt>
    <dgm:pt modelId="{5B5EB740-495D-9C47-8654-73EF15CB8178}" type="pres">
      <dgm:prSet presAssocID="{98631C81-7523-4042-A891-BE757E09FE4B}" presName="hierRoot2" presStyleCnt="0"/>
      <dgm:spPr/>
    </dgm:pt>
    <dgm:pt modelId="{BA9055BD-B4F4-C04D-B024-D36ABBEAFDC5}" type="pres">
      <dgm:prSet presAssocID="{98631C81-7523-4042-A891-BE757E09FE4B}" presName="composite2" presStyleCnt="0"/>
      <dgm:spPr/>
    </dgm:pt>
    <dgm:pt modelId="{02E98174-523E-D94B-B235-AF0047C19D58}" type="pres">
      <dgm:prSet presAssocID="{98631C81-7523-4042-A891-BE757E09FE4B}" presName="background2" presStyleLbl="node2" presStyleIdx="2" presStyleCnt="3"/>
      <dgm:spPr/>
    </dgm:pt>
    <dgm:pt modelId="{DD4BC7DE-0CB0-8044-8650-B0989E5081C2}" type="pres">
      <dgm:prSet presAssocID="{98631C81-7523-4042-A891-BE757E09FE4B}" presName="text2" presStyleLbl="fgAcc2" presStyleIdx="2" presStyleCnt="3">
        <dgm:presLayoutVars>
          <dgm:chPref val="3"/>
        </dgm:presLayoutVars>
      </dgm:prSet>
      <dgm:spPr/>
    </dgm:pt>
    <dgm:pt modelId="{575B9582-8A7D-3340-AE6B-27BD285C99FC}" type="pres">
      <dgm:prSet presAssocID="{98631C81-7523-4042-A891-BE757E09FE4B}" presName="hierChild3" presStyleCnt="0"/>
      <dgm:spPr/>
    </dgm:pt>
  </dgm:ptLst>
  <dgm:cxnLst>
    <dgm:cxn modelId="{3828DA05-61DA-4267-82BC-855E4A873915}" srcId="{8E039098-18C6-4769-8CAD-562FD6345BF9}" destId="{98631C81-7523-4042-A891-BE757E09FE4B}" srcOrd="2" destOrd="0" parTransId="{4BC584C7-A09A-4AC4-A976-22059D6ED24D}" sibTransId="{5526346B-9BA4-4E08-9FED-4EC3FFB60897}"/>
    <dgm:cxn modelId="{D1DAA91B-8A3E-4CB6-BED1-E0B7D37F4748}" srcId="{8E039098-18C6-4769-8CAD-562FD6345BF9}" destId="{FEF5FDCD-E173-4BBF-9E9C-0AF333720E28}" srcOrd="0" destOrd="0" parTransId="{11CBE6C1-7593-45D4-A64A-65A3A0534C1E}" sibTransId="{D6537EFD-6239-40E0-A1F7-BFD72E7FE1E6}"/>
    <dgm:cxn modelId="{2C2C4B1C-6622-40B9-B1D5-40E8F522B2F9}" srcId="{F3B7E5A6-9A9F-491F-9A9E-6A34B756FD71}" destId="{8E039098-18C6-4769-8CAD-562FD6345BF9}" srcOrd="3" destOrd="0" parTransId="{157EC64A-83CF-4EED-9E9D-6E5DFBC77117}" sibTransId="{F526466B-3CE7-4BA2-85A3-46C7829AE47A}"/>
    <dgm:cxn modelId="{312AEB34-3AA1-6D41-9BE2-781C62A1E3A5}" type="presOf" srcId="{4BC584C7-A09A-4AC4-A976-22059D6ED24D}" destId="{032EBC2C-196F-6F42-BB08-4D160CBB0E40}" srcOrd="0" destOrd="0" presId="urn:microsoft.com/office/officeart/2005/8/layout/hierarchy1"/>
    <dgm:cxn modelId="{BF6F734E-842B-41F3-BF6F-E17CAA1C0AFA}" srcId="{F3B7E5A6-9A9F-491F-9A9E-6A34B756FD71}" destId="{8B9AC0CA-F70E-49E2-8197-86B88441F223}" srcOrd="0" destOrd="0" parTransId="{812F516B-EDBD-4D1D-BB2D-D51348B940EE}" sibTransId="{786E1920-09E6-4AD1-8761-E5AF4783D11B}"/>
    <dgm:cxn modelId="{812A5055-76EF-46A5-B2C8-9C5BB5016B43}" srcId="{F3B7E5A6-9A9F-491F-9A9E-6A34B756FD71}" destId="{6BB50B30-0EC6-4EAC-BDD5-766E3DCB374A}" srcOrd="2" destOrd="0" parTransId="{63CFA438-3C8C-40A0-9E4B-E83079122C68}" sibTransId="{A5DA74C8-29A0-45B7-B63C-910CF92F725E}"/>
    <dgm:cxn modelId="{994A8E55-9882-2F4F-9057-DB8B3BF74278}" type="presOf" srcId="{6BB50B30-0EC6-4EAC-BDD5-766E3DCB374A}" destId="{B96BA169-F9E8-E34E-9291-835B1207F602}" srcOrd="0" destOrd="0" presId="urn:microsoft.com/office/officeart/2005/8/layout/hierarchy1"/>
    <dgm:cxn modelId="{AAB3035F-EEEA-9845-9E3D-2581DD8BDF2C}" type="presOf" srcId="{11CBE6C1-7593-45D4-A64A-65A3A0534C1E}" destId="{19F2B6B4-AAEC-9F40-BDE2-843D393E53DD}" srcOrd="0" destOrd="0" presId="urn:microsoft.com/office/officeart/2005/8/layout/hierarchy1"/>
    <dgm:cxn modelId="{CCA89A69-FFCC-0C45-A883-53E70CD7716D}" type="presOf" srcId="{8E039098-18C6-4769-8CAD-562FD6345BF9}" destId="{24BFC445-CB18-4D4B-9B31-609E32AFAB3D}" srcOrd="0" destOrd="0" presId="urn:microsoft.com/office/officeart/2005/8/layout/hierarchy1"/>
    <dgm:cxn modelId="{A0D3FA90-3CDD-4EB9-96D7-7E296DA222B9}" srcId="{F3B7E5A6-9A9F-491F-9A9E-6A34B756FD71}" destId="{CE81D853-D81E-415A-BDFE-FC590CAB3187}" srcOrd="1" destOrd="0" parTransId="{476B3B09-EEED-4D68-9E22-D95A9DCE1CC4}" sibTransId="{51E95D62-268E-4605-B45C-FABE89C5767C}"/>
    <dgm:cxn modelId="{AD34DD96-A697-EB44-A2D5-07DE319A1576}" type="presOf" srcId="{CE81D853-D81E-415A-BDFE-FC590CAB3187}" destId="{FD3C184D-A601-7E4A-8D8B-2E639996BC0A}" srcOrd="0" destOrd="0" presId="urn:microsoft.com/office/officeart/2005/8/layout/hierarchy1"/>
    <dgm:cxn modelId="{8A8D9998-C0B9-8C4D-A1BD-F58E52C17B98}" type="presOf" srcId="{F3B7E5A6-9A9F-491F-9A9E-6A34B756FD71}" destId="{95AAB8D0-403C-E64C-8CD6-0CDF4E3AD0DB}" srcOrd="0" destOrd="0" presId="urn:microsoft.com/office/officeart/2005/8/layout/hierarchy1"/>
    <dgm:cxn modelId="{EFB1FEAC-05EE-9B43-B58A-1B20B030FC61}" type="presOf" srcId="{FEF5FDCD-E173-4BBF-9E9C-0AF333720E28}" destId="{44F9F0AB-DCF8-C848-9B78-4130A113272E}" srcOrd="0" destOrd="0" presId="urn:microsoft.com/office/officeart/2005/8/layout/hierarchy1"/>
    <dgm:cxn modelId="{7D2391CF-FB4E-AE49-9A11-7D2AA9D0340C}" type="presOf" srcId="{9FFBEDB0-D064-4978-B044-8BDD18E44A8D}" destId="{76ADCA0A-764B-614E-94C6-535A6E2C3A29}" srcOrd="0" destOrd="0" presId="urn:microsoft.com/office/officeart/2005/8/layout/hierarchy1"/>
    <dgm:cxn modelId="{1537F2D3-A706-D64C-A587-3E845D7A5475}" type="presOf" srcId="{8B9AC0CA-F70E-49E2-8197-86B88441F223}" destId="{8A697803-D421-D948-B47A-DF2AD1981FC0}" srcOrd="0" destOrd="0" presId="urn:microsoft.com/office/officeart/2005/8/layout/hierarchy1"/>
    <dgm:cxn modelId="{F0F9B0E5-1D4E-814D-91F4-BBBEB4FD7B0C}" type="presOf" srcId="{98631C81-7523-4042-A891-BE757E09FE4B}" destId="{DD4BC7DE-0CB0-8044-8650-B0989E5081C2}" srcOrd="0" destOrd="0" presId="urn:microsoft.com/office/officeart/2005/8/layout/hierarchy1"/>
    <dgm:cxn modelId="{534015EB-2ADC-4E54-8322-3E0D7F0BE4F8}" srcId="{8E039098-18C6-4769-8CAD-562FD6345BF9}" destId="{BAF60CC7-91AE-4381-82C3-A4532E943E36}" srcOrd="1" destOrd="0" parTransId="{9FFBEDB0-D064-4978-B044-8BDD18E44A8D}" sibTransId="{73BBE4C5-090A-4582-99AE-44C4E7AB1F1C}"/>
    <dgm:cxn modelId="{CD3AF4EE-DF5A-EC41-87E9-890A8D55BD93}" type="presOf" srcId="{BAF60CC7-91AE-4381-82C3-A4532E943E36}" destId="{E18E110A-370A-B747-81E2-2366BD022125}" srcOrd="0" destOrd="0" presId="urn:microsoft.com/office/officeart/2005/8/layout/hierarchy1"/>
    <dgm:cxn modelId="{16E30FBE-3D02-3348-A180-22DD9BEF5D28}" type="presParOf" srcId="{95AAB8D0-403C-E64C-8CD6-0CDF4E3AD0DB}" destId="{5A85FFC2-53FA-E344-9352-A2F8F75692FA}" srcOrd="0" destOrd="0" presId="urn:microsoft.com/office/officeart/2005/8/layout/hierarchy1"/>
    <dgm:cxn modelId="{8D963FDD-573A-254C-847F-87B50734BCB1}" type="presParOf" srcId="{5A85FFC2-53FA-E344-9352-A2F8F75692FA}" destId="{45838AD9-140D-A04C-BEFC-45292F4B8F80}" srcOrd="0" destOrd="0" presId="urn:microsoft.com/office/officeart/2005/8/layout/hierarchy1"/>
    <dgm:cxn modelId="{76FFB36F-79F3-3547-8116-6718E5641CD1}" type="presParOf" srcId="{45838AD9-140D-A04C-BEFC-45292F4B8F80}" destId="{6CFA1E61-3664-9F4A-B987-DE0AACC5A5EE}" srcOrd="0" destOrd="0" presId="urn:microsoft.com/office/officeart/2005/8/layout/hierarchy1"/>
    <dgm:cxn modelId="{935A6356-2133-CD4E-8F62-2F084B5CC85F}" type="presParOf" srcId="{45838AD9-140D-A04C-BEFC-45292F4B8F80}" destId="{8A697803-D421-D948-B47A-DF2AD1981FC0}" srcOrd="1" destOrd="0" presId="urn:microsoft.com/office/officeart/2005/8/layout/hierarchy1"/>
    <dgm:cxn modelId="{763C7E64-77DA-164D-AE3C-58039116D934}" type="presParOf" srcId="{5A85FFC2-53FA-E344-9352-A2F8F75692FA}" destId="{B19E7406-BDED-664A-929A-DFA2499BA6B1}" srcOrd="1" destOrd="0" presId="urn:microsoft.com/office/officeart/2005/8/layout/hierarchy1"/>
    <dgm:cxn modelId="{87353DF2-4C09-2740-A7D8-801B79DB32D6}" type="presParOf" srcId="{95AAB8D0-403C-E64C-8CD6-0CDF4E3AD0DB}" destId="{8C30746D-D585-4249-8C05-52A5A8D1BBCD}" srcOrd="1" destOrd="0" presId="urn:microsoft.com/office/officeart/2005/8/layout/hierarchy1"/>
    <dgm:cxn modelId="{9BFA2ED2-02E0-B04D-BBF8-ED70A9ED8A66}" type="presParOf" srcId="{8C30746D-D585-4249-8C05-52A5A8D1BBCD}" destId="{F6F0BA55-55AF-964B-8264-C6E1D0F8D752}" srcOrd="0" destOrd="0" presId="urn:microsoft.com/office/officeart/2005/8/layout/hierarchy1"/>
    <dgm:cxn modelId="{3E9C1D53-1FE8-0448-A7E4-87C4B652B6D6}" type="presParOf" srcId="{F6F0BA55-55AF-964B-8264-C6E1D0F8D752}" destId="{CF4DACF8-151A-3A4F-AF1F-780BA8A2EBFE}" srcOrd="0" destOrd="0" presId="urn:microsoft.com/office/officeart/2005/8/layout/hierarchy1"/>
    <dgm:cxn modelId="{E4E69F8A-1136-A842-8C5A-7745414F90E9}" type="presParOf" srcId="{F6F0BA55-55AF-964B-8264-C6E1D0F8D752}" destId="{FD3C184D-A601-7E4A-8D8B-2E639996BC0A}" srcOrd="1" destOrd="0" presId="urn:microsoft.com/office/officeart/2005/8/layout/hierarchy1"/>
    <dgm:cxn modelId="{FD092CB7-0B33-1845-A92F-1B0BC742FD7E}" type="presParOf" srcId="{8C30746D-D585-4249-8C05-52A5A8D1BBCD}" destId="{ECCE9FC0-CC0B-924E-8211-0FBE38BED962}" srcOrd="1" destOrd="0" presId="urn:microsoft.com/office/officeart/2005/8/layout/hierarchy1"/>
    <dgm:cxn modelId="{2BB03F77-F7A7-B14B-AA14-636F78FEA34A}" type="presParOf" srcId="{95AAB8D0-403C-E64C-8CD6-0CDF4E3AD0DB}" destId="{7F2F28F3-030A-2A4C-A520-A38EE07950CF}" srcOrd="2" destOrd="0" presId="urn:microsoft.com/office/officeart/2005/8/layout/hierarchy1"/>
    <dgm:cxn modelId="{9E932206-4E2B-9142-B7B9-8B2A1049481E}" type="presParOf" srcId="{7F2F28F3-030A-2A4C-A520-A38EE07950CF}" destId="{9AD46592-87EC-DF4F-B523-77F840D17BE5}" srcOrd="0" destOrd="0" presId="urn:microsoft.com/office/officeart/2005/8/layout/hierarchy1"/>
    <dgm:cxn modelId="{1E27A6BF-AE1C-7443-83C8-AF8E010B6B82}" type="presParOf" srcId="{9AD46592-87EC-DF4F-B523-77F840D17BE5}" destId="{C4940C78-63C4-E84C-90CE-45F6F0859B26}" srcOrd="0" destOrd="0" presId="urn:microsoft.com/office/officeart/2005/8/layout/hierarchy1"/>
    <dgm:cxn modelId="{728CAD15-9F8F-C945-812E-388DCAC7D02C}" type="presParOf" srcId="{9AD46592-87EC-DF4F-B523-77F840D17BE5}" destId="{B96BA169-F9E8-E34E-9291-835B1207F602}" srcOrd="1" destOrd="0" presId="urn:microsoft.com/office/officeart/2005/8/layout/hierarchy1"/>
    <dgm:cxn modelId="{6C360B31-28F0-2D42-8D39-C8A091BAEC8A}" type="presParOf" srcId="{7F2F28F3-030A-2A4C-A520-A38EE07950CF}" destId="{575A7C7B-7E6E-D84F-963F-5D8C9109E349}" srcOrd="1" destOrd="0" presId="urn:microsoft.com/office/officeart/2005/8/layout/hierarchy1"/>
    <dgm:cxn modelId="{CDA094E6-8125-EE48-90A8-0276A4E3493D}" type="presParOf" srcId="{95AAB8D0-403C-E64C-8CD6-0CDF4E3AD0DB}" destId="{822B8844-31C8-7D49-B319-DC19C731D247}" srcOrd="3" destOrd="0" presId="urn:microsoft.com/office/officeart/2005/8/layout/hierarchy1"/>
    <dgm:cxn modelId="{FD7DE7C2-C8B9-EE48-9FB4-7627F75812B7}" type="presParOf" srcId="{822B8844-31C8-7D49-B319-DC19C731D247}" destId="{0BF54B49-96DA-FD48-BDFD-37C152AD8E24}" srcOrd="0" destOrd="0" presId="urn:microsoft.com/office/officeart/2005/8/layout/hierarchy1"/>
    <dgm:cxn modelId="{1D3DA507-CE3D-B744-87DD-A82C533E0D31}" type="presParOf" srcId="{0BF54B49-96DA-FD48-BDFD-37C152AD8E24}" destId="{917A1F9A-64CB-B14E-96DF-838705118355}" srcOrd="0" destOrd="0" presId="urn:microsoft.com/office/officeart/2005/8/layout/hierarchy1"/>
    <dgm:cxn modelId="{96B3BA5C-4F3B-9749-BEC5-6920E437E496}" type="presParOf" srcId="{0BF54B49-96DA-FD48-BDFD-37C152AD8E24}" destId="{24BFC445-CB18-4D4B-9B31-609E32AFAB3D}" srcOrd="1" destOrd="0" presId="urn:microsoft.com/office/officeart/2005/8/layout/hierarchy1"/>
    <dgm:cxn modelId="{58B32DA4-E219-7E46-B94B-F4B4EB27D8AF}" type="presParOf" srcId="{822B8844-31C8-7D49-B319-DC19C731D247}" destId="{D69A5DCB-0A8E-5749-A923-E1C80C5A38BB}" srcOrd="1" destOrd="0" presId="urn:microsoft.com/office/officeart/2005/8/layout/hierarchy1"/>
    <dgm:cxn modelId="{EAA46380-AEA2-3A43-992B-02216CF109A0}" type="presParOf" srcId="{D69A5DCB-0A8E-5749-A923-E1C80C5A38BB}" destId="{19F2B6B4-AAEC-9F40-BDE2-843D393E53DD}" srcOrd="0" destOrd="0" presId="urn:microsoft.com/office/officeart/2005/8/layout/hierarchy1"/>
    <dgm:cxn modelId="{8FC5CB5F-BF58-1545-9F17-64A31B802173}" type="presParOf" srcId="{D69A5DCB-0A8E-5749-A923-E1C80C5A38BB}" destId="{39606815-9E8A-F942-A5D1-556ECE0CC924}" srcOrd="1" destOrd="0" presId="urn:microsoft.com/office/officeart/2005/8/layout/hierarchy1"/>
    <dgm:cxn modelId="{95AF4AEE-9A44-D845-BDA6-2E6D7CEBA3A9}" type="presParOf" srcId="{39606815-9E8A-F942-A5D1-556ECE0CC924}" destId="{6EEF888B-7635-5840-B942-5663D7C0D8F1}" srcOrd="0" destOrd="0" presId="urn:microsoft.com/office/officeart/2005/8/layout/hierarchy1"/>
    <dgm:cxn modelId="{0C58DB63-C770-0A4C-8BD0-F140470C4CE5}" type="presParOf" srcId="{6EEF888B-7635-5840-B942-5663D7C0D8F1}" destId="{B7BE8152-FE90-5040-9F08-CC96DA729930}" srcOrd="0" destOrd="0" presId="urn:microsoft.com/office/officeart/2005/8/layout/hierarchy1"/>
    <dgm:cxn modelId="{105E9FC4-A3A5-1A49-B023-D1031E2ADEE0}" type="presParOf" srcId="{6EEF888B-7635-5840-B942-5663D7C0D8F1}" destId="{44F9F0AB-DCF8-C848-9B78-4130A113272E}" srcOrd="1" destOrd="0" presId="urn:microsoft.com/office/officeart/2005/8/layout/hierarchy1"/>
    <dgm:cxn modelId="{43FAAE3F-3AF3-3C4B-A414-66AD614D3E34}" type="presParOf" srcId="{39606815-9E8A-F942-A5D1-556ECE0CC924}" destId="{DDFF1DD1-831F-2B42-9449-3E1566ADD5A7}" srcOrd="1" destOrd="0" presId="urn:microsoft.com/office/officeart/2005/8/layout/hierarchy1"/>
    <dgm:cxn modelId="{1751E8D8-BCAC-7449-8784-4633D2988AAA}" type="presParOf" srcId="{D69A5DCB-0A8E-5749-A923-E1C80C5A38BB}" destId="{76ADCA0A-764B-614E-94C6-535A6E2C3A29}" srcOrd="2" destOrd="0" presId="urn:microsoft.com/office/officeart/2005/8/layout/hierarchy1"/>
    <dgm:cxn modelId="{51C982A0-7DDA-9147-9E7A-EB9466567C74}" type="presParOf" srcId="{D69A5DCB-0A8E-5749-A923-E1C80C5A38BB}" destId="{FB00B4F2-7BCC-0346-8F09-A63FC90393C2}" srcOrd="3" destOrd="0" presId="urn:microsoft.com/office/officeart/2005/8/layout/hierarchy1"/>
    <dgm:cxn modelId="{7E8CD916-036F-764D-8778-208AC4B50708}" type="presParOf" srcId="{FB00B4F2-7BCC-0346-8F09-A63FC90393C2}" destId="{1DCADAE7-8087-3D45-A6FF-2CBE4CBD8601}" srcOrd="0" destOrd="0" presId="urn:microsoft.com/office/officeart/2005/8/layout/hierarchy1"/>
    <dgm:cxn modelId="{3FCF4EBA-1A22-A445-8FD6-ABE247C0C385}" type="presParOf" srcId="{1DCADAE7-8087-3D45-A6FF-2CBE4CBD8601}" destId="{50E30BF3-E26C-B74C-8438-A922461EFF7E}" srcOrd="0" destOrd="0" presId="urn:microsoft.com/office/officeart/2005/8/layout/hierarchy1"/>
    <dgm:cxn modelId="{ACCBE146-DC97-BC4D-8CE4-2E9401F86763}" type="presParOf" srcId="{1DCADAE7-8087-3D45-A6FF-2CBE4CBD8601}" destId="{E18E110A-370A-B747-81E2-2366BD022125}" srcOrd="1" destOrd="0" presId="urn:microsoft.com/office/officeart/2005/8/layout/hierarchy1"/>
    <dgm:cxn modelId="{658F9164-7FDB-A740-A877-68C20E04A1E7}" type="presParOf" srcId="{FB00B4F2-7BCC-0346-8F09-A63FC90393C2}" destId="{5D88E56D-17C8-3D43-8F45-33115F4FD3C8}" srcOrd="1" destOrd="0" presId="urn:microsoft.com/office/officeart/2005/8/layout/hierarchy1"/>
    <dgm:cxn modelId="{308E0561-279E-5C4E-9392-29197B5F2F51}" type="presParOf" srcId="{D69A5DCB-0A8E-5749-A923-E1C80C5A38BB}" destId="{032EBC2C-196F-6F42-BB08-4D160CBB0E40}" srcOrd="4" destOrd="0" presId="urn:microsoft.com/office/officeart/2005/8/layout/hierarchy1"/>
    <dgm:cxn modelId="{F2E7977C-877F-7047-9609-25AA87E71D85}" type="presParOf" srcId="{D69A5DCB-0A8E-5749-A923-E1C80C5A38BB}" destId="{5B5EB740-495D-9C47-8654-73EF15CB8178}" srcOrd="5" destOrd="0" presId="urn:microsoft.com/office/officeart/2005/8/layout/hierarchy1"/>
    <dgm:cxn modelId="{68044E9A-B8A6-F64C-9092-7BFFF40158D5}" type="presParOf" srcId="{5B5EB740-495D-9C47-8654-73EF15CB8178}" destId="{BA9055BD-B4F4-C04D-B024-D36ABBEAFDC5}" srcOrd="0" destOrd="0" presId="urn:microsoft.com/office/officeart/2005/8/layout/hierarchy1"/>
    <dgm:cxn modelId="{B592E03E-3E4C-3749-A17D-2977CA763A08}" type="presParOf" srcId="{BA9055BD-B4F4-C04D-B024-D36ABBEAFDC5}" destId="{02E98174-523E-D94B-B235-AF0047C19D58}" srcOrd="0" destOrd="0" presId="urn:microsoft.com/office/officeart/2005/8/layout/hierarchy1"/>
    <dgm:cxn modelId="{DA627799-D27F-A34C-999C-EA1CED587DE4}" type="presParOf" srcId="{BA9055BD-B4F4-C04D-B024-D36ABBEAFDC5}" destId="{DD4BC7DE-0CB0-8044-8650-B0989E5081C2}" srcOrd="1" destOrd="0" presId="urn:microsoft.com/office/officeart/2005/8/layout/hierarchy1"/>
    <dgm:cxn modelId="{89872195-1F55-224F-ADF8-BB2DB7C5DC57}" type="presParOf" srcId="{5B5EB740-495D-9C47-8654-73EF15CB8178}" destId="{575B9582-8A7D-3340-AE6B-27BD285C99F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0415293-6C0A-4A8E-9910-1D6D8F0FCC7C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E39279F-237C-453D-94ED-63839E3BC097}">
      <dgm:prSet/>
      <dgm:spPr/>
      <dgm:t>
        <a:bodyPr/>
        <a:lstStyle/>
        <a:p>
          <a:r>
            <a:rPr lang="cs-CZ"/>
            <a:t>Etylalkohol</a:t>
          </a:r>
          <a:endParaRPr lang="en-US"/>
        </a:p>
      </dgm:t>
    </dgm:pt>
    <dgm:pt modelId="{3EC52ED4-6B79-402A-98C1-202AA7CCA483}" type="parTrans" cxnId="{E780B769-57E9-40E8-97B2-F0581AE37BC7}">
      <dgm:prSet/>
      <dgm:spPr/>
      <dgm:t>
        <a:bodyPr/>
        <a:lstStyle/>
        <a:p>
          <a:endParaRPr lang="en-US"/>
        </a:p>
      </dgm:t>
    </dgm:pt>
    <dgm:pt modelId="{72C5797D-B2F6-4422-8FB1-0A2E17FCAD3E}" type="sibTrans" cxnId="{E780B769-57E9-40E8-97B2-F0581AE37BC7}">
      <dgm:prSet/>
      <dgm:spPr/>
      <dgm:t>
        <a:bodyPr/>
        <a:lstStyle/>
        <a:p>
          <a:endParaRPr lang="en-US"/>
        </a:p>
      </dgm:t>
    </dgm:pt>
    <dgm:pt modelId="{6E0FA41E-3128-4598-A148-441723A78E95}">
      <dgm:prSet/>
      <dgm:spPr/>
      <dgm:t>
        <a:bodyPr/>
        <a:lstStyle/>
        <a:p>
          <a:r>
            <a:rPr lang="cs-CZ"/>
            <a:t>Metylalkohol</a:t>
          </a:r>
          <a:endParaRPr lang="en-US"/>
        </a:p>
      </dgm:t>
    </dgm:pt>
    <dgm:pt modelId="{C9B19B1A-B4D0-4149-9161-F06B41A31F8F}" type="parTrans" cxnId="{9ECBF4C4-E903-4F71-BD2A-B600A440EE2C}">
      <dgm:prSet/>
      <dgm:spPr/>
      <dgm:t>
        <a:bodyPr/>
        <a:lstStyle/>
        <a:p>
          <a:endParaRPr lang="en-US"/>
        </a:p>
      </dgm:t>
    </dgm:pt>
    <dgm:pt modelId="{19DBF088-92C0-435C-B75B-3FF6937249DB}" type="sibTrans" cxnId="{9ECBF4C4-E903-4F71-BD2A-B600A440EE2C}">
      <dgm:prSet/>
      <dgm:spPr/>
      <dgm:t>
        <a:bodyPr/>
        <a:lstStyle/>
        <a:p>
          <a:endParaRPr lang="en-US"/>
        </a:p>
      </dgm:t>
    </dgm:pt>
    <dgm:pt modelId="{B3384438-0275-4A30-BF2D-480DE979F4A4}">
      <dgm:prSet/>
      <dgm:spPr/>
      <dgm:t>
        <a:bodyPr/>
        <a:lstStyle/>
        <a:p>
          <a:r>
            <a:rPr lang="cs-CZ"/>
            <a:t>Etylenglykol</a:t>
          </a:r>
          <a:endParaRPr lang="en-US"/>
        </a:p>
      </dgm:t>
    </dgm:pt>
    <dgm:pt modelId="{0F84B262-CCFC-4381-81D1-ED37FA0D741A}" type="parTrans" cxnId="{067B66A6-FC95-4077-BA5E-27473F7B1145}">
      <dgm:prSet/>
      <dgm:spPr/>
      <dgm:t>
        <a:bodyPr/>
        <a:lstStyle/>
        <a:p>
          <a:endParaRPr lang="en-US"/>
        </a:p>
      </dgm:t>
    </dgm:pt>
    <dgm:pt modelId="{8B7562F9-84B3-493B-8147-60229C7CCEAF}" type="sibTrans" cxnId="{067B66A6-FC95-4077-BA5E-27473F7B1145}">
      <dgm:prSet/>
      <dgm:spPr/>
      <dgm:t>
        <a:bodyPr/>
        <a:lstStyle/>
        <a:p>
          <a:endParaRPr lang="en-US"/>
        </a:p>
      </dgm:t>
    </dgm:pt>
    <dgm:pt modelId="{1E0AB973-1D74-CE45-AE36-5FD5299CB0A5}" type="pres">
      <dgm:prSet presAssocID="{50415293-6C0A-4A8E-9910-1D6D8F0FCC7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6289F77-6CAD-CD47-9D06-3B8B37C0A8A6}" type="pres">
      <dgm:prSet presAssocID="{8E39279F-237C-453D-94ED-63839E3BC097}" presName="hierRoot1" presStyleCnt="0">
        <dgm:presLayoutVars>
          <dgm:hierBranch val="init"/>
        </dgm:presLayoutVars>
      </dgm:prSet>
      <dgm:spPr/>
    </dgm:pt>
    <dgm:pt modelId="{8A797A9C-10D7-2242-8DBA-C6F0851AFFBF}" type="pres">
      <dgm:prSet presAssocID="{8E39279F-237C-453D-94ED-63839E3BC097}" presName="rootComposite1" presStyleCnt="0"/>
      <dgm:spPr/>
    </dgm:pt>
    <dgm:pt modelId="{81208E8A-3F40-2B4C-8F46-969322F86028}" type="pres">
      <dgm:prSet presAssocID="{8E39279F-237C-453D-94ED-63839E3BC097}" presName="rootText1" presStyleLbl="node0" presStyleIdx="0" presStyleCnt="3">
        <dgm:presLayoutVars>
          <dgm:chPref val="3"/>
        </dgm:presLayoutVars>
      </dgm:prSet>
      <dgm:spPr/>
    </dgm:pt>
    <dgm:pt modelId="{59DD6943-4A16-B746-BC42-E923532A5BFC}" type="pres">
      <dgm:prSet presAssocID="{8E39279F-237C-453D-94ED-63839E3BC097}" presName="rootConnector1" presStyleLbl="node1" presStyleIdx="0" presStyleCnt="0"/>
      <dgm:spPr/>
    </dgm:pt>
    <dgm:pt modelId="{77EFA136-DDE0-3F46-A107-65349B1BD973}" type="pres">
      <dgm:prSet presAssocID="{8E39279F-237C-453D-94ED-63839E3BC097}" presName="hierChild2" presStyleCnt="0"/>
      <dgm:spPr/>
    </dgm:pt>
    <dgm:pt modelId="{516D3C71-869B-0049-A8A3-57EC68CAEEA4}" type="pres">
      <dgm:prSet presAssocID="{8E39279F-237C-453D-94ED-63839E3BC097}" presName="hierChild3" presStyleCnt="0"/>
      <dgm:spPr/>
    </dgm:pt>
    <dgm:pt modelId="{01ED05B6-DE2C-7349-80E6-01D74A60C4D5}" type="pres">
      <dgm:prSet presAssocID="{6E0FA41E-3128-4598-A148-441723A78E95}" presName="hierRoot1" presStyleCnt="0">
        <dgm:presLayoutVars>
          <dgm:hierBranch val="init"/>
        </dgm:presLayoutVars>
      </dgm:prSet>
      <dgm:spPr/>
    </dgm:pt>
    <dgm:pt modelId="{98E48E0A-C3BB-D84D-B390-DBA2F5E5B3F7}" type="pres">
      <dgm:prSet presAssocID="{6E0FA41E-3128-4598-A148-441723A78E95}" presName="rootComposite1" presStyleCnt="0"/>
      <dgm:spPr/>
    </dgm:pt>
    <dgm:pt modelId="{575FFE1B-5A91-4240-A4B3-ABEB50D30444}" type="pres">
      <dgm:prSet presAssocID="{6E0FA41E-3128-4598-A148-441723A78E95}" presName="rootText1" presStyleLbl="node0" presStyleIdx="1" presStyleCnt="3">
        <dgm:presLayoutVars>
          <dgm:chPref val="3"/>
        </dgm:presLayoutVars>
      </dgm:prSet>
      <dgm:spPr/>
    </dgm:pt>
    <dgm:pt modelId="{19F59152-00E6-AA42-8FD4-F96960EDB93D}" type="pres">
      <dgm:prSet presAssocID="{6E0FA41E-3128-4598-A148-441723A78E95}" presName="rootConnector1" presStyleLbl="node1" presStyleIdx="0" presStyleCnt="0"/>
      <dgm:spPr/>
    </dgm:pt>
    <dgm:pt modelId="{6C796FF1-13A1-3D44-989E-B1E43DFA0345}" type="pres">
      <dgm:prSet presAssocID="{6E0FA41E-3128-4598-A148-441723A78E95}" presName="hierChild2" presStyleCnt="0"/>
      <dgm:spPr/>
    </dgm:pt>
    <dgm:pt modelId="{B706BB1B-8EAB-8449-9C50-B38D0B59638B}" type="pres">
      <dgm:prSet presAssocID="{6E0FA41E-3128-4598-A148-441723A78E95}" presName="hierChild3" presStyleCnt="0"/>
      <dgm:spPr/>
    </dgm:pt>
    <dgm:pt modelId="{BE20827C-BF0D-9E48-AFB9-49906C3FA36C}" type="pres">
      <dgm:prSet presAssocID="{B3384438-0275-4A30-BF2D-480DE979F4A4}" presName="hierRoot1" presStyleCnt="0">
        <dgm:presLayoutVars>
          <dgm:hierBranch val="init"/>
        </dgm:presLayoutVars>
      </dgm:prSet>
      <dgm:spPr/>
    </dgm:pt>
    <dgm:pt modelId="{4F74675A-C122-3B47-9EAB-E5595AB8F06E}" type="pres">
      <dgm:prSet presAssocID="{B3384438-0275-4A30-BF2D-480DE979F4A4}" presName="rootComposite1" presStyleCnt="0"/>
      <dgm:spPr/>
    </dgm:pt>
    <dgm:pt modelId="{DC20774A-0775-D04A-8BBC-5B9953F375A9}" type="pres">
      <dgm:prSet presAssocID="{B3384438-0275-4A30-BF2D-480DE979F4A4}" presName="rootText1" presStyleLbl="node0" presStyleIdx="2" presStyleCnt="3">
        <dgm:presLayoutVars>
          <dgm:chPref val="3"/>
        </dgm:presLayoutVars>
      </dgm:prSet>
      <dgm:spPr/>
    </dgm:pt>
    <dgm:pt modelId="{B32097C0-30D8-BC49-B342-4CF848CE4702}" type="pres">
      <dgm:prSet presAssocID="{B3384438-0275-4A30-BF2D-480DE979F4A4}" presName="rootConnector1" presStyleLbl="node1" presStyleIdx="0" presStyleCnt="0"/>
      <dgm:spPr/>
    </dgm:pt>
    <dgm:pt modelId="{4CD3784E-193A-9C4E-B6B8-45A33E5E7C9D}" type="pres">
      <dgm:prSet presAssocID="{B3384438-0275-4A30-BF2D-480DE979F4A4}" presName="hierChild2" presStyleCnt="0"/>
      <dgm:spPr/>
    </dgm:pt>
    <dgm:pt modelId="{5AAAA4AD-5F4C-0E46-9A11-2F3583E8864D}" type="pres">
      <dgm:prSet presAssocID="{B3384438-0275-4A30-BF2D-480DE979F4A4}" presName="hierChild3" presStyleCnt="0"/>
      <dgm:spPr/>
    </dgm:pt>
  </dgm:ptLst>
  <dgm:cxnLst>
    <dgm:cxn modelId="{6033090C-9648-4246-9B9D-46DA346C90DF}" type="presOf" srcId="{B3384438-0275-4A30-BF2D-480DE979F4A4}" destId="{B32097C0-30D8-BC49-B342-4CF848CE4702}" srcOrd="1" destOrd="0" presId="urn:microsoft.com/office/officeart/2005/8/layout/orgChart1"/>
    <dgm:cxn modelId="{B831533B-1E4D-4846-B196-6A926C87818D}" type="presOf" srcId="{8E39279F-237C-453D-94ED-63839E3BC097}" destId="{81208E8A-3F40-2B4C-8F46-969322F86028}" srcOrd="0" destOrd="0" presId="urn:microsoft.com/office/officeart/2005/8/layout/orgChart1"/>
    <dgm:cxn modelId="{82876142-DEAA-3A47-B0B3-8D38076256CE}" type="presOf" srcId="{50415293-6C0A-4A8E-9910-1D6D8F0FCC7C}" destId="{1E0AB973-1D74-CE45-AE36-5FD5299CB0A5}" srcOrd="0" destOrd="0" presId="urn:microsoft.com/office/officeart/2005/8/layout/orgChart1"/>
    <dgm:cxn modelId="{9EE4455B-99E8-A94E-B62D-2A39B7AB1A27}" type="presOf" srcId="{6E0FA41E-3128-4598-A148-441723A78E95}" destId="{575FFE1B-5A91-4240-A4B3-ABEB50D30444}" srcOrd="0" destOrd="0" presId="urn:microsoft.com/office/officeart/2005/8/layout/orgChart1"/>
    <dgm:cxn modelId="{E780B769-57E9-40E8-97B2-F0581AE37BC7}" srcId="{50415293-6C0A-4A8E-9910-1D6D8F0FCC7C}" destId="{8E39279F-237C-453D-94ED-63839E3BC097}" srcOrd="0" destOrd="0" parTransId="{3EC52ED4-6B79-402A-98C1-202AA7CCA483}" sibTransId="{72C5797D-B2F6-4422-8FB1-0A2E17FCAD3E}"/>
    <dgm:cxn modelId="{067B66A6-FC95-4077-BA5E-27473F7B1145}" srcId="{50415293-6C0A-4A8E-9910-1D6D8F0FCC7C}" destId="{B3384438-0275-4A30-BF2D-480DE979F4A4}" srcOrd="2" destOrd="0" parTransId="{0F84B262-CCFC-4381-81D1-ED37FA0D741A}" sibTransId="{8B7562F9-84B3-493B-8147-60229C7CCEAF}"/>
    <dgm:cxn modelId="{97E737A8-4F96-A24A-9CF0-4A3FCC9E4A0B}" type="presOf" srcId="{6E0FA41E-3128-4598-A148-441723A78E95}" destId="{19F59152-00E6-AA42-8FD4-F96960EDB93D}" srcOrd="1" destOrd="0" presId="urn:microsoft.com/office/officeart/2005/8/layout/orgChart1"/>
    <dgm:cxn modelId="{9ECBF4C4-E903-4F71-BD2A-B600A440EE2C}" srcId="{50415293-6C0A-4A8E-9910-1D6D8F0FCC7C}" destId="{6E0FA41E-3128-4598-A148-441723A78E95}" srcOrd="1" destOrd="0" parTransId="{C9B19B1A-B4D0-4149-9161-F06B41A31F8F}" sibTransId="{19DBF088-92C0-435C-B75B-3FF6937249DB}"/>
    <dgm:cxn modelId="{A3490DCA-9AB1-654C-B368-A0E9E87CC840}" type="presOf" srcId="{B3384438-0275-4A30-BF2D-480DE979F4A4}" destId="{DC20774A-0775-D04A-8BBC-5B9953F375A9}" srcOrd="0" destOrd="0" presId="urn:microsoft.com/office/officeart/2005/8/layout/orgChart1"/>
    <dgm:cxn modelId="{851804FD-CC9C-E64A-B01D-5955F0E7286B}" type="presOf" srcId="{8E39279F-237C-453D-94ED-63839E3BC097}" destId="{59DD6943-4A16-B746-BC42-E923532A5BFC}" srcOrd="1" destOrd="0" presId="urn:microsoft.com/office/officeart/2005/8/layout/orgChart1"/>
    <dgm:cxn modelId="{0CDFDB15-C7C1-B04B-81C8-F1AA58F4AE60}" type="presParOf" srcId="{1E0AB973-1D74-CE45-AE36-5FD5299CB0A5}" destId="{36289F77-6CAD-CD47-9D06-3B8B37C0A8A6}" srcOrd="0" destOrd="0" presId="urn:microsoft.com/office/officeart/2005/8/layout/orgChart1"/>
    <dgm:cxn modelId="{B3075D89-02C1-834E-9DB7-D4AF4A86DE60}" type="presParOf" srcId="{36289F77-6CAD-CD47-9D06-3B8B37C0A8A6}" destId="{8A797A9C-10D7-2242-8DBA-C6F0851AFFBF}" srcOrd="0" destOrd="0" presId="urn:microsoft.com/office/officeart/2005/8/layout/orgChart1"/>
    <dgm:cxn modelId="{57E4E282-3496-E24F-858C-294D1DA6EF89}" type="presParOf" srcId="{8A797A9C-10D7-2242-8DBA-C6F0851AFFBF}" destId="{81208E8A-3F40-2B4C-8F46-969322F86028}" srcOrd="0" destOrd="0" presId="urn:microsoft.com/office/officeart/2005/8/layout/orgChart1"/>
    <dgm:cxn modelId="{E0E84701-488A-5A43-B395-8F081925B090}" type="presParOf" srcId="{8A797A9C-10D7-2242-8DBA-C6F0851AFFBF}" destId="{59DD6943-4A16-B746-BC42-E923532A5BFC}" srcOrd="1" destOrd="0" presId="urn:microsoft.com/office/officeart/2005/8/layout/orgChart1"/>
    <dgm:cxn modelId="{5761F953-7D69-7946-A7EF-13C5D13F027C}" type="presParOf" srcId="{36289F77-6CAD-CD47-9D06-3B8B37C0A8A6}" destId="{77EFA136-DDE0-3F46-A107-65349B1BD973}" srcOrd="1" destOrd="0" presId="urn:microsoft.com/office/officeart/2005/8/layout/orgChart1"/>
    <dgm:cxn modelId="{60FC9DA3-3B15-A047-A485-75F5C1AC80B7}" type="presParOf" srcId="{36289F77-6CAD-CD47-9D06-3B8B37C0A8A6}" destId="{516D3C71-869B-0049-A8A3-57EC68CAEEA4}" srcOrd="2" destOrd="0" presId="urn:microsoft.com/office/officeart/2005/8/layout/orgChart1"/>
    <dgm:cxn modelId="{39E7BF0D-3C98-E84F-8960-26DC65EE8E99}" type="presParOf" srcId="{1E0AB973-1D74-CE45-AE36-5FD5299CB0A5}" destId="{01ED05B6-DE2C-7349-80E6-01D74A60C4D5}" srcOrd="1" destOrd="0" presId="urn:microsoft.com/office/officeart/2005/8/layout/orgChart1"/>
    <dgm:cxn modelId="{D5AD6BAE-C5D6-4E42-867A-5747D05FB3FB}" type="presParOf" srcId="{01ED05B6-DE2C-7349-80E6-01D74A60C4D5}" destId="{98E48E0A-C3BB-D84D-B390-DBA2F5E5B3F7}" srcOrd="0" destOrd="0" presId="urn:microsoft.com/office/officeart/2005/8/layout/orgChart1"/>
    <dgm:cxn modelId="{93117632-3A52-3A47-ABEB-CDB710ED2C09}" type="presParOf" srcId="{98E48E0A-C3BB-D84D-B390-DBA2F5E5B3F7}" destId="{575FFE1B-5A91-4240-A4B3-ABEB50D30444}" srcOrd="0" destOrd="0" presId="urn:microsoft.com/office/officeart/2005/8/layout/orgChart1"/>
    <dgm:cxn modelId="{D2A9F66E-E174-AD4C-99B8-C6897EF91217}" type="presParOf" srcId="{98E48E0A-C3BB-D84D-B390-DBA2F5E5B3F7}" destId="{19F59152-00E6-AA42-8FD4-F96960EDB93D}" srcOrd="1" destOrd="0" presId="urn:microsoft.com/office/officeart/2005/8/layout/orgChart1"/>
    <dgm:cxn modelId="{DA96C544-92F4-3247-8E2A-21EC59A9E356}" type="presParOf" srcId="{01ED05B6-DE2C-7349-80E6-01D74A60C4D5}" destId="{6C796FF1-13A1-3D44-989E-B1E43DFA0345}" srcOrd="1" destOrd="0" presId="urn:microsoft.com/office/officeart/2005/8/layout/orgChart1"/>
    <dgm:cxn modelId="{4D5826BE-64CF-4540-9AE2-AF7640B796E0}" type="presParOf" srcId="{01ED05B6-DE2C-7349-80E6-01D74A60C4D5}" destId="{B706BB1B-8EAB-8449-9C50-B38D0B59638B}" srcOrd="2" destOrd="0" presId="urn:microsoft.com/office/officeart/2005/8/layout/orgChart1"/>
    <dgm:cxn modelId="{FF94037F-B617-2A43-8B3D-1354FC36549F}" type="presParOf" srcId="{1E0AB973-1D74-CE45-AE36-5FD5299CB0A5}" destId="{BE20827C-BF0D-9E48-AFB9-49906C3FA36C}" srcOrd="2" destOrd="0" presId="urn:microsoft.com/office/officeart/2005/8/layout/orgChart1"/>
    <dgm:cxn modelId="{5D25721B-9385-CF49-932D-86531482A885}" type="presParOf" srcId="{BE20827C-BF0D-9E48-AFB9-49906C3FA36C}" destId="{4F74675A-C122-3B47-9EAB-E5595AB8F06E}" srcOrd="0" destOrd="0" presId="urn:microsoft.com/office/officeart/2005/8/layout/orgChart1"/>
    <dgm:cxn modelId="{EFB41669-70CD-204E-8F3F-ABD68EF582E2}" type="presParOf" srcId="{4F74675A-C122-3B47-9EAB-E5595AB8F06E}" destId="{DC20774A-0775-D04A-8BBC-5B9953F375A9}" srcOrd="0" destOrd="0" presId="urn:microsoft.com/office/officeart/2005/8/layout/orgChart1"/>
    <dgm:cxn modelId="{11BAB37F-73DD-3547-B615-121B8E0C721E}" type="presParOf" srcId="{4F74675A-C122-3B47-9EAB-E5595AB8F06E}" destId="{B32097C0-30D8-BC49-B342-4CF848CE4702}" srcOrd="1" destOrd="0" presId="urn:microsoft.com/office/officeart/2005/8/layout/orgChart1"/>
    <dgm:cxn modelId="{58CF420C-399E-8D4F-8D0A-C9AA9BE42044}" type="presParOf" srcId="{BE20827C-BF0D-9E48-AFB9-49906C3FA36C}" destId="{4CD3784E-193A-9C4E-B6B8-45A33E5E7C9D}" srcOrd="1" destOrd="0" presId="urn:microsoft.com/office/officeart/2005/8/layout/orgChart1"/>
    <dgm:cxn modelId="{67986040-B30C-A24C-9A9E-3D8927921612}" type="presParOf" srcId="{BE20827C-BF0D-9E48-AFB9-49906C3FA36C}" destId="{5AAAA4AD-5F4C-0E46-9A11-2F3583E8864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F4AB7A4-10B8-4A16-A4E5-EBF2282AEC74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F42CC27-A7CC-4FEC-A40A-5E98ACC70DCB}">
      <dgm:prSet/>
      <dgm:spPr/>
      <dgm:t>
        <a:bodyPr/>
        <a:lstStyle/>
        <a:p>
          <a:r>
            <a:rPr lang="cs-CZ"/>
            <a:t>Insekticidy</a:t>
          </a:r>
          <a:endParaRPr lang="en-US"/>
        </a:p>
      </dgm:t>
    </dgm:pt>
    <dgm:pt modelId="{13F37E7A-3818-4099-A4F9-00AC751B11D0}" type="parTrans" cxnId="{1091C647-D934-43C4-96A1-9E1CBFFA232B}">
      <dgm:prSet/>
      <dgm:spPr/>
      <dgm:t>
        <a:bodyPr/>
        <a:lstStyle/>
        <a:p>
          <a:endParaRPr lang="en-US"/>
        </a:p>
      </dgm:t>
    </dgm:pt>
    <dgm:pt modelId="{4591017A-010C-4DCA-9584-5CB8622812E1}" type="sibTrans" cxnId="{1091C647-D934-43C4-96A1-9E1CBFFA232B}">
      <dgm:prSet/>
      <dgm:spPr/>
      <dgm:t>
        <a:bodyPr/>
        <a:lstStyle/>
        <a:p>
          <a:endParaRPr lang="en-US"/>
        </a:p>
      </dgm:t>
    </dgm:pt>
    <dgm:pt modelId="{4FFC5A41-4473-4B8A-B292-E4E5667A8881}">
      <dgm:prSet/>
      <dgm:spPr/>
      <dgm:t>
        <a:bodyPr/>
        <a:lstStyle/>
        <a:p>
          <a:r>
            <a:rPr lang="cs-CZ"/>
            <a:t>Organofosforové</a:t>
          </a:r>
          <a:endParaRPr lang="en-US"/>
        </a:p>
      </dgm:t>
    </dgm:pt>
    <dgm:pt modelId="{F1A1DA56-C194-48DF-9587-E2F5F7DEAA4D}" type="parTrans" cxnId="{378079B9-741B-4528-9F5B-54F512E67AB6}">
      <dgm:prSet/>
      <dgm:spPr/>
      <dgm:t>
        <a:bodyPr/>
        <a:lstStyle/>
        <a:p>
          <a:endParaRPr lang="en-US"/>
        </a:p>
      </dgm:t>
    </dgm:pt>
    <dgm:pt modelId="{BE16C90D-145C-428C-8AA3-E0C2DD6BF631}" type="sibTrans" cxnId="{378079B9-741B-4528-9F5B-54F512E67AB6}">
      <dgm:prSet/>
      <dgm:spPr/>
      <dgm:t>
        <a:bodyPr/>
        <a:lstStyle/>
        <a:p>
          <a:endParaRPr lang="en-US"/>
        </a:p>
      </dgm:t>
    </dgm:pt>
    <dgm:pt modelId="{B861D2B3-B7FD-4FD4-AE1C-EE4204AAA1F9}">
      <dgm:prSet/>
      <dgm:spPr/>
      <dgm:t>
        <a:bodyPr/>
        <a:lstStyle/>
        <a:p>
          <a:r>
            <a:rPr lang="cs-CZ"/>
            <a:t>Karbamátové </a:t>
          </a:r>
          <a:endParaRPr lang="en-US"/>
        </a:p>
      </dgm:t>
    </dgm:pt>
    <dgm:pt modelId="{3EBCBD5A-2BD9-40C2-84C9-59EB71510B95}" type="parTrans" cxnId="{79618E30-5C80-46BA-A914-67DD22C1A6A4}">
      <dgm:prSet/>
      <dgm:spPr/>
      <dgm:t>
        <a:bodyPr/>
        <a:lstStyle/>
        <a:p>
          <a:endParaRPr lang="en-US"/>
        </a:p>
      </dgm:t>
    </dgm:pt>
    <dgm:pt modelId="{AE301177-5C61-486E-A11F-7BE1FCEB757C}" type="sibTrans" cxnId="{79618E30-5C80-46BA-A914-67DD22C1A6A4}">
      <dgm:prSet/>
      <dgm:spPr/>
      <dgm:t>
        <a:bodyPr/>
        <a:lstStyle/>
        <a:p>
          <a:endParaRPr lang="en-US"/>
        </a:p>
      </dgm:t>
    </dgm:pt>
    <dgm:pt modelId="{465DAC15-FC9E-4ECB-BE35-608B21F15B22}">
      <dgm:prSet/>
      <dgm:spPr/>
      <dgm:t>
        <a:bodyPr/>
        <a:lstStyle/>
        <a:p>
          <a:r>
            <a:rPr lang="cs-CZ"/>
            <a:t>Herbicidy</a:t>
          </a:r>
          <a:endParaRPr lang="en-US"/>
        </a:p>
      </dgm:t>
    </dgm:pt>
    <dgm:pt modelId="{A87C2A77-03CA-40CE-A7EF-999657ABDAEE}" type="parTrans" cxnId="{253FC378-7472-4A0A-9526-C77BE6C6C7B5}">
      <dgm:prSet/>
      <dgm:spPr/>
      <dgm:t>
        <a:bodyPr/>
        <a:lstStyle/>
        <a:p>
          <a:endParaRPr lang="en-US"/>
        </a:p>
      </dgm:t>
    </dgm:pt>
    <dgm:pt modelId="{3DB834AF-4254-4B00-A5BF-567C09CAEF80}" type="sibTrans" cxnId="{253FC378-7472-4A0A-9526-C77BE6C6C7B5}">
      <dgm:prSet/>
      <dgm:spPr/>
      <dgm:t>
        <a:bodyPr/>
        <a:lstStyle/>
        <a:p>
          <a:endParaRPr lang="en-US"/>
        </a:p>
      </dgm:t>
    </dgm:pt>
    <dgm:pt modelId="{317DEFFA-9894-4F5F-AAE5-5374FF356E1F}">
      <dgm:prSet/>
      <dgm:spPr/>
      <dgm:t>
        <a:bodyPr/>
        <a:lstStyle/>
        <a:p>
          <a:r>
            <a:rPr lang="cs-CZ"/>
            <a:t>Rodenticidy </a:t>
          </a:r>
          <a:endParaRPr lang="en-US"/>
        </a:p>
      </dgm:t>
    </dgm:pt>
    <dgm:pt modelId="{79AC6FD1-AFF1-408C-9C27-1D08689B1308}" type="parTrans" cxnId="{E1FCFC8F-3F2B-4497-80D2-875109B7C32A}">
      <dgm:prSet/>
      <dgm:spPr/>
      <dgm:t>
        <a:bodyPr/>
        <a:lstStyle/>
        <a:p>
          <a:endParaRPr lang="en-US"/>
        </a:p>
      </dgm:t>
    </dgm:pt>
    <dgm:pt modelId="{9CBE5DEF-05AE-4C5E-8E70-0D1123694EE3}" type="sibTrans" cxnId="{E1FCFC8F-3F2B-4497-80D2-875109B7C32A}">
      <dgm:prSet/>
      <dgm:spPr/>
      <dgm:t>
        <a:bodyPr/>
        <a:lstStyle/>
        <a:p>
          <a:endParaRPr lang="en-US"/>
        </a:p>
      </dgm:t>
    </dgm:pt>
    <dgm:pt modelId="{4A995CDE-7B05-8042-952E-71C6C011E55B}" type="pres">
      <dgm:prSet presAssocID="{2F4AB7A4-10B8-4A16-A4E5-EBF2282AEC7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FDE0913-F1ED-374B-BD30-5C9A0E2FB634}" type="pres">
      <dgm:prSet presAssocID="{4F42CC27-A7CC-4FEC-A40A-5E98ACC70DCB}" presName="hierRoot1" presStyleCnt="0"/>
      <dgm:spPr/>
    </dgm:pt>
    <dgm:pt modelId="{29847207-B408-E542-836E-194228EA9CA6}" type="pres">
      <dgm:prSet presAssocID="{4F42CC27-A7CC-4FEC-A40A-5E98ACC70DCB}" presName="composite" presStyleCnt="0"/>
      <dgm:spPr/>
    </dgm:pt>
    <dgm:pt modelId="{C06C5DC9-9CC7-6449-8F3E-82A9729FCB1C}" type="pres">
      <dgm:prSet presAssocID="{4F42CC27-A7CC-4FEC-A40A-5E98ACC70DCB}" presName="background" presStyleLbl="node0" presStyleIdx="0" presStyleCnt="3"/>
      <dgm:spPr/>
    </dgm:pt>
    <dgm:pt modelId="{1110F184-CCA9-6C4D-BB7B-4903DE8601BE}" type="pres">
      <dgm:prSet presAssocID="{4F42CC27-A7CC-4FEC-A40A-5E98ACC70DCB}" presName="text" presStyleLbl="fgAcc0" presStyleIdx="0" presStyleCnt="3">
        <dgm:presLayoutVars>
          <dgm:chPref val="3"/>
        </dgm:presLayoutVars>
      </dgm:prSet>
      <dgm:spPr/>
    </dgm:pt>
    <dgm:pt modelId="{09472081-0955-0D4D-BE25-CB9342692545}" type="pres">
      <dgm:prSet presAssocID="{4F42CC27-A7CC-4FEC-A40A-5E98ACC70DCB}" presName="hierChild2" presStyleCnt="0"/>
      <dgm:spPr/>
    </dgm:pt>
    <dgm:pt modelId="{087EDAD3-FEFB-5D47-8CD5-C5994B9F1D01}" type="pres">
      <dgm:prSet presAssocID="{F1A1DA56-C194-48DF-9587-E2F5F7DEAA4D}" presName="Name10" presStyleLbl="parChTrans1D2" presStyleIdx="0" presStyleCnt="2"/>
      <dgm:spPr/>
    </dgm:pt>
    <dgm:pt modelId="{8E80113C-9FDF-ED46-A359-463C522209FF}" type="pres">
      <dgm:prSet presAssocID="{4FFC5A41-4473-4B8A-B292-E4E5667A8881}" presName="hierRoot2" presStyleCnt="0"/>
      <dgm:spPr/>
    </dgm:pt>
    <dgm:pt modelId="{9DAB68C1-1B8E-804A-AB56-4143A5F60B99}" type="pres">
      <dgm:prSet presAssocID="{4FFC5A41-4473-4B8A-B292-E4E5667A8881}" presName="composite2" presStyleCnt="0"/>
      <dgm:spPr/>
    </dgm:pt>
    <dgm:pt modelId="{C852872F-AE1C-8842-BB40-50C56BE3A74F}" type="pres">
      <dgm:prSet presAssocID="{4FFC5A41-4473-4B8A-B292-E4E5667A8881}" presName="background2" presStyleLbl="node2" presStyleIdx="0" presStyleCnt="2"/>
      <dgm:spPr/>
    </dgm:pt>
    <dgm:pt modelId="{91379EDA-8B9F-A740-A8FF-EC2795EFDD2F}" type="pres">
      <dgm:prSet presAssocID="{4FFC5A41-4473-4B8A-B292-E4E5667A8881}" presName="text2" presStyleLbl="fgAcc2" presStyleIdx="0" presStyleCnt="2">
        <dgm:presLayoutVars>
          <dgm:chPref val="3"/>
        </dgm:presLayoutVars>
      </dgm:prSet>
      <dgm:spPr/>
    </dgm:pt>
    <dgm:pt modelId="{6FE9B2C3-2DBB-A14D-838E-C5BB0B8E8E70}" type="pres">
      <dgm:prSet presAssocID="{4FFC5A41-4473-4B8A-B292-E4E5667A8881}" presName="hierChild3" presStyleCnt="0"/>
      <dgm:spPr/>
    </dgm:pt>
    <dgm:pt modelId="{CD0C2AE6-0BC5-BF43-8DF9-091D0D62D75C}" type="pres">
      <dgm:prSet presAssocID="{3EBCBD5A-2BD9-40C2-84C9-59EB71510B95}" presName="Name10" presStyleLbl="parChTrans1D2" presStyleIdx="1" presStyleCnt="2"/>
      <dgm:spPr/>
    </dgm:pt>
    <dgm:pt modelId="{33434839-E9B3-714F-A91C-1AAD85DF9B21}" type="pres">
      <dgm:prSet presAssocID="{B861D2B3-B7FD-4FD4-AE1C-EE4204AAA1F9}" presName="hierRoot2" presStyleCnt="0"/>
      <dgm:spPr/>
    </dgm:pt>
    <dgm:pt modelId="{90245FC6-18EF-9741-A827-37C4E76B1166}" type="pres">
      <dgm:prSet presAssocID="{B861D2B3-B7FD-4FD4-AE1C-EE4204AAA1F9}" presName="composite2" presStyleCnt="0"/>
      <dgm:spPr/>
    </dgm:pt>
    <dgm:pt modelId="{4868B73F-1CF0-AD4E-BC79-F54A8EDAD872}" type="pres">
      <dgm:prSet presAssocID="{B861D2B3-B7FD-4FD4-AE1C-EE4204AAA1F9}" presName="background2" presStyleLbl="node2" presStyleIdx="1" presStyleCnt="2"/>
      <dgm:spPr/>
    </dgm:pt>
    <dgm:pt modelId="{E520E611-409C-164F-8F5A-AC72785DD74B}" type="pres">
      <dgm:prSet presAssocID="{B861D2B3-B7FD-4FD4-AE1C-EE4204AAA1F9}" presName="text2" presStyleLbl="fgAcc2" presStyleIdx="1" presStyleCnt="2">
        <dgm:presLayoutVars>
          <dgm:chPref val="3"/>
        </dgm:presLayoutVars>
      </dgm:prSet>
      <dgm:spPr/>
    </dgm:pt>
    <dgm:pt modelId="{D19224C2-3A6B-3644-85F5-569EA7FB1845}" type="pres">
      <dgm:prSet presAssocID="{B861D2B3-B7FD-4FD4-AE1C-EE4204AAA1F9}" presName="hierChild3" presStyleCnt="0"/>
      <dgm:spPr/>
    </dgm:pt>
    <dgm:pt modelId="{D505CC3B-635B-274C-8078-D3CB439642E4}" type="pres">
      <dgm:prSet presAssocID="{465DAC15-FC9E-4ECB-BE35-608B21F15B22}" presName="hierRoot1" presStyleCnt="0"/>
      <dgm:spPr/>
    </dgm:pt>
    <dgm:pt modelId="{EDFAF78C-1642-DF45-B023-21FBF7C61AE5}" type="pres">
      <dgm:prSet presAssocID="{465DAC15-FC9E-4ECB-BE35-608B21F15B22}" presName="composite" presStyleCnt="0"/>
      <dgm:spPr/>
    </dgm:pt>
    <dgm:pt modelId="{7210DB97-86A0-E44F-A702-3ABB5972C0D2}" type="pres">
      <dgm:prSet presAssocID="{465DAC15-FC9E-4ECB-BE35-608B21F15B22}" presName="background" presStyleLbl="node0" presStyleIdx="1" presStyleCnt="3"/>
      <dgm:spPr/>
    </dgm:pt>
    <dgm:pt modelId="{E743FD78-E883-424D-8040-7B3C3F841F52}" type="pres">
      <dgm:prSet presAssocID="{465DAC15-FC9E-4ECB-BE35-608B21F15B22}" presName="text" presStyleLbl="fgAcc0" presStyleIdx="1" presStyleCnt="3">
        <dgm:presLayoutVars>
          <dgm:chPref val="3"/>
        </dgm:presLayoutVars>
      </dgm:prSet>
      <dgm:spPr/>
    </dgm:pt>
    <dgm:pt modelId="{0055BE42-0C18-E74F-BBF9-E6DDBC85D3DD}" type="pres">
      <dgm:prSet presAssocID="{465DAC15-FC9E-4ECB-BE35-608B21F15B22}" presName="hierChild2" presStyleCnt="0"/>
      <dgm:spPr/>
    </dgm:pt>
    <dgm:pt modelId="{C3FF44C7-190B-014A-977B-EF735109D2BD}" type="pres">
      <dgm:prSet presAssocID="{317DEFFA-9894-4F5F-AAE5-5374FF356E1F}" presName="hierRoot1" presStyleCnt="0"/>
      <dgm:spPr/>
    </dgm:pt>
    <dgm:pt modelId="{0D0BDA55-3BD5-6341-88B9-D9946D02FE20}" type="pres">
      <dgm:prSet presAssocID="{317DEFFA-9894-4F5F-AAE5-5374FF356E1F}" presName="composite" presStyleCnt="0"/>
      <dgm:spPr/>
    </dgm:pt>
    <dgm:pt modelId="{B9F775E7-5B0D-E644-9AFF-1E98EBB45C46}" type="pres">
      <dgm:prSet presAssocID="{317DEFFA-9894-4F5F-AAE5-5374FF356E1F}" presName="background" presStyleLbl="node0" presStyleIdx="2" presStyleCnt="3"/>
      <dgm:spPr/>
    </dgm:pt>
    <dgm:pt modelId="{40989CD4-7831-DA44-8AC3-C39AF740C265}" type="pres">
      <dgm:prSet presAssocID="{317DEFFA-9894-4F5F-AAE5-5374FF356E1F}" presName="text" presStyleLbl="fgAcc0" presStyleIdx="2" presStyleCnt="3">
        <dgm:presLayoutVars>
          <dgm:chPref val="3"/>
        </dgm:presLayoutVars>
      </dgm:prSet>
      <dgm:spPr/>
    </dgm:pt>
    <dgm:pt modelId="{A39E7AAD-6571-4644-9D45-8A47F66A8019}" type="pres">
      <dgm:prSet presAssocID="{317DEFFA-9894-4F5F-AAE5-5374FF356E1F}" presName="hierChild2" presStyleCnt="0"/>
      <dgm:spPr/>
    </dgm:pt>
  </dgm:ptLst>
  <dgm:cxnLst>
    <dgm:cxn modelId="{79618E30-5C80-46BA-A914-67DD22C1A6A4}" srcId="{4F42CC27-A7CC-4FEC-A40A-5E98ACC70DCB}" destId="{B861D2B3-B7FD-4FD4-AE1C-EE4204AAA1F9}" srcOrd="1" destOrd="0" parTransId="{3EBCBD5A-2BD9-40C2-84C9-59EB71510B95}" sibTransId="{AE301177-5C61-486E-A11F-7BE1FCEB757C}"/>
    <dgm:cxn modelId="{84D0F036-EE0D-1546-B2E0-C9AFC069645F}" type="presOf" srcId="{4FFC5A41-4473-4B8A-B292-E4E5667A8881}" destId="{91379EDA-8B9F-A740-A8FF-EC2795EFDD2F}" srcOrd="0" destOrd="0" presId="urn:microsoft.com/office/officeart/2005/8/layout/hierarchy1"/>
    <dgm:cxn modelId="{701C3137-E3B3-454E-9F36-2E0D8341297C}" type="presOf" srcId="{F1A1DA56-C194-48DF-9587-E2F5F7DEAA4D}" destId="{087EDAD3-FEFB-5D47-8CD5-C5994B9F1D01}" srcOrd="0" destOrd="0" presId="urn:microsoft.com/office/officeart/2005/8/layout/hierarchy1"/>
    <dgm:cxn modelId="{150FC645-4374-304F-8164-0E9D9FD3AE6F}" type="presOf" srcId="{2F4AB7A4-10B8-4A16-A4E5-EBF2282AEC74}" destId="{4A995CDE-7B05-8042-952E-71C6C011E55B}" srcOrd="0" destOrd="0" presId="urn:microsoft.com/office/officeart/2005/8/layout/hierarchy1"/>
    <dgm:cxn modelId="{1091C647-D934-43C4-96A1-9E1CBFFA232B}" srcId="{2F4AB7A4-10B8-4A16-A4E5-EBF2282AEC74}" destId="{4F42CC27-A7CC-4FEC-A40A-5E98ACC70DCB}" srcOrd="0" destOrd="0" parTransId="{13F37E7A-3818-4099-A4F9-00AC751B11D0}" sibTransId="{4591017A-010C-4DCA-9584-5CB8622812E1}"/>
    <dgm:cxn modelId="{3442476B-8893-D34B-BC12-C0B1AC6C9117}" type="presOf" srcId="{4F42CC27-A7CC-4FEC-A40A-5E98ACC70DCB}" destId="{1110F184-CCA9-6C4D-BB7B-4903DE8601BE}" srcOrd="0" destOrd="0" presId="urn:microsoft.com/office/officeart/2005/8/layout/hierarchy1"/>
    <dgm:cxn modelId="{253FC378-7472-4A0A-9526-C77BE6C6C7B5}" srcId="{2F4AB7A4-10B8-4A16-A4E5-EBF2282AEC74}" destId="{465DAC15-FC9E-4ECB-BE35-608B21F15B22}" srcOrd="1" destOrd="0" parTransId="{A87C2A77-03CA-40CE-A7EF-999657ABDAEE}" sibTransId="{3DB834AF-4254-4B00-A5BF-567C09CAEF80}"/>
    <dgm:cxn modelId="{48D3137B-A136-114D-9C04-BE438104490A}" type="presOf" srcId="{317DEFFA-9894-4F5F-AAE5-5374FF356E1F}" destId="{40989CD4-7831-DA44-8AC3-C39AF740C265}" srcOrd="0" destOrd="0" presId="urn:microsoft.com/office/officeart/2005/8/layout/hierarchy1"/>
    <dgm:cxn modelId="{E1FCFC8F-3F2B-4497-80D2-875109B7C32A}" srcId="{2F4AB7A4-10B8-4A16-A4E5-EBF2282AEC74}" destId="{317DEFFA-9894-4F5F-AAE5-5374FF356E1F}" srcOrd="2" destOrd="0" parTransId="{79AC6FD1-AFF1-408C-9C27-1D08689B1308}" sibTransId="{9CBE5DEF-05AE-4C5E-8E70-0D1123694EE3}"/>
    <dgm:cxn modelId="{B0646B9F-A7B4-C448-9458-CB41CA0D1417}" type="presOf" srcId="{3EBCBD5A-2BD9-40C2-84C9-59EB71510B95}" destId="{CD0C2AE6-0BC5-BF43-8DF9-091D0D62D75C}" srcOrd="0" destOrd="0" presId="urn:microsoft.com/office/officeart/2005/8/layout/hierarchy1"/>
    <dgm:cxn modelId="{378079B9-741B-4528-9F5B-54F512E67AB6}" srcId="{4F42CC27-A7CC-4FEC-A40A-5E98ACC70DCB}" destId="{4FFC5A41-4473-4B8A-B292-E4E5667A8881}" srcOrd="0" destOrd="0" parTransId="{F1A1DA56-C194-48DF-9587-E2F5F7DEAA4D}" sibTransId="{BE16C90D-145C-428C-8AA3-E0C2DD6BF631}"/>
    <dgm:cxn modelId="{D7C8DFD1-0395-F442-B19D-F4E8F696A154}" type="presOf" srcId="{B861D2B3-B7FD-4FD4-AE1C-EE4204AAA1F9}" destId="{E520E611-409C-164F-8F5A-AC72785DD74B}" srcOrd="0" destOrd="0" presId="urn:microsoft.com/office/officeart/2005/8/layout/hierarchy1"/>
    <dgm:cxn modelId="{0546DAF9-94AE-7B4E-9F31-0F868A95F391}" type="presOf" srcId="{465DAC15-FC9E-4ECB-BE35-608B21F15B22}" destId="{E743FD78-E883-424D-8040-7B3C3F841F52}" srcOrd="0" destOrd="0" presId="urn:microsoft.com/office/officeart/2005/8/layout/hierarchy1"/>
    <dgm:cxn modelId="{9CE6648A-4424-E84E-9B3A-0F5DF24CC703}" type="presParOf" srcId="{4A995CDE-7B05-8042-952E-71C6C011E55B}" destId="{FFDE0913-F1ED-374B-BD30-5C9A0E2FB634}" srcOrd="0" destOrd="0" presId="urn:microsoft.com/office/officeart/2005/8/layout/hierarchy1"/>
    <dgm:cxn modelId="{23A7055C-D09A-9240-B7A7-E663B9FC6F0B}" type="presParOf" srcId="{FFDE0913-F1ED-374B-BD30-5C9A0E2FB634}" destId="{29847207-B408-E542-836E-194228EA9CA6}" srcOrd="0" destOrd="0" presId="urn:microsoft.com/office/officeart/2005/8/layout/hierarchy1"/>
    <dgm:cxn modelId="{4A916FE2-57C6-2646-B002-4F3A857F89C1}" type="presParOf" srcId="{29847207-B408-E542-836E-194228EA9CA6}" destId="{C06C5DC9-9CC7-6449-8F3E-82A9729FCB1C}" srcOrd="0" destOrd="0" presId="urn:microsoft.com/office/officeart/2005/8/layout/hierarchy1"/>
    <dgm:cxn modelId="{E2C181CC-A8E3-3749-B340-D18B88BE3470}" type="presParOf" srcId="{29847207-B408-E542-836E-194228EA9CA6}" destId="{1110F184-CCA9-6C4D-BB7B-4903DE8601BE}" srcOrd="1" destOrd="0" presId="urn:microsoft.com/office/officeart/2005/8/layout/hierarchy1"/>
    <dgm:cxn modelId="{4BB81FCA-0088-7D47-B0BF-E572B553481C}" type="presParOf" srcId="{FFDE0913-F1ED-374B-BD30-5C9A0E2FB634}" destId="{09472081-0955-0D4D-BE25-CB9342692545}" srcOrd="1" destOrd="0" presId="urn:microsoft.com/office/officeart/2005/8/layout/hierarchy1"/>
    <dgm:cxn modelId="{7D47FACB-980A-9A4A-9F49-FD3C8537E0B8}" type="presParOf" srcId="{09472081-0955-0D4D-BE25-CB9342692545}" destId="{087EDAD3-FEFB-5D47-8CD5-C5994B9F1D01}" srcOrd="0" destOrd="0" presId="urn:microsoft.com/office/officeart/2005/8/layout/hierarchy1"/>
    <dgm:cxn modelId="{D60A29A7-472E-F640-B3BC-D9BDCE4A5FEA}" type="presParOf" srcId="{09472081-0955-0D4D-BE25-CB9342692545}" destId="{8E80113C-9FDF-ED46-A359-463C522209FF}" srcOrd="1" destOrd="0" presId="urn:microsoft.com/office/officeart/2005/8/layout/hierarchy1"/>
    <dgm:cxn modelId="{2B3503DB-5A3C-A843-9052-BE92BC3561D2}" type="presParOf" srcId="{8E80113C-9FDF-ED46-A359-463C522209FF}" destId="{9DAB68C1-1B8E-804A-AB56-4143A5F60B99}" srcOrd="0" destOrd="0" presId="urn:microsoft.com/office/officeart/2005/8/layout/hierarchy1"/>
    <dgm:cxn modelId="{399FE21D-E804-5C49-9128-75A5F58E5234}" type="presParOf" srcId="{9DAB68C1-1B8E-804A-AB56-4143A5F60B99}" destId="{C852872F-AE1C-8842-BB40-50C56BE3A74F}" srcOrd="0" destOrd="0" presId="urn:microsoft.com/office/officeart/2005/8/layout/hierarchy1"/>
    <dgm:cxn modelId="{8EF646DA-6C4A-5749-BB72-0182079B5B6A}" type="presParOf" srcId="{9DAB68C1-1B8E-804A-AB56-4143A5F60B99}" destId="{91379EDA-8B9F-A740-A8FF-EC2795EFDD2F}" srcOrd="1" destOrd="0" presId="urn:microsoft.com/office/officeart/2005/8/layout/hierarchy1"/>
    <dgm:cxn modelId="{DB323F19-D31C-1A4B-9CD8-78B2DFEC5E4A}" type="presParOf" srcId="{8E80113C-9FDF-ED46-A359-463C522209FF}" destId="{6FE9B2C3-2DBB-A14D-838E-C5BB0B8E8E70}" srcOrd="1" destOrd="0" presId="urn:microsoft.com/office/officeart/2005/8/layout/hierarchy1"/>
    <dgm:cxn modelId="{46AE3CF7-C232-2A45-BB73-032680A743B7}" type="presParOf" srcId="{09472081-0955-0D4D-BE25-CB9342692545}" destId="{CD0C2AE6-0BC5-BF43-8DF9-091D0D62D75C}" srcOrd="2" destOrd="0" presId="urn:microsoft.com/office/officeart/2005/8/layout/hierarchy1"/>
    <dgm:cxn modelId="{A552798D-649C-214D-BC0C-86F472F0168A}" type="presParOf" srcId="{09472081-0955-0D4D-BE25-CB9342692545}" destId="{33434839-E9B3-714F-A91C-1AAD85DF9B21}" srcOrd="3" destOrd="0" presId="urn:microsoft.com/office/officeart/2005/8/layout/hierarchy1"/>
    <dgm:cxn modelId="{5A9FF694-E612-5549-9CFD-A85C9904899A}" type="presParOf" srcId="{33434839-E9B3-714F-A91C-1AAD85DF9B21}" destId="{90245FC6-18EF-9741-A827-37C4E76B1166}" srcOrd="0" destOrd="0" presId="urn:microsoft.com/office/officeart/2005/8/layout/hierarchy1"/>
    <dgm:cxn modelId="{0ACF9805-CA29-244C-BE77-A0FC7AC36F9D}" type="presParOf" srcId="{90245FC6-18EF-9741-A827-37C4E76B1166}" destId="{4868B73F-1CF0-AD4E-BC79-F54A8EDAD872}" srcOrd="0" destOrd="0" presId="urn:microsoft.com/office/officeart/2005/8/layout/hierarchy1"/>
    <dgm:cxn modelId="{D92C7A0F-8E66-684D-861D-92932FA97302}" type="presParOf" srcId="{90245FC6-18EF-9741-A827-37C4E76B1166}" destId="{E520E611-409C-164F-8F5A-AC72785DD74B}" srcOrd="1" destOrd="0" presId="urn:microsoft.com/office/officeart/2005/8/layout/hierarchy1"/>
    <dgm:cxn modelId="{583D6725-27DF-5C4F-BBB1-6FC90B7D0C87}" type="presParOf" srcId="{33434839-E9B3-714F-A91C-1AAD85DF9B21}" destId="{D19224C2-3A6B-3644-85F5-569EA7FB1845}" srcOrd="1" destOrd="0" presId="urn:microsoft.com/office/officeart/2005/8/layout/hierarchy1"/>
    <dgm:cxn modelId="{9ED5D773-3F1A-034E-8F46-571BC2677BB5}" type="presParOf" srcId="{4A995CDE-7B05-8042-952E-71C6C011E55B}" destId="{D505CC3B-635B-274C-8078-D3CB439642E4}" srcOrd="1" destOrd="0" presId="urn:microsoft.com/office/officeart/2005/8/layout/hierarchy1"/>
    <dgm:cxn modelId="{D66A5567-C8F2-CF48-A8FD-38AD0A656DAB}" type="presParOf" srcId="{D505CC3B-635B-274C-8078-D3CB439642E4}" destId="{EDFAF78C-1642-DF45-B023-21FBF7C61AE5}" srcOrd="0" destOrd="0" presId="urn:microsoft.com/office/officeart/2005/8/layout/hierarchy1"/>
    <dgm:cxn modelId="{C328BF65-32AC-6940-AFC8-03C1FDE471C2}" type="presParOf" srcId="{EDFAF78C-1642-DF45-B023-21FBF7C61AE5}" destId="{7210DB97-86A0-E44F-A702-3ABB5972C0D2}" srcOrd="0" destOrd="0" presId="urn:microsoft.com/office/officeart/2005/8/layout/hierarchy1"/>
    <dgm:cxn modelId="{9FD20B48-AE01-4F45-A160-DF9061AD53F9}" type="presParOf" srcId="{EDFAF78C-1642-DF45-B023-21FBF7C61AE5}" destId="{E743FD78-E883-424D-8040-7B3C3F841F52}" srcOrd="1" destOrd="0" presId="urn:microsoft.com/office/officeart/2005/8/layout/hierarchy1"/>
    <dgm:cxn modelId="{42C3C9BA-C3D1-334F-B1CC-1656CCC6FD04}" type="presParOf" srcId="{D505CC3B-635B-274C-8078-D3CB439642E4}" destId="{0055BE42-0C18-E74F-BBF9-E6DDBC85D3DD}" srcOrd="1" destOrd="0" presId="urn:microsoft.com/office/officeart/2005/8/layout/hierarchy1"/>
    <dgm:cxn modelId="{9471E158-7FC1-6C49-8469-564CD86D37A8}" type="presParOf" srcId="{4A995CDE-7B05-8042-952E-71C6C011E55B}" destId="{C3FF44C7-190B-014A-977B-EF735109D2BD}" srcOrd="2" destOrd="0" presId="urn:microsoft.com/office/officeart/2005/8/layout/hierarchy1"/>
    <dgm:cxn modelId="{34096F91-4D99-A44E-B074-B77F78E40DF6}" type="presParOf" srcId="{C3FF44C7-190B-014A-977B-EF735109D2BD}" destId="{0D0BDA55-3BD5-6341-88B9-D9946D02FE20}" srcOrd="0" destOrd="0" presId="urn:microsoft.com/office/officeart/2005/8/layout/hierarchy1"/>
    <dgm:cxn modelId="{90693EE2-5245-ED46-89C3-98EAD0E4BC50}" type="presParOf" srcId="{0D0BDA55-3BD5-6341-88B9-D9946D02FE20}" destId="{B9F775E7-5B0D-E644-9AFF-1E98EBB45C46}" srcOrd="0" destOrd="0" presId="urn:microsoft.com/office/officeart/2005/8/layout/hierarchy1"/>
    <dgm:cxn modelId="{E4A13441-EABC-3F49-84DE-C7213F549F8D}" type="presParOf" srcId="{0D0BDA55-3BD5-6341-88B9-D9946D02FE20}" destId="{40989CD4-7831-DA44-8AC3-C39AF740C265}" srcOrd="1" destOrd="0" presId="urn:microsoft.com/office/officeart/2005/8/layout/hierarchy1"/>
    <dgm:cxn modelId="{8CAA8722-7157-8F4D-96A0-3F194DF18795}" type="presParOf" srcId="{C3FF44C7-190B-014A-977B-EF735109D2BD}" destId="{A39E7AAD-6571-4644-9D45-8A47F66A801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7D525E-7241-439E-A01C-D8832E668E97}" type="doc">
      <dgm:prSet loTypeId="urn:microsoft.com/office/officeart/2005/8/layout/defaul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066A6964-3371-4BF8-8F91-ACB78CFC4714}">
      <dgm:prSet/>
      <dgm:spPr/>
      <dgm:t>
        <a:bodyPr/>
        <a:lstStyle/>
        <a:p>
          <a:r>
            <a:rPr lang="cs-CZ"/>
            <a:t>Hypertermie</a:t>
          </a:r>
          <a:endParaRPr lang="en-US"/>
        </a:p>
      </dgm:t>
    </dgm:pt>
    <dgm:pt modelId="{53413A6F-AD35-4A9E-B5FE-6660C6E21469}" type="parTrans" cxnId="{F199563E-1984-407D-8D95-DFB5DA5DB106}">
      <dgm:prSet/>
      <dgm:spPr/>
      <dgm:t>
        <a:bodyPr/>
        <a:lstStyle/>
        <a:p>
          <a:endParaRPr lang="en-US"/>
        </a:p>
      </dgm:t>
    </dgm:pt>
    <dgm:pt modelId="{281F635E-B555-459E-ABF4-EA84D4AC0396}" type="sibTrans" cxnId="{F199563E-1984-407D-8D95-DFB5DA5DB106}">
      <dgm:prSet/>
      <dgm:spPr/>
      <dgm:t>
        <a:bodyPr/>
        <a:lstStyle/>
        <a:p>
          <a:endParaRPr lang="en-US"/>
        </a:p>
      </dgm:t>
    </dgm:pt>
    <dgm:pt modelId="{8B8377C0-C6B9-4AB7-A41B-1BCC46EFCD70}">
      <dgm:prSet/>
      <dgm:spPr/>
      <dgm:t>
        <a:bodyPr/>
        <a:lstStyle/>
        <a:p>
          <a:r>
            <a:rPr lang="cs-CZ"/>
            <a:t>Úpal</a:t>
          </a:r>
          <a:endParaRPr lang="en-US"/>
        </a:p>
      </dgm:t>
    </dgm:pt>
    <dgm:pt modelId="{0BEAA6A9-DA9C-442A-A007-6A12F6F646EF}" type="parTrans" cxnId="{831DE68E-C512-4B29-8DBC-2541E78B1A72}">
      <dgm:prSet/>
      <dgm:spPr/>
      <dgm:t>
        <a:bodyPr/>
        <a:lstStyle/>
        <a:p>
          <a:endParaRPr lang="en-US"/>
        </a:p>
      </dgm:t>
    </dgm:pt>
    <dgm:pt modelId="{9F679B91-ABE9-48B0-8F65-5F638DD065EC}" type="sibTrans" cxnId="{831DE68E-C512-4B29-8DBC-2541E78B1A72}">
      <dgm:prSet/>
      <dgm:spPr/>
      <dgm:t>
        <a:bodyPr/>
        <a:lstStyle/>
        <a:p>
          <a:endParaRPr lang="en-US"/>
        </a:p>
      </dgm:t>
    </dgm:pt>
    <dgm:pt modelId="{460399D5-6900-4D7D-A5A4-286F6C3B724F}">
      <dgm:prSet/>
      <dgm:spPr/>
      <dgm:t>
        <a:bodyPr/>
        <a:lstStyle/>
        <a:p>
          <a:r>
            <a:rPr lang="cs-CZ"/>
            <a:t>Úžeh </a:t>
          </a:r>
          <a:endParaRPr lang="en-US"/>
        </a:p>
      </dgm:t>
    </dgm:pt>
    <dgm:pt modelId="{7BC83DC8-B90B-445B-A49E-2923CD27223A}" type="parTrans" cxnId="{2D5DFC8A-7ACD-41FB-B2BB-A892DDAF3A6C}">
      <dgm:prSet/>
      <dgm:spPr/>
      <dgm:t>
        <a:bodyPr/>
        <a:lstStyle/>
        <a:p>
          <a:endParaRPr lang="en-US"/>
        </a:p>
      </dgm:t>
    </dgm:pt>
    <dgm:pt modelId="{1A22AFAD-E591-4C91-8BBA-7569C6672FAD}" type="sibTrans" cxnId="{2D5DFC8A-7ACD-41FB-B2BB-A892DDAF3A6C}">
      <dgm:prSet/>
      <dgm:spPr/>
      <dgm:t>
        <a:bodyPr/>
        <a:lstStyle/>
        <a:p>
          <a:endParaRPr lang="en-US"/>
        </a:p>
      </dgm:t>
    </dgm:pt>
    <dgm:pt modelId="{5524F48F-1CE7-43AC-8FCB-F9DDF1C2ECF4}">
      <dgm:prSet/>
      <dgm:spPr/>
      <dgm:t>
        <a:bodyPr/>
        <a:lstStyle/>
        <a:p>
          <a:r>
            <a:rPr lang="cs-CZ"/>
            <a:t>Popáleniny </a:t>
          </a:r>
          <a:endParaRPr lang="en-US"/>
        </a:p>
      </dgm:t>
    </dgm:pt>
    <dgm:pt modelId="{33B9CEE9-640F-4249-82B6-16A0A042B28D}" type="parTrans" cxnId="{E7FCD3E3-F4D4-4877-B82E-E55BD629A399}">
      <dgm:prSet/>
      <dgm:spPr/>
      <dgm:t>
        <a:bodyPr/>
        <a:lstStyle/>
        <a:p>
          <a:endParaRPr lang="en-US"/>
        </a:p>
      </dgm:t>
    </dgm:pt>
    <dgm:pt modelId="{AAB1FA42-6B0C-4FF7-9B4B-1DBA47E13675}" type="sibTrans" cxnId="{E7FCD3E3-F4D4-4877-B82E-E55BD629A399}">
      <dgm:prSet/>
      <dgm:spPr/>
      <dgm:t>
        <a:bodyPr/>
        <a:lstStyle/>
        <a:p>
          <a:endParaRPr lang="en-US"/>
        </a:p>
      </dgm:t>
    </dgm:pt>
    <dgm:pt modelId="{27753B7E-23BE-4B68-883E-210D990750E6}">
      <dgm:prSet/>
      <dgm:spPr/>
      <dgm:t>
        <a:bodyPr/>
        <a:lstStyle/>
        <a:p>
          <a:r>
            <a:rPr lang="cs-CZ"/>
            <a:t>Poškození chladem</a:t>
          </a:r>
          <a:endParaRPr lang="en-US"/>
        </a:p>
      </dgm:t>
    </dgm:pt>
    <dgm:pt modelId="{A89303A8-BFE2-4E0E-9722-39BC15A05705}" type="parTrans" cxnId="{E479B0E9-74C9-45AD-AE52-89E82AF6ECF6}">
      <dgm:prSet/>
      <dgm:spPr/>
      <dgm:t>
        <a:bodyPr/>
        <a:lstStyle/>
        <a:p>
          <a:endParaRPr lang="en-US"/>
        </a:p>
      </dgm:t>
    </dgm:pt>
    <dgm:pt modelId="{A6A54A93-38BE-4870-BD9F-273061A6B08F}" type="sibTrans" cxnId="{E479B0E9-74C9-45AD-AE52-89E82AF6ECF6}">
      <dgm:prSet/>
      <dgm:spPr/>
      <dgm:t>
        <a:bodyPr/>
        <a:lstStyle/>
        <a:p>
          <a:endParaRPr lang="en-US"/>
        </a:p>
      </dgm:t>
    </dgm:pt>
    <dgm:pt modelId="{377B9595-188E-4D28-8D44-A937ED413FEF}">
      <dgm:prSet/>
      <dgm:spPr/>
      <dgm:t>
        <a:bodyPr/>
        <a:lstStyle/>
        <a:p>
          <a:r>
            <a:rPr lang="cs-CZ"/>
            <a:t>Hypotermie</a:t>
          </a:r>
          <a:endParaRPr lang="en-US"/>
        </a:p>
      </dgm:t>
    </dgm:pt>
    <dgm:pt modelId="{A0DF8E4B-AC07-4710-B18D-F8DAE057D679}" type="parTrans" cxnId="{C6D829D8-108F-4274-B427-D683962ACDD7}">
      <dgm:prSet/>
      <dgm:spPr/>
      <dgm:t>
        <a:bodyPr/>
        <a:lstStyle/>
        <a:p>
          <a:endParaRPr lang="en-US"/>
        </a:p>
      </dgm:t>
    </dgm:pt>
    <dgm:pt modelId="{8A524380-C8ED-43C9-8D3B-97B60C73918B}" type="sibTrans" cxnId="{C6D829D8-108F-4274-B427-D683962ACDD7}">
      <dgm:prSet/>
      <dgm:spPr/>
      <dgm:t>
        <a:bodyPr/>
        <a:lstStyle/>
        <a:p>
          <a:endParaRPr lang="en-US"/>
        </a:p>
      </dgm:t>
    </dgm:pt>
    <dgm:pt modelId="{8F8790EF-361F-49B8-ACE8-A5E856C51C78}">
      <dgm:prSet/>
      <dgm:spPr/>
      <dgm:t>
        <a:bodyPr/>
        <a:lstStyle/>
        <a:p>
          <a:r>
            <a:rPr lang="cs-CZ"/>
            <a:t>Omrzliny </a:t>
          </a:r>
          <a:endParaRPr lang="en-US"/>
        </a:p>
      </dgm:t>
    </dgm:pt>
    <dgm:pt modelId="{0D15357F-4BEE-45F5-BD5D-7525AB5E6484}" type="parTrans" cxnId="{9271F3F6-1994-4207-8450-7EAAE00DA74F}">
      <dgm:prSet/>
      <dgm:spPr/>
      <dgm:t>
        <a:bodyPr/>
        <a:lstStyle/>
        <a:p>
          <a:endParaRPr lang="en-US"/>
        </a:p>
      </dgm:t>
    </dgm:pt>
    <dgm:pt modelId="{6977E95B-F53D-4ABE-AC76-15455D439ED1}" type="sibTrans" cxnId="{9271F3F6-1994-4207-8450-7EAAE00DA74F}">
      <dgm:prSet/>
      <dgm:spPr/>
      <dgm:t>
        <a:bodyPr/>
        <a:lstStyle/>
        <a:p>
          <a:endParaRPr lang="en-US"/>
        </a:p>
      </dgm:t>
    </dgm:pt>
    <dgm:pt modelId="{35D6E57C-C36A-4C38-A34E-70F640D14660}">
      <dgm:prSet/>
      <dgm:spPr/>
      <dgm:t>
        <a:bodyPr/>
        <a:lstStyle/>
        <a:p>
          <a:r>
            <a:rPr lang="cs-CZ"/>
            <a:t>Poškození elektrickým proudem</a:t>
          </a:r>
          <a:endParaRPr lang="en-US"/>
        </a:p>
      </dgm:t>
    </dgm:pt>
    <dgm:pt modelId="{3078581C-BFFA-4159-9FD9-32B70294EBD3}" type="parTrans" cxnId="{AF10E1D5-8792-4218-8EB3-E08AD175FFE0}">
      <dgm:prSet/>
      <dgm:spPr/>
      <dgm:t>
        <a:bodyPr/>
        <a:lstStyle/>
        <a:p>
          <a:endParaRPr lang="en-US"/>
        </a:p>
      </dgm:t>
    </dgm:pt>
    <dgm:pt modelId="{8E577201-D5A9-4F1B-BE0F-FC2D5120DA23}" type="sibTrans" cxnId="{AF10E1D5-8792-4218-8EB3-E08AD175FFE0}">
      <dgm:prSet/>
      <dgm:spPr/>
      <dgm:t>
        <a:bodyPr/>
        <a:lstStyle/>
        <a:p>
          <a:endParaRPr lang="en-US"/>
        </a:p>
      </dgm:t>
    </dgm:pt>
    <dgm:pt modelId="{9395AA2B-7C97-43A3-AD72-7D89FFCC86FF}">
      <dgm:prSet/>
      <dgm:spPr/>
      <dgm:t>
        <a:bodyPr/>
        <a:lstStyle/>
        <a:p>
          <a:r>
            <a:rPr lang="cs-CZ"/>
            <a:t>Tonutí</a:t>
          </a:r>
          <a:endParaRPr lang="en-US"/>
        </a:p>
      </dgm:t>
    </dgm:pt>
    <dgm:pt modelId="{97EE6DB8-D566-478C-B1A8-97D8475D398D}" type="parTrans" cxnId="{BA4B5EBD-9B73-46D8-87F7-8932E39189B4}">
      <dgm:prSet/>
      <dgm:spPr/>
      <dgm:t>
        <a:bodyPr/>
        <a:lstStyle/>
        <a:p>
          <a:endParaRPr lang="en-US"/>
        </a:p>
      </dgm:t>
    </dgm:pt>
    <dgm:pt modelId="{A8E0630B-9F42-49DA-A402-FAECE702E744}" type="sibTrans" cxnId="{BA4B5EBD-9B73-46D8-87F7-8932E39189B4}">
      <dgm:prSet/>
      <dgm:spPr/>
      <dgm:t>
        <a:bodyPr/>
        <a:lstStyle/>
        <a:p>
          <a:endParaRPr lang="en-US"/>
        </a:p>
      </dgm:t>
    </dgm:pt>
    <dgm:pt modelId="{E71EAF36-429D-49A9-9DFA-395DABEABA36}">
      <dgm:prSet/>
      <dgm:spPr/>
      <dgm:t>
        <a:bodyPr/>
        <a:lstStyle/>
        <a:p>
          <a:r>
            <a:rPr lang="cs-CZ"/>
            <a:t>Účinky atmosférického tlaku</a:t>
          </a:r>
          <a:endParaRPr lang="en-US"/>
        </a:p>
      </dgm:t>
    </dgm:pt>
    <dgm:pt modelId="{7C4D904F-2F87-471F-BF05-C150DED58722}" type="parTrans" cxnId="{6D08C9A1-84BF-4F00-A0A2-632EB3D71D01}">
      <dgm:prSet/>
      <dgm:spPr/>
      <dgm:t>
        <a:bodyPr/>
        <a:lstStyle/>
        <a:p>
          <a:endParaRPr lang="en-US"/>
        </a:p>
      </dgm:t>
    </dgm:pt>
    <dgm:pt modelId="{4FBA41BC-652B-46AE-8E2F-E409555F6DC3}" type="sibTrans" cxnId="{6D08C9A1-84BF-4F00-A0A2-632EB3D71D01}">
      <dgm:prSet/>
      <dgm:spPr/>
      <dgm:t>
        <a:bodyPr/>
        <a:lstStyle/>
        <a:p>
          <a:endParaRPr lang="en-US"/>
        </a:p>
      </dgm:t>
    </dgm:pt>
    <dgm:pt modelId="{6AFF514B-C40E-43A7-906B-A3DF287BA0F5}">
      <dgm:prSet/>
      <dgm:spPr/>
      <dgm:t>
        <a:bodyPr/>
        <a:lstStyle/>
        <a:p>
          <a:r>
            <a:rPr lang="cs-CZ"/>
            <a:t>Kinetózy</a:t>
          </a:r>
          <a:endParaRPr lang="en-US"/>
        </a:p>
      </dgm:t>
    </dgm:pt>
    <dgm:pt modelId="{47EDE15C-E8C4-44EB-A326-4E672C77E4EE}" type="parTrans" cxnId="{D1BA3FAC-E189-4254-A2E9-42FA8C2AAA37}">
      <dgm:prSet/>
      <dgm:spPr/>
      <dgm:t>
        <a:bodyPr/>
        <a:lstStyle/>
        <a:p>
          <a:endParaRPr lang="en-US"/>
        </a:p>
      </dgm:t>
    </dgm:pt>
    <dgm:pt modelId="{E2FD1C7A-4A5C-4333-9930-01838EDEF9B9}" type="sibTrans" cxnId="{D1BA3FAC-E189-4254-A2E9-42FA8C2AAA37}">
      <dgm:prSet/>
      <dgm:spPr/>
      <dgm:t>
        <a:bodyPr/>
        <a:lstStyle/>
        <a:p>
          <a:endParaRPr lang="en-US"/>
        </a:p>
      </dgm:t>
    </dgm:pt>
    <dgm:pt modelId="{558AF673-1217-47A7-80EF-9134FA7A10B7}">
      <dgm:prSet/>
      <dgm:spPr/>
      <dgm:t>
        <a:bodyPr/>
        <a:lstStyle/>
        <a:p>
          <a:r>
            <a:rPr lang="cs-CZ"/>
            <a:t>Nemoc z ozáření</a:t>
          </a:r>
          <a:endParaRPr lang="en-US"/>
        </a:p>
      </dgm:t>
    </dgm:pt>
    <dgm:pt modelId="{44243AE7-4ADD-4ACA-8937-0D164A2C2863}" type="parTrans" cxnId="{E1FDF38D-445C-4BAB-BC5B-B24908F07D81}">
      <dgm:prSet/>
      <dgm:spPr/>
      <dgm:t>
        <a:bodyPr/>
        <a:lstStyle/>
        <a:p>
          <a:endParaRPr lang="en-US"/>
        </a:p>
      </dgm:t>
    </dgm:pt>
    <dgm:pt modelId="{4097E8E1-55B0-4376-B0C0-53DCD373F33F}" type="sibTrans" cxnId="{E1FDF38D-445C-4BAB-BC5B-B24908F07D81}">
      <dgm:prSet/>
      <dgm:spPr/>
      <dgm:t>
        <a:bodyPr/>
        <a:lstStyle/>
        <a:p>
          <a:endParaRPr lang="en-US"/>
        </a:p>
      </dgm:t>
    </dgm:pt>
    <dgm:pt modelId="{742339C4-59B6-544B-B0AE-F8E1524C57F7}" type="pres">
      <dgm:prSet presAssocID="{8C7D525E-7241-439E-A01C-D8832E668E97}" presName="diagram" presStyleCnt="0">
        <dgm:presLayoutVars>
          <dgm:dir/>
          <dgm:resizeHandles val="exact"/>
        </dgm:presLayoutVars>
      </dgm:prSet>
      <dgm:spPr/>
    </dgm:pt>
    <dgm:pt modelId="{AD9F86D9-07C5-7642-B91D-D097B3E81F59}" type="pres">
      <dgm:prSet presAssocID="{066A6964-3371-4BF8-8F91-ACB78CFC4714}" presName="node" presStyleLbl="node1" presStyleIdx="0" presStyleCnt="7">
        <dgm:presLayoutVars>
          <dgm:bulletEnabled val="1"/>
        </dgm:presLayoutVars>
      </dgm:prSet>
      <dgm:spPr/>
    </dgm:pt>
    <dgm:pt modelId="{4518B7D9-B8A0-2349-B1B4-ED2F37670454}" type="pres">
      <dgm:prSet presAssocID="{281F635E-B555-459E-ABF4-EA84D4AC0396}" presName="sibTrans" presStyleCnt="0"/>
      <dgm:spPr/>
    </dgm:pt>
    <dgm:pt modelId="{267E7127-333F-0843-99DB-432E044C3934}" type="pres">
      <dgm:prSet presAssocID="{27753B7E-23BE-4B68-883E-210D990750E6}" presName="node" presStyleLbl="node1" presStyleIdx="1" presStyleCnt="7">
        <dgm:presLayoutVars>
          <dgm:bulletEnabled val="1"/>
        </dgm:presLayoutVars>
      </dgm:prSet>
      <dgm:spPr/>
    </dgm:pt>
    <dgm:pt modelId="{C3839B0E-0FD3-8341-A1AF-0E5812CA75F7}" type="pres">
      <dgm:prSet presAssocID="{A6A54A93-38BE-4870-BD9F-273061A6B08F}" presName="sibTrans" presStyleCnt="0"/>
      <dgm:spPr/>
    </dgm:pt>
    <dgm:pt modelId="{A3DD2AF0-BA33-E549-8439-D3E4ECA79AAC}" type="pres">
      <dgm:prSet presAssocID="{35D6E57C-C36A-4C38-A34E-70F640D14660}" presName="node" presStyleLbl="node1" presStyleIdx="2" presStyleCnt="7">
        <dgm:presLayoutVars>
          <dgm:bulletEnabled val="1"/>
        </dgm:presLayoutVars>
      </dgm:prSet>
      <dgm:spPr/>
    </dgm:pt>
    <dgm:pt modelId="{4B45DB2F-66EC-4A43-9231-6193E90F85E4}" type="pres">
      <dgm:prSet presAssocID="{8E577201-D5A9-4F1B-BE0F-FC2D5120DA23}" presName="sibTrans" presStyleCnt="0"/>
      <dgm:spPr/>
    </dgm:pt>
    <dgm:pt modelId="{21316177-F998-274E-AEA4-1BDB5EE151EF}" type="pres">
      <dgm:prSet presAssocID="{9395AA2B-7C97-43A3-AD72-7D89FFCC86FF}" presName="node" presStyleLbl="node1" presStyleIdx="3" presStyleCnt="7">
        <dgm:presLayoutVars>
          <dgm:bulletEnabled val="1"/>
        </dgm:presLayoutVars>
      </dgm:prSet>
      <dgm:spPr/>
    </dgm:pt>
    <dgm:pt modelId="{009EEA55-EF08-DA4D-A3AD-127C6628001E}" type="pres">
      <dgm:prSet presAssocID="{A8E0630B-9F42-49DA-A402-FAECE702E744}" presName="sibTrans" presStyleCnt="0"/>
      <dgm:spPr/>
    </dgm:pt>
    <dgm:pt modelId="{51E95A4E-9EC3-D641-AE08-2A7038702E64}" type="pres">
      <dgm:prSet presAssocID="{E71EAF36-429D-49A9-9DFA-395DABEABA36}" presName="node" presStyleLbl="node1" presStyleIdx="4" presStyleCnt="7">
        <dgm:presLayoutVars>
          <dgm:bulletEnabled val="1"/>
        </dgm:presLayoutVars>
      </dgm:prSet>
      <dgm:spPr/>
    </dgm:pt>
    <dgm:pt modelId="{5E3235FD-C44B-534C-AB23-DD141988FE9B}" type="pres">
      <dgm:prSet presAssocID="{4FBA41BC-652B-46AE-8E2F-E409555F6DC3}" presName="sibTrans" presStyleCnt="0"/>
      <dgm:spPr/>
    </dgm:pt>
    <dgm:pt modelId="{A8CA6436-523F-C74B-A9A7-B79E105C8B72}" type="pres">
      <dgm:prSet presAssocID="{6AFF514B-C40E-43A7-906B-A3DF287BA0F5}" presName="node" presStyleLbl="node1" presStyleIdx="5" presStyleCnt="7">
        <dgm:presLayoutVars>
          <dgm:bulletEnabled val="1"/>
        </dgm:presLayoutVars>
      </dgm:prSet>
      <dgm:spPr/>
    </dgm:pt>
    <dgm:pt modelId="{9E849E23-E095-4841-ABDF-227940FD4C37}" type="pres">
      <dgm:prSet presAssocID="{E2FD1C7A-4A5C-4333-9930-01838EDEF9B9}" presName="sibTrans" presStyleCnt="0"/>
      <dgm:spPr/>
    </dgm:pt>
    <dgm:pt modelId="{318CBA1E-31F0-5F4A-AFD6-9E4B7FEC6C6B}" type="pres">
      <dgm:prSet presAssocID="{558AF673-1217-47A7-80EF-9134FA7A10B7}" presName="node" presStyleLbl="node1" presStyleIdx="6" presStyleCnt="7">
        <dgm:presLayoutVars>
          <dgm:bulletEnabled val="1"/>
        </dgm:presLayoutVars>
      </dgm:prSet>
      <dgm:spPr/>
    </dgm:pt>
  </dgm:ptLst>
  <dgm:cxnLst>
    <dgm:cxn modelId="{C076D201-7D43-D840-B4CB-7D02EA6803BE}" type="presOf" srcId="{460399D5-6900-4D7D-A5A4-286F6C3B724F}" destId="{AD9F86D9-07C5-7642-B91D-D097B3E81F59}" srcOrd="0" destOrd="2" presId="urn:microsoft.com/office/officeart/2005/8/layout/default"/>
    <dgm:cxn modelId="{F199563E-1984-407D-8D95-DFB5DA5DB106}" srcId="{8C7D525E-7241-439E-A01C-D8832E668E97}" destId="{066A6964-3371-4BF8-8F91-ACB78CFC4714}" srcOrd="0" destOrd="0" parTransId="{53413A6F-AD35-4A9E-B5FE-6660C6E21469}" sibTransId="{281F635E-B555-459E-ABF4-EA84D4AC0396}"/>
    <dgm:cxn modelId="{F5C27E45-311F-5948-930E-BE1BD3B9D4A6}" type="presOf" srcId="{5524F48F-1CE7-43AC-8FCB-F9DDF1C2ECF4}" destId="{AD9F86D9-07C5-7642-B91D-D097B3E81F59}" srcOrd="0" destOrd="3" presId="urn:microsoft.com/office/officeart/2005/8/layout/default"/>
    <dgm:cxn modelId="{8DE3E04A-C316-E24A-B5E2-88DA11D1CC1F}" type="presOf" srcId="{35D6E57C-C36A-4C38-A34E-70F640D14660}" destId="{A3DD2AF0-BA33-E549-8439-D3E4ECA79AAC}" srcOrd="0" destOrd="0" presId="urn:microsoft.com/office/officeart/2005/8/layout/default"/>
    <dgm:cxn modelId="{62297B54-A3A6-2F44-B6BB-B35824E066E7}" type="presOf" srcId="{8C7D525E-7241-439E-A01C-D8832E668E97}" destId="{742339C4-59B6-544B-B0AE-F8E1524C57F7}" srcOrd="0" destOrd="0" presId="urn:microsoft.com/office/officeart/2005/8/layout/default"/>
    <dgm:cxn modelId="{6300B159-AFC0-2E41-A3AE-9928645D5365}" type="presOf" srcId="{066A6964-3371-4BF8-8F91-ACB78CFC4714}" destId="{AD9F86D9-07C5-7642-B91D-D097B3E81F59}" srcOrd="0" destOrd="0" presId="urn:microsoft.com/office/officeart/2005/8/layout/default"/>
    <dgm:cxn modelId="{48FD5C6E-2331-1446-AE4E-F5C47FE185E2}" type="presOf" srcId="{8F8790EF-361F-49B8-ACE8-A5E856C51C78}" destId="{267E7127-333F-0843-99DB-432E044C3934}" srcOrd="0" destOrd="2" presId="urn:microsoft.com/office/officeart/2005/8/layout/default"/>
    <dgm:cxn modelId="{728C8C74-86B2-2F49-8C41-6D24BFA06F18}" type="presOf" srcId="{9395AA2B-7C97-43A3-AD72-7D89FFCC86FF}" destId="{21316177-F998-274E-AEA4-1BDB5EE151EF}" srcOrd="0" destOrd="0" presId="urn:microsoft.com/office/officeart/2005/8/layout/default"/>
    <dgm:cxn modelId="{2D5DFC8A-7ACD-41FB-B2BB-A892DDAF3A6C}" srcId="{066A6964-3371-4BF8-8F91-ACB78CFC4714}" destId="{460399D5-6900-4D7D-A5A4-286F6C3B724F}" srcOrd="1" destOrd="0" parTransId="{7BC83DC8-B90B-445B-A49E-2923CD27223A}" sibTransId="{1A22AFAD-E591-4C91-8BBA-7569C6672FAD}"/>
    <dgm:cxn modelId="{E1FDF38D-445C-4BAB-BC5B-B24908F07D81}" srcId="{8C7D525E-7241-439E-A01C-D8832E668E97}" destId="{558AF673-1217-47A7-80EF-9134FA7A10B7}" srcOrd="6" destOrd="0" parTransId="{44243AE7-4ADD-4ACA-8937-0D164A2C2863}" sibTransId="{4097E8E1-55B0-4376-B0C0-53DCD373F33F}"/>
    <dgm:cxn modelId="{831DE68E-C512-4B29-8DBC-2541E78B1A72}" srcId="{066A6964-3371-4BF8-8F91-ACB78CFC4714}" destId="{8B8377C0-C6B9-4AB7-A41B-1BCC46EFCD70}" srcOrd="0" destOrd="0" parTransId="{0BEAA6A9-DA9C-442A-A007-6A12F6F646EF}" sibTransId="{9F679B91-ABE9-48B0-8F65-5F638DD065EC}"/>
    <dgm:cxn modelId="{6D08C9A1-84BF-4F00-A0A2-632EB3D71D01}" srcId="{8C7D525E-7241-439E-A01C-D8832E668E97}" destId="{E71EAF36-429D-49A9-9DFA-395DABEABA36}" srcOrd="4" destOrd="0" parTransId="{7C4D904F-2F87-471F-BF05-C150DED58722}" sibTransId="{4FBA41BC-652B-46AE-8E2F-E409555F6DC3}"/>
    <dgm:cxn modelId="{D1BA3FAC-E189-4254-A2E9-42FA8C2AAA37}" srcId="{8C7D525E-7241-439E-A01C-D8832E668E97}" destId="{6AFF514B-C40E-43A7-906B-A3DF287BA0F5}" srcOrd="5" destOrd="0" parTransId="{47EDE15C-E8C4-44EB-A326-4E672C77E4EE}" sibTransId="{E2FD1C7A-4A5C-4333-9930-01838EDEF9B9}"/>
    <dgm:cxn modelId="{BA4B5EBD-9B73-46D8-87F7-8932E39189B4}" srcId="{8C7D525E-7241-439E-A01C-D8832E668E97}" destId="{9395AA2B-7C97-43A3-AD72-7D89FFCC86FF}" srcOrd="3" destOrd="0" parTransId="{97EE6DB8-D566-478C-B1A8-97D8475D398D}" sibTransId="{A8E0630B-9F42-49DA-A402-FAECE702E744}"/>
    <dgm:cxn modelId="{BB698EC5-2622-3247-A256-65F7F19F9A2D}" type="presOf" srcId="{27753B7E-23BE-4B68-883E-210D990750E6}" destId="{267E7127-333F-0843-99DB-432E044C3934}" srcOrd="0" destOrd="0" presId="urn:microsoft.com/office/officeart/2005/8/layout/default"/>
    <dgm:cxn modelId="{B505ABC5-8A98-7D49-9D82-4927AF50E985}" type="presOf" srcId="{6AFF514B-C40E-43A7-906B-A3DF287BA0F5}" destId="{A8CA6436-523F-C74B-A9A7-B79E105C8B72}" srcOrd="0" destOrd="0" presId="urn:microsoft.com/office/officeart/2005/8/layout/default"/>
    <dgm:cxn modelId="{AF10E1D5-8792-4218-8EB3-E08AD175FFE0}" srcId="{8C7D525E-7241-439E-A01C-D8832E668E97}" destId="{35D6E57C-C36A-4C38-A34E-70F640D14660}" srcOrd="2" destOrd="0" parTransId="{3078581C-BFFA-4159-9FD9-32B70294EBD3}" sibTransId="{8E577201-D5A9-4F1B-BE0F-FC2D5120DA23}"/>
    <dgm:cxn modelId="{9E4823D7-A0D6-D746-B20C-DFF7519A144F}" type="presOf" srcId="{558AF673-1217-47A7-80EF-9134FA7A10B7}" destId="{318CBA1E-31F0-5F4A-AFD6-9E4B7FEC6C6B}" srcOrd="0" destOrd="0" presId="urn:microsoft.com/office/officeart/2005/8/layout/default"/>
    <dgm:cxn modelId="{C6D829D8-108F-4274-B427-D683962ACDD7}" srcId="{27753B7E-23BE-4B68-883E-210D990750E6}" destId="{377B9595-188E-4D28-8D44-A937ED413FEF}" srcOrd="0" destOrd="0" parTransId="{A0DF8E4B-AC07-4710-B18D-F8DAE057D679}" sibTransId="{8A524380-C8ED-43C9-8D3B-97B60C73918B}"/>
    <dgm:cxn modelId="{E7FCD3E3-F4D4-4877-B82E-E55BD629A399}" srcId="{066A6964-3371-4BF8-8F91-ACB78CFC4714}" destId="{5524F48F-1CE7-43AC-8FCB-F9DDF1C2ECF4}" srcOrd="2" destOrd="0" parTransId="{33B9CEE9-640F-4249-82B6-16A0A042B28D}" sibTransId="{AAB1FA42-6B0C-4FF7-9B4B-1DBA47E13675}"/>
    <dgm:cxn modelId="{871B25E8-FC54-9943-B6C8-665139757EDC}" type="presOf" srcId="{8B8377C0-C6B9-4AB7-A41B-1BCC46EFCD70}" destId="{AD9F86D9-07C5-7642-B91D-D097B3E81F59}" srcOrd="0" destOrd="1" presId="urn:microsoft.com/office/officeart/2005/8/layout/default"/>
    <dgm:cxn modelId="{E479B0E9-74C9-45AD-AE52-89E82AF6ECF6}" srcId="{8C7D525E-7241-439E-A01C-D8832E668E97}" destId="{27753B7E-23BE-4B68-883E-210D990750E6}" srcOrd="1" destOrd="0" parTransId="{A89303A8-BFE2-4E0E-9722-39BC15A05705}" sibTransId="{A6A54A93-38BE-4870-BD9F-273061A6B08F}"/>
    <dgm:cxn modelId="{AF04E0EC-3926-1444-B07F-791BB5765231}" type="presOf" srcId="{377B9595-188E-4D28-8D44-A937ED413FEF}" destId="{267E7127-333F-0843-99DB-432E044C3934}" srcOrd="0" destOrd="1" presId="urn:microsoft.com/office/officeart/2005/8/layout/default"/>
    <dgm:cxn modelId="{9271F3F6-1994-4207-8450-7EAAE00DA74F}" srcId="{27753B7E-23BE-4B68-883E-210D990750E6}" destId="{8F8790EF-361F-49B8-ACE8-A5E856C51C78}" srcOrd="1" destOrd="0" parTransId="{0D15357F-4BEE-45F5-BD5D-7525AB5E6484}" sibTransId="{6977E95B-F53D-4ABE-AC76-15455D439ED1}"/>
    <dgm:cxn modelId="{F115B8FE-31AE-6D48-804D-0A0F63F83CC5}" type="presOf" srcId="{E71EAF36-429D-49A9-9DFA-395DABEABA36}" destId="{51E95A4E-9EC3-D641-AE08-2A7038702E64}" srcOrd="0" destOrd="0" presId="urn:microsoft.com/office/officeart/2005/8/layout/default"/>
    <dgm:cxn modelId="{2FB2FEA9-18EB-0B4F-BA9A-55DB7CF94726}" type="presParOf" srcId="{742339C4-59B6-544B-B0AE-F8E1524C57F7}" destId="{AD9F86D9-07C5-7642-B91D-D097B3E81F59}" srcOrd="0" destOrd="0" presId="urn:microsoft.com/office/officeart/2005/8/layout/default"/>
    <dgm:cxn modelId="{E8DCA0EE-1665-5444-82E0-35FF1CBF34F8}" type="presParOf" srcId="{742339C4-59B6-544B-B0AE-F8E1524C57F7}" destId="{4518B7D9-B8A0-2349-B1B4-ED2F37670454}" srcOrd="1" destOrd="0" presId="urn:microsoft.com/office/officeart/2005/8/layout/default"/>
    <dgm:cxn modelId="{B0DFDFA0-1380-E841-B78D-7DE17CB763F5}" type="presParOf" srcId="{742339C4-59B6-544B-B0AE-F8E1524C57F7}" destId="{267E7127-333F-0843-99DB-432E044C3934}" srcOrd="2" destOrd="0" presId="urn:microsoft.com/office/officeart/2005/8/layout/default"/>
    <dgm:cxn modelId="{B0756E51-23BA-9A4F-9431-908AC1F3E63D}" type="presParOf" srcId="{742339C4-59B6-544B-B0AE-F8E1524C57F7}" destId="{C3839B0E-0FD3-8341-A1AF-0E5812CA75F7}" srcOrd="3" destOrd="0" presId="urn:microsoft.com/office/officeart/2005/8/layout/default"/>
    <dgm:cxn modelId="{96BD0BDD-4482-0D4D-B730-C71B49C8FC5A}" type="presParOf" srcId="{742339C4-59B6-544B-B0AE-F8E1524C57F7}" destId="{A3DD2AF0-BA33-E549-8439-D3E4ECA79AAC}" srcOrd="4" destOrd="0" presId="urn:microsoft.com/office/officeart/2005/8/layout/default"/>
    <dgm:cxn modelId="{98D68906-3C2C-E445-8CCD-6421BFAF7F51}" type="presParOf" srcId="{742339C4-59B6-544B-B0AE-F8E1524C57F7}" destId="{4B45DB2F-66EC-4A43-9231-6193E90F85E4}" srcOrd="5" destOrd="0" presId="urn:microsoft.com/office/officeart/2005/8/layout/default"/>
    <dgm:cxn modelId="{A5105644-08F5-8246-9ADB-DD5A51333091}" type="presParOf" srcId="{742339C4-59B6-544B-B0AE-F8E1524C57F7}" destId="{21316177-F998-274E-AEA4-1BDB5EE151EF}" srcOrd="6" destOrd="0" presId="urn:microsoft.com/office/officeart/2005/8/layout/default"/>
    <dgm:cxn modelId="{C1919426-5CF4-7A43-A578-EF207A281AAD}" type="presParOf" srcId="{742339C4-59B6-544B-B0AE-F8E1524C57F7}" destId="{009EEA55-EF08-DA4D-A3AD-127C6628001E}" srcOrd="7" destOrd="0" presId="urn:microsoft.com/office/officeart/2005/8/layout/default"/>
    <dgm:cxn modelId="{6F21DC2F-C3BF-AB4A-8591-4D6AB10A5854}" type="presParOf" srcId="{742339C4-59B6-544B-B0AE-F8E1524C57F7}" destId="{51E95A4E-9EC3-D641-AE08-2A7038702E64}" srcOrd="8" destOrd="0" presId="urn:microsoft.com/office/officeart/2005/8/layout/default"/>
    <dgm:cxn modelId="{54B8B28B-115C-EA4A-B6EB-D5793A4F165E}" type="presParOf" srcId="{742339C4-59B6-544B-B0AE-F8E1524C57F7}" destId="{5E3235FD-C44B-534C-AB23-DD141988FE9B}" srcOrd="9" destOrd="0" presId="urn:microsoft.com/office/officeart/2005/8/layout/default"/>
    <dgm:cxn modelId="{B635D98F-ACDE-DB47-96FF-AD679D4EE79C}" type="presParOf" srcId="{742339C4-59B6-544B-B0AE-F8E1524C57F7}" destId="{A8CA6436-523F-C74B-A9A7-B79E105C8B72}" srcOrd="10" destOrd="0" presId="urn:microsoft.com/office/officeart/2005/8/layout/default"/>
    <dgm:cxn modelId="{7FB84090-9A9E-7E41-A57A-9E0B5134C101}" type="presParOf" srcId="{742339C4-59B6-544B-B0AE-F8E1524C57F7}" destId="{9E849E23-E095-4841-ABDF-227940FD4C37}" srcOrd="11" destOrd="0" presId="urn:microsoft.com/office/officeart/2005/8/layout/default"/>
    <dgm:cxn modelId="{0F281195-BF81-8E42-9925-E20809262E41}" type="presParOf" srcId="{742339C4-59B6-544B-B0AE-F8E1524C57F7}" destId="{318CBA1E-31F0-5F4A-AFD6-9E4B7FEC6C6B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DC378A-414E-4EA9-9340-837274ECD7AD}" type="doc">
      <dgm:prSet loTypeId="urn:microsoft.com/office/officeart/2005/8/layout/default" loCatId="list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6BE74629-D6FD-4858-9B54-5A76DC45F1A7}">
      <dgm:prSet/>
      <dgm:spPr/>
      <dgm:t>
        <a:bodyPr/>
        <a:lstStyle/>
        <a:p>
          <a:r>
            <a:rPr lang="cs-CZ"/>
            <a:t>Toxicita</a:t>
          </a:r>
          <a:endParaRPr lang="en-US"/>
        </a:p>
      </dgm:t>
    </dgm:pt>
    <dgm:pt modelId="{9AE8D4A4-8B7C-45B9-868F-52232B86BD29}" type="parTrans" cxnId="{AE98386D-20EC-464D-AA89-25FFF9E284D3}">
      <dgm:prSet/>
      <dgm:spPr/>
      <dgm:t>
        <a:bodyPr/>
        <a:lstStyle/>
        <a:p>
          <a:endParaRPr lang="en-US"/>
        </a:p>
      </dgm:t>
    </dgm:pt>
    <dgm:pt modelId="{2E60F0DB-E0BE-479E-8F2C-1CAA12191114}" type="sibTrans" cxnId="{AE98386D-20EC-464D-AA89-25FFF9E284D3}">
      <dgm:prSet/>
      <dgm:spPr/>
      <dgm:t>
        <a:bodyPr/>
        <a:lstStyle/>
        <a:p>
          <a:endParaRPr lang="en-US"/>
        </a:p>
      </dgm:t>
    </dgm:pt>
    <dgm:pt modelId="{98BC4C28-E434-40EE-AE91-CC0529D5CDE8}">
      <dgm:prSet/>
      <dgm:spPr/>
      <dgm:t>
        <a:bodyPr/>
        <a:lstStyle/>
        <a:p>
          <a:r>
            <a:rPr lang="cs-CZ"/>
            <a:t>Fyzikálně-chemické vlastnosti</a:t>
          </a:r>
          <a:endParaRPr lang="en-US"/>
        </a:p>
      </dgm:t>
    </dgm:pt>
    <dgm:pt modelId="{06A66C97-DB61-4A55-B854-1DC12738F521}" type="parTrans" cxnId="{57FAED05-47E1-45F5-BD1D-B20954FEE462}">
      <dgm:prSet/>
      <dgm:spPr/>
      <dgm:t>
        <a:bodyPr/>
        <a:lstStyle/>
        <a:p>
          <a:endParaRPr lang="en-US"/>
        </a:p>
      </dgm:t>
    </dgm:pt>
    <dgm:pt modelId="{ACD8EE68-AC07-409F-8E12-AA81EBE19AD8}" type="sibTrans" cxnId="{57FAED05-47E1-45F5-BD1D-B20954FEE462}">
      <dgm:prSet/>
      <dgm:spPr/>
      <dgm:t>
        <a:bodyPr/>
        <a:lstStyle/>
        <a:p>
          <a:endParaRPr lang="en-US"/>
        </a:p>
      </dgm:t>
    </dgm:pt>
    <dgm:pt modelId="{0A3C1F3A-8A26-42BD-B7F1-C426C746F3E2}">
      <dgm:prSet/>
      <dgm:spPr/>
      <dgm:t>
        <a:bodyPr/>
        <a:lstStyle/>
        <a:p>
          <a:r>
            <a:rPr lang="cs-CZ"/>
            <a:t>Množství</a:t>
          </a:r>
          <a:endParaRPr lang="en-US"/>
        </a:p>
      </dgm:t>
    </dgm:pt>
    <dgm:pt modelId="{305797ED-2444-443B-92BB-807758E7F977}" type="parTrans" cxnId="{22FAA5BE-C151-463B-AA61-D212523EBF5F}">
      <dgm:prSet/>
      <dgm:spPr/>
      <dgm:t>
        <a:bodyPr/>
        <a:lstStyle/>
        <a:p>
          <a:endParaRPr lang="en-US"/>
        </a:p>
      </dgm:t>
    </dgm:pt>
    <dgm:pt modelId="{0CEB5532-9F03-4356-94A7-2BED71846551}" type="sibTrans" cxnId="{22FAA5BE-C151-463B-AA61-D212523EBF5F}">
      <dgm:prSet/>
      <dgm:spPr/>
      <dgm:t>
        <a:bodyPr/>
        <a:lstStyle/>
        <a:p>
          <a:endParaRPr lang="en-US"/>
        </a:p>
      </dgm:t>
    </dgm:pt>
    <dgm:pt modelId="{47D0C672-C96E-410D-9081-900F8FA7F7F8}">
      <dgm:prSet/>
      <dgm:spPr/>
      <dgm:t>
        <a:bodyPr/>
        <a:lstStyle/>
        <a:p>
          <a:r>
            <a:rPr lang="cs-CZ"/>
            <a:t>Expozici</a:t>
          </a:r>
          <a:endParaRPr lang="en-US"/>
        </a:p>
      </dgm:t>
    </dgm:pt>
    <dgm:pt modelId="{EC59E960-2445-44DF-A15E-B233E4932331}" type="parTrans" cxnId="{4FC16B9D-3172-407B-85D5-81D294626322}">
      <dgm:prSet/>
      <dgm:spPr/>
      <dgm:t>
        <a:bodyPr/>
        <a:lstStyle/>
        <a:p>
          <a:endParaRPr lang="en-US"/>
        </a:p>
      </dgm:t>
    </dgm:pt>
    <dgm:pt modelId="{90487BF6-EF55-41F0-B76D-7650A9884D47}" type="sibTrans" cxnId="{4FC16B9D-3172-407B-85D5-81D294626322}">
      <dgm:prSet/>
      <dgm:spPr/>
      <dgm:t>
        <a:bodyPr/>
        <a:lstStyle/>
        <a:p>
          <a:endParaRPr lang="en-US"/>
        </a:p>
      </dgm:t>
    </dgm:pt>
    <dgm:pt modelId="{E8B533E3-7F3A-4241-9A94-EDD786E509BB}">
      <dgm:prSet/>
      <dgm:spPr/>
      <dgm:t>
        <a:bodyPr/>
        <a:lstStyle/>
        <a:p>
          <a:r>
            <a:rPr lang="cs-CZ"/>
            <a:t>Brána vstupu</a:t>
          </a:r>
          <a:endParaRPr lang="en-US"/>
        </a:p>
      </dgm:t>
    </dgm:pt>
    <dgm:pt modelId="{3C59BEA8-B312-463E-9AF5-C0C157FF0F16}" type="parTrans" cxnId="{FFB8773A-75F2-4578-A377-62C35EB0E657}">
      <dgm:prSet/>
      <dgm:spPr/>
      <dgm:t>
        <a:bodyPr/>
        <a:lstStyle/>
        <a:p>
          <a:endParaRPr lang="en-US"/>
        </a:p>
      </dgm:t>
    </dgm:pt>
    <dgm:pt modelId="{BABD71B0-3E0F-42EA-9B8E-E295AE142C42}" type="sibTrans" cxnId="{FFB8773A-75F2-4578-A377-62C35EB0E657}">
      <dgm:prSet/>
      <dgm:spPr/>
      <dgm:t>
        <a:bodyPr/>
        <a:lstStyle/>
        <a:p>
          <a:endParaRPr lang="en-US"/>
        </a:p>
      </dgm:t>
    </dgm:pt>
    <dgm:pt modelId="{53E1D60F-96CD-4D35-AFBF-A5AB4F69F470}">
      <dgm:prSet/>
      <dgm:spPr/>
      <dgm:t>
        <a:bodyPr/>
        <a:lstStyle/>
        <a:p>
          <a:r>
            <a:rPr lang="cs-CZ"/>
            <a:t>Vlastnosti intoxikovaného organismu</a:t>
          </a:r>
          <a:endParaRPr lang="en-US"/>
        </a:p>
      </dgm:t>
    </dgm:pt>
    <dgm:pt modelId="{54B4FD92-7EC0-4C35-9109-E7AD88BAE5BC}" type="parTrans" cxnId="{533E2C3B-1D2D-474B-8380-4FDF95F7F011}">
      <dgm:prSet/>
      <dgm:spPr/>
      <dgm:t>
        <a:bodyPr/>
        <a:lstStyle/>
        <a:p>
          <a:endParaRPr lang="en-US"/>
        </a:p>
      </dgm:t>
    </dgm:pt>
    <dgm:pt modelId="{2F42233C-3050-4376-ADEC-60E3F2D25CCF}" type="sibTrans" cxnId="{533E2C3B-1D2D-474B-8380-4FDF95F7F011}">
      <dgm:prSet/>
      <dgm:spPr/>
      <dgm:t>
        <a:bodyPr/>
        <a:lstStyle/>
        <a:p>
          <a:endParaRPr lang="en-US"/>
        </a:p>
      </dgm:t>
    </dgm:pt>
    <dgm:pt modelId="{A6DC2618-0FFC-A04C-9067-E66276882A97}" type="pres">
      <dgm:prSet presAssocID="{98DC378A-414E-4EA9-9340-837274ECD7AD}" presName="diagram" presStyleCnt="0">
        <dgm:presLayoutVars>
          <dgm:dir/>
          <dgm:resizeHandles val="exact"/>
        </dgm:presLayoutVars>
      </dgm:prSet>
      <dgm:spPr/>
    </dgm:pt>
    <dgm:pt modelId="{6EF0F5DC-E816-9E41-8775-11E29C014CB0}" type="pres">
      <dgm:prSet presAssocID="{6BE74629-D6FD-4858-9B54-5A76DC45F1A7}" presName="node" presStyleLbl="node1" presStyleIdx="0" presStyleCnt="6">
        <dgm:presLayoutVars>
          <dgm:bulletEnabled val="1"/>
        </dgm:presLayoutVars>
      </dgm:prSet>
      <dgm:spPr/>
    </dgm:pt>
    <dgm:pt modelId="{3D86133A-B750-9149-9A57-730EBC1CA0D0}" type="pres">
      <dgm:prSet presAssocID="{2E60F0DB-E0BE-479E-8F2C-1CAA12191114}" presName="sibTrans" presStyleCnt="0"/>
      <dgm:spPr/>
    </dgm:pt>
    <dgm:pt modelId="{06124436-9E9C-0E46-BB7B-A6D8E0799EA2}" type="pres">
      <dgm:prSet presAssocID="{98BC4C28-E434-40EE-AE91-CC0529D5CDE8}" presName="node" presStyleLbl="node1" presStyleIdx="1" presStyleCnt="6">
        <dgm:presLayoutVars>
          <dgm:bulletEnabled val="1"/>
        </dgm:presLayoutVars>
      </dgm:prSet>
      <dgm:spPr/>
    </dgm:pt>
    <dgm:pt modelId="{FA5827C4-DF72-084B-940D-0CB59D2FDF4A}" type="pres">
      <dgm:prSet presAssocID="{ACD8EE68-AC07-409F-8E12-AA81EBE19AD8}" presName="sibTrans" presStyleCnt="0"/>
      <dgm:spPr/>
    </dgm:pt>
    <dgm:pt modelId="{DFC087D0-C143-3D4E-B209-30CC90754906}" type="pres">
      <dgm:prSet presAssocID="{0A3C1F3A-8A26-42BD-B7F1-C426C746F3E2}" presName="node" presStyleLbl="node1" presStyleIdx="2" presStyleCnt="6">
        <dgm:presLayoutVars>
          <dgm:bulletEnabled val="1"/>
        </dgm:presLayoutVars>
      </dgm:prSet>
      <dgm:spPr/>
    </dgm:pt>
    <dgm:pt modelId="{464A9580-428A-9942-BC79-D470614C2F07}" type="pres">
      <dgm:prSet presAssocID="{0CEB5532-9F03-4356-94A7-2BED71846551}" presName="sibTrans" presStyleCnt="0"/>
      <dgm:spPr/>
    </dgm:pt>
    <dgm:pt modelId="{EFD872E2-FF5A-E44B-BFC2-5E4704C3F718}" type="pres">
      <dgm:prSet presAssocID="{47D0C672-C96E-410D-9081-900F8FA7F7F8}" presName="node" presStyleLbl="node1" presStyleIdx="3" presStyleCnt="6">
        <dgm:presLayoutVars>
          <dgm:bulletEnabled val="1"/>
        </dgm:presLayoutVars>
      </dgm:prSet>
      <dgm:spPr/>
    </dgm:pt>
    <dgm:pt modelId="{53BD3E86-1821-024C-A532-DF4FFFEE55E6}" type="pres">
      <dgm:prSet presAssocID="{90487BF6-EF55-41F0-B76D-7650A9884D47}" presName="sibTrans" presStyleCnt="0"/>
      <dgm:spPr/>
    </dgm:pt>
    <dgm:pt modelId="{62AB3F3A-3167-A846-A079-4CF0C5E812E9}" type="pres">
      <dgm:prSet presAssocID="{E8B533E3-7F3A-4241-9A94-EDD786E509BB}" presName="node" presStyleLbl="node1" presStyleIdx="4" presStyleCnt="6">
        <dgm:presLayoutVars>
          <dgm:bulletEnabled val="1"/>
        </dgm:presLayoutVars>
      </dgm:prSet>
      <dgm:spPr/>
    </dgm:pt>
    <dgm:pt modelId="{CC4DF9D5-B5A8-9844-91CA-244550B6DEC0}" type="pres">
      <dgm:prSet presAssocID="{BABD71B0-3E0F-42EA-9B8E-E295AE142C42}" presName="sibTrans" presStyleCnt="0"/>
      <dgm:spPr/>
    </dgm:pt>
    <dgm:pt modelId="{1F2233E1-C5F8-1343-A5C1-96DE4FFAC620}" type="pres">
      <dgm:prSet presAssocID="{53E1D60F-96CD-4D35-AFBF-A5AB4F69F470}" presName="node" presStyleLbl="node1" presStyleIdx="5" presStyleCnt="6">
        <dgm:presLayoutVars>
          <dgm:bulletEnabled val="1"/>
        </dgm:presLayoutVars>
      </dgm:prSet>
      <dgm:spPr/>
    </dgm:pt>
  </dgm:ptLst>
  <dgm:cxnLst>
    <dgm:cxn modelId="{57FAED05-47E1-45F5-BD1D-B20954FEE462}" srcId="{98DC378A-414E-4EA9-9340-837274ECD7AD}" destId="{98BC4C28-E434-40EE-AE91-CC0529D5CDE8}" srcOrd="1" destOrd="0" parTransId="{06A66C97-DB61-4A55-B854-1DC12738F521}" sibTransId="{ACD8EE68-AC07-409F-8E12-AA81EBE19AD8}"/>
    <dgm:cxn modelId="{A4AD7528-CC9B-8D4B-8A2C-2F8E736D6F62}" type="presOf" srcId="{47D0C672-C96E-410D-9081-900F8FA7F7F8}" destId="{EFD872E2-FF5A-E44B-BFC2-5E4704C3F718}" srcOrd="0" destOrd="0" presId="urn:microsoft.com/office/officeart/2005/8/layout/default"/>
    <dgm:cxn modelId="{533DF32B-3A2F-DB4F-ADEF-1091D57A2F9C}" type="presOf" srcId="{53E1D60F-96CD-4D35-AFBF-A5AB4F69F470}" destId="{1F2233E1-C5F8-1343-A5C1-96DE4FFAC620}" srcOrd="0" destOrd="0" presId="urn:microsoft.com/office/officeart/2005/8/layout/default"/>
    <dgm:cxn modelId="{FFB8773A-75F2-4578-A377-62C35EB0E657}" srcId="{98DC378A-414E-4EA9-9340-837274ECD7AD}" destId="{E8B533E3-7F3A-4241-9A94-EDD786E509BB}" srcOrd="4" destOrd="0" parTransId="{3C59BEA8-B312-463E-9AF5-C0C157FF0F16}" sibTransId="{BABD71B0-3E0F-42EA-9B8E-E295AE142C42}"/>
    <dgm:cxn modelId="{533E2C3B-1D2D-474B-8380-4FDF95F7F011}" srcId="{98DC378A-414E-4EA9-9340-837274ECD7AD}" destId="{53E1D60F-96CD-4D35-AFBF-A5AB4F69F470}" srcOrd="5" destOrd="0" parTransId="{54B4FD92-7EC0-4C35-9109-E7AD88BAE5BC}" sibTransId="{2F42233C-3050-4376-ADEC-60E3F2D25CCF}"/>
    <dgm:cxn modelId="{EC25BD48-604E-3A49-B08E-C87347E0C77C}" type="presOf" srcId="{98BC4C28-E434-40EE-AE91-CC0529D5CDE8}" destId="{06124436-9E9C-0E46-BB7B-A6D8E0799EA2}" srcOrd="0" destOrd="0" presId="urn:microsoft.com/office/officeart/2005/8/layout/default"/>
    <dgm:cxn modelId="{AE98386D-20EC-464D-AA89-25FFF9E284D3}" srcId="{98DC378A-414E-4EA9-9340-837274ECD7AD}" destId="{6BE74629-D6FD-4858-9B54-5A76DC45F1A7}" srcOrd="0" destOrd="0" parTransId="{9AE8D4A4-8B7C-45B9-868F-52232B86BD29}" sibTransId="{2E60F0DB-E0BE-479E-8F2C-1CAA12191114}"/>
    <dgm:cxn modelId="{4FC16B9D-3172-407B-85D5-81D294626322}" srcId="{98DC378A-414E-4EA9-9340-837274ECD7AD}" destId="{47D0C672-C96E-410D-9081-900F8FA7F7F8}" srcOrd="3" destOrd="0" parTransId="{EC59E960-2445-44DF-A15E-B233E4932331}" sibTransId="{90487BF6-EF55-41F0-B76D-7650A9884D47}"/>
    <dgm:cxn modelId="{A0270CBD-1AC0-9646-BC21-89F73FC2BDAB}" type="presOf" srcId="{E8B533E3-7F3A-4241-9A94-EDD786E509BB}" destId="{62AB3F3A-3167-A846-A079-4CF0C5E812E9}" srcOrd="0" destOrd="0" presId="urn:microsoft.com/office/officeart/2005/8/layout/default"/>
    <dgm:cxn modelId="{22FAA5BE-C151-463B-AA61-D212523EBF5F}" srcId="{98DC378A-414E-4EA9-9340-837274ECD7AD}" destId="{0A3C1F3A-8A26-42BD-B7F1-C426C746F3E2}" srcOrd="2" destOrd="0" parTransId="{305797ED-2444-443B-92BB-807758E7F977}" sibTransId="{0CEB5532-9F03-4356-94A7-2BED71846551}"/>
    <dgm:cxn modelId="{89491FC9-83E7-8842-ADCC-2D9410CE6A4E}" type="presOf" srcId="{6BE74629-D6FD-4858-9B54-5A76DC45F1A7}" destId="{6EF0F5DC-E816-9E41-8775-11E29C014CB0}" srcOrd="0" destOrd="0" presId="urn:microsoft.com/office/officeart/2005/8/layout/default"/>
    <dgm:cxn modelId="{C0E51FEE-1440-1143-8C04-E6CE1538E08B}" type="presOf" srcId="{0A3C1F3A-8A26-42BD-B7F1-C426C746F3E2}" destId="{DFC087D0-C143-3D4E-B209-30CC90754906}" srcOrd="0" destOrd="0" presId="urn:microsoft.com/office/officeart/2005/8/layout/default"/>
    <dgm:cxn modelId="{FC28F0F9-4902-814F-BC2D-8BA32777778E}" type="presOf" srcId="{98DC378A-414E-4EA9-9340-837274ECD7AD}" destId="{A6DC2618-0FFC-A04C-9067-E66276882A97}" srcOrd="0" destOrd="0" presId="urn:microsoft.com/office/officeart/2005/8/layout/default"/>
    <dgm:cxn modelId="{C74F80CF-0E8E-5C46-8FE9-5698150C8256}" type="presParOf" srcId="{A6DC2618-0FFC-A04C-9067-E66276882A97}" destId="{6EF0F5DC-E816-9E41-8775-11E29C014CB0}" srcOrd="0" destOrd="0" presId="urn:microsoft.com/office/officeart/2005/8/layout/default"/>
    <dgm:cxn modelId="{D55C8ACB-7C1E-BC4C-9375-C855CDF41F61}" type="presParOf" srcId="{A6DC2618-0FFC-A04C-9067-E66276882A97}" destId="{3D86133A-B750-9149-9A57-730EBC1CA0D0}" srcOrd="1" destOrd="0" presId="urn:microsoft.com/office/officeart/2005/8/layout/default"/>
    <dgm:cxn modelId="{11013FAA-6974-0844-962C-91089AE36D81}" type="presParOf" srcId="{A6DC2618-0FFC-A04C-9067-E66276882A97}" destId="{06124436-9E9C-0E46-BB7B-A6D8E0799EA2}" srcOrd="2" destOrd="0" presId="urn:microsoft.com/office/officeart/2005/8/layout/default"/>
    <dgm:cxn modelId="{E425F465-0098-D24F-8421-F4159BDD5150}" type="presParOf" srcId="{A6DC2618-0FFC-A04C-9067-E66276882A97}" destId="{FA5827C4-DF72-084B-940D-0CB59D2FDF4A}" srcOrd="3" destOrd="0" presId="urn:microsoft.com/office/officeart/2005/8/layout/default"/>
    <dgm:cxn modelId="{512DF5CA-A432-7D43-AFB0-8114D03984DC}" type="presParOf" srcId="{A6DC2618-0FFC-A04C-9067-E66276882A97}" destId="{DFC087D0-C143-3D4E-B209-30CC90754906}" srcOrd="4" destOrd="0" presId="urn:microsoft.com/office/officeart/2005/8/layout/default"/>
    <dgm:cxn modelId="{EB0936E6-18B3-DD4F-833F-6C1608437B66}" type="presParOf" srcId="{A6DC2618-0FFC-A04C-9067-E66276882A97}" destId="{464A9580-428A-9942-BC79-D470614C2F07}" srcOrd="5" destOrd="0" presId="urn:microsoft.com/office/officeart/2005/8/layout/default"/>
    <dgm:cxn modelId="{E663269A-C9DA-DF4D-9F28-1D44498A2FAC}" type="presParOf" srcId="{A6DC2618-0FFC-A04C-9067-E66276882A97}" destId="{EFD872E2-FF5A-E44B-BFC2-5E4704C3F718}" srcOrd="6" destOrd="0" presId="urn:microsoft.com/office/officeart/2005/8/layout/default"/>
    <dgm:cxn modelId="{F537D20B-EEB3-D64A-89D8-C554E1503701}" type="presParOf" srcId="{A6DC2618-0FFC-A04C-9067-E66276882A97}" destId="{53BD3E86-1821-024C-A532-DF4FFFEE55E6}" srcOrd="7" destOrd="0" presId="urn:microsoft.com/office/officeart/2005/8/layout/default"/>
    <dgm:cxn modelId="{BB1A2347-B87F-A44A-B65E-DF8F8C93B1E5}" type="presParOf" srcId="{A6DC2618-0FFC-A04C-9067-E66276882A97}" destId="{62AB3F3A-3167-A846-A079-4CF0C5E812E9}" srcOrd="8" destOrd="0" presId="urn:microsoft.com/office/officeart/2005/8/layout/default"/>
    <dgm:cxn modelId="{1B555FFB-85BC-0B45-B555-94812C46B4BC}" type="presParOf" srcId="{A6DC2618-0FFC-A04C-9067-E66276882A97}" destId="{CC4DF9D5-B5A8-9844-91CA-244550B6DEC0}" srcOrd="9" destOrd="0" presId="urn:microsoft.com/office/officeart/2005/8/layout/default"/>
    <dgm:cxn modelId="{EEB251D0-DDE9-1C46-992A-2F8CC5780D71}" type="presParOf" srcId="{A6DC2618-0FFC-A04C-9067-E66276882A97}" destId="{1F2233E1-C5F8-1343-A5C1-96DE4FFAC62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0BD931-22D9-4C30-9254-6FCA7D61A9C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49278C6-004A-4135-9460-EA4D75BFCF12}">
      <dgm:prSet/>
      <dgm:spPr/>
      <dgm:t>
        <a:bodyPr/>
        <a:lstStyle/>
        <a:p>
          <a:r>
            <a:rPr lang="cs-CZ"/>
            <a:t>Absorpce</a:t>
          </a:r>
          <a:endParaRPr lang="en-US"/>
        </a:p>
      </dgm:t>
    </dgm:pt>
    <dgm:pt modelId="{27A9DA44-008C-4390-9C9F-342C5D58E93B}" type="parTrans" cxnId="{21513A2D-DF7A-4FD7-88DF-6BB026DD2446}">
      <dgm:prSet/>
      <dgm:spPr/>
      <dgm:t>
        <a:bodyPr/>
        <a:lstStyle/>
        <a:p>
          <a:endParaRPr lang="en-US"/>
        </a:p>
      </dgm:t>
    </dgm:pt>
    <dgm:pt modelId="{FE073991-AEDC-466D-B362-CBA72710198B}" type="sibTrans" cxnId="{21513A2D-DF7A-4FD7-88DF-6BB026DD2446}">
      <dgm:prSet/>
      <dgm:spPr/>
      <dgm:t>
        <a:bodyPr/>
        <a:lstStyle/>
        <a:p>
          <a:endParaRPr lang="en-US"/>
        </a:p>
      </dgm:t>
    </dgm:pt>
    <dgm:pt modelId="{CC18EAB1-8A99-47E0-B133-FCDFCDDE886D}">
      <dgm:prSet/>
      <dgm:spPr/>
      <dgm:t>
        <a:bodyPr/>
        <a:lstStyle/>
        <a:p>
          <a:r>
            <a:rPr lang="cs-CZ"/>
            <a:t>Distribuce</a:t>
          </a:r>
          <a:endParaRPr lang="en-US"/>
        </a:p>
      </dgm:t>
    </dgm:pt>
    <dgm:pt modelId="{FB17341B-23DE-4086-BAF1-65E804AF1598}" type="parTrans" cxnId="{BDB21F1E-6C28-43DE-90CB-4CE217B4D83C}">
      <dgm:prSet/>
      <dgm:spPr/>
      <dgm:t>
        <a:bodyPr/>
        <a:lstStyle/>
        <a:p>
          <a:endParaRPr lang="en-US"/>
        </a:p>
      </dgm:t>
    </dgm:pt>
    <dgm:pt modelId="{8C84735B-83DC-45F4-BCE6-6A0A6FDAFBA3}" type="sibTrans" cxnId="{BDB21F1E-6C28-43DE-90CB-4CE217B4D83C}">
      <dgm:prSet/>
      <dgm:spPr/>
      <dgm:t>
        <a:bodyPr/>
        <a:lstStyle/>
        <a:p>
          <a:endParaRPr lang="en-US"/>
        </a:p>
      </dgm:t>
    </dgm:pt>
    <dgm:pt modelId="{7216C22C-78A6-4317-A10D-0EBEC63984E6}">
      <dgm:prSet/>
      <dgm:spPr/>
      <dgm:t>
        <a:bodyPr/>
        <a:lstStyle/>
        <a:p>
          <a:r>
            <a:rPr lang="cs-CZ"/>
            <a:t>Biotransformace</a:t>
          </a:r>
          <a:endParaRPr lang="en-US"/>
        </a:p>
      </dgm:t>
    </dgm:pt>
    <dgm:pt modelId="{393A3FBC-BAB2-42C0-B75C-F4B2FA109420}" type="parTrans" cxnId="{A28CDF4B-317A-43E6-BD60-E64D4A7BE2AE}">
      <dgm:prSet/>
      <dgm:spPr/>
      <dgm:t>
        <a:bodyPr/>
        <a:lstStyle/>
        <a:p>
          <a:endParaRPr lang="en-US"/>
        </a:p>
      </dgm:t>
    </dgm:pt>
    <dgm:pt modelId="{7B95E1A2-727B-45D0-9532-DB3917F8904B}" type="sibTrans" cxnId="{A28CDF4B-317A-43E6-BD60-E64D4A7BE2AE}">
      <dgm:prSet/>
      <dgm:spPr/>
      <dgm:t>
        <a:bodyPr/>
        <a:lstStyle/>
        <a:p>
          <a:endParaRPr lang="en-US"/>
        </a:p>
      </dgm:t>
    </dgm:pt>
    <dgm:pt modelId="{BF08D4FB-DCF2-4042-AE0C-22E2F6C63852}">
      <dgm:prSet/>
      <dgm:spPr/>
      <dgm:t>
        <a:bodyPr/>
        <a:lstStyle/>
        <a:p>
          <a:r>
            <a:rPr lang="cs-CZ"/>
            <a:t>Exkrece</a:t>
          </a:r>
          <a:endParaRPr lang="en-US"/>
        </a:p>
      </dgm:t>
    </dgm:pt>
    <dgm:pt modelId="{0A4BEC63-1A17-419F-BFD2-5A2A68002F29}" type="parTrans" cxnId="{DA2142FE-3577-4EE2-9B05-4B3AD0E26222}">
      <dgm:prSet/>
      <dgm:spPr/>
      <dgm:t>
        <a:bodyPr/>
        <a:lstStyle/>
        <a:p>
          <a:endParaRPr lang="en-US"/>
        </a:p>
      </dgm:t>
    </dgm:pt>
    <dgm:pt modelId="{4D56F328-44ED-48DC-9008-4B0B11CE2066}" type="sibTrans" cxnId="{DA2142FE-3577-4EE2-9B05-4B3AD0E26222}">
      <dgm:prSet/>
      <dgm:spPr/>
      <dgm:t>
        <a:bodyPr/>
        <a:lstStyle/>
        <a:p>
          <a:endParaRPr lang="en-US"/>
        </a:p>
      </dgm:t>
    </dgm:pt>
    <dgm:pt modelId="{72D2B11A-CB8E-C542-B3A1-068A6F14216E}" type="pres">
      <dgm:prSet presAssocID="{BE0BD931-22D9-4C30-9254-6FCA7D61A9C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8DA97FB-9542-B648-8D25-91896F83EED9}" type="pres">
      <dgm:prSet presAssocID="{A49278C6-004A-4135-9460-EA4D75BFCF12}" presName="hierRoot1" presStyleCnt="0"/>
      <dgm:spPr/>
    </dgm:pt>
    <dgm:pt modelId="{D8613C54-4168-7441-825E-71EA7ADF3CDF}" type="pres">
      <dgm:prSet presAssocID="{A49278C6-004A-4135-9460-EA4D75BFCF12}" presName="composite" presStyleCnt="0"/>
      <dgm:spPr/>
    </dgm:pt>
    <dgm:pt modelId="{3476BC75-0AAA-2148-852A-DE4D7A625141}" type="pres">
      <dgm:prSet presAssocID="{A49278C6-004A-4135-9460-EA4D75BFCF12}" presName="background" presStyleLbl="node0" presStyleIdx="0" presStyleCnt="4"/>
      <dgm:spPr/>
    </dgm:pt>
    <dgm:pt modelId="{47D7A185-F699-374D-B72F-743A89537B9A}" type="pres">
      <dgm:prSet presAssocID="{A49278C6-004A-4135-9460-EA4D75BFCF12}" presName="text" presStyleLbl="fgAcc0" presStyleIdx="0" presStyleCnt="4">
        <dgm:presLayoutVars>
          <dgm:chPref val="3"/>
        </dgm:presLayoutVars>
      </dgm:prSet>
      <dgm:spPr/>
    </dgm:pt>
    <dgm:pt modelId="{3995FC40-29CC-3648-A727-564BD3FF5846}" type="pres">
      <dgm:prSet presAssocID="{A49278C6-004A-4135-9460-EA4D75BFCF12}" presName="hierChild2" presStyleCnt="0"/>
      <dgm:spPr/>
    </dgm:pt>
    <dgm:pt modelId="{C5DCC269-DAB3-3F4A-A495-04D37975FDE5}" type="pres">
      <dgm:prSet presAssocID="{CC18EAB1-8A99-47E0-B133-FCDFCDDE886D}" presName="hierRoot1" presStyleCnt="0"/>
      <dgm:spPr/>
    </dgm:pt>
    <dgm:pt modelId="{3FF93C4A-3B2E-5940-890B-C7894D93ABDE}" type="pres">
      <dgm:prSet presAssocID="{CC18EAB1-8A99-47E0-B133-FCDFCDDE886D}" presName="composite" presStyleCnt="0"/>
      <dgm:spPr/>
    </dgm:pt>
    <dgm:pt modelId="{5E38DA90-8996-9344-8A30-4A0D9EA819F8}" type="pres">
      <dgm:prSet presAssocID="{CC18EAB1-8A99-47E0-B133-FCDFCDDE886D}" presName="background" presStyleLbl="node0" presStyleIdx="1" presStyleCnt="4"/>
      <dgm:spPr/>
    </dgm:pt>
    <dgm:pt modelId="{696CA4CC-0C9B-1C41-AD05-63EC72D1CC47}" type="pres">
      <dgm:prSet presAssocID="{CC18EAB1-8A99-47E0-B133-FCDFCDDE886D}" presName="text" presStyleLbl="fgAcc0" presStyleIdx="1" presStyleCnt="4">
        <dgm:presLayoutVars>
          <dgm:chPref val="3"/>
        </dgm:presLayoutVars>
      </dgm:prSet>
      <dgm:spPr/>
    </dgm:pt>
    <dgm:pt modelId="{2026302E-A9AD-8747-A9FC-26F69BD6376B}" type="pres">
      <dgm:prSet presAssocID="{CC18EAB1-8A99-47E0-B133-FCDFCDDE886D}" presName="hierChild2" presStyleCnt="0"/>
      <dgm:spPr/>
    </dgm:pt>
    <dgm:pt modelId="{8F73A2C7-DD40-6442-AC7E-4C71932FBB72}" type="pres">
      <dgm:prSet presAssocID="{7216C22C-78A6-4317-A10D-0EBEC63984E6}" presName="hierRoot1" presStyleCnt="0"/>
      <dgm:spPr/>
    </dgm:pt>
    <dgm:pt modelId="{F9E1C645-C5C6-524A-9437-5F9BFF7F1F9F}" type="pres">
      <dgm:prSet presAssocID="{7216C22C-78A6-4317-A10D-0EBEC63984E6}" presName="composite" presStyleCnt="0"/>
      <dgm:spPr/>
    </dgm:pt>
    <dgm:pt modelId="{69D6AC5A-924F-3044-B36F-2838A72EBE8F}" type="pres">
      <dgm:prSet presAssocID="{7216C22C-78A6-4317-A10D-0EBEC63984E6}" presName="background" presStyleLbl="node0" presStyleIdx="2" presStyleCnt="4"/>
      <dgm:spPr/>
    </dgm:pt>
    <dgm:pt modelId="{0A9ED26E-CCD8-D947-B890-9BB50FBDCE1E}" type="pres">
      <dgm:prSet presAssocID="{7216C22C-78A6-4317-A10D-0EBEC63984E6}" presName="text" presStyleLbl="fgAcc0" presStyleIdx="2" presStyleCnt="4">
        <dgm:presLayoutVars>
          <dgm:chPref val="3"/>
        </dgm:presLayoutVars>
      </dgm:prSet>
      <dgm:spPr/>
    </dgm:pt>
    <dgm:pt modelId="{B9A5C850-243B-4F49-9AD7-AF34139C39ED}" type="pres">
      <dgm:prSet presAssocID="{7216C22C-78A6-4317-A10D-0EBEC63984E6}" presName="hierChild2" presStyleCnt="0"/>
      <dgm:spPr/>
    </dgm:pt>
    <dgm:pt modelId="{6E7DDFF7-FB75-D349-B307-915E9CEB4A28}" type="pres">
      <dgm:prSet presAssocID="{BF08D4FB-DCF2-4042-AE0C-22E2F6C63852}" presName="hierRoot1" presStyleCnt="0"/>
      <dgm:spPr/>
    </dgm:pt>
    <dgm:pt modelId="{8C5921A5-07CA-3A40-A58F-198F887F2EC4}" type="pres">
      <dgm:prSet presAssocID="{BF08D4FB-DCF2-4042-AE0C-22E2F6C63852}" presName="composite" presStyleCnt="0"/>
      <dgm:spPr/>
    </dgm:pt>
    <dgm:pt modelId="{A5EC2DA9-0675-E248-9475-FC98667DDA81}" type="pres">
      <dgm:prSet presAssocID="{BF08D4FB-DCF2-4042-AE0C-22E2F6C63852}" presName="background" presStyleLbl="node0" presStyleIdx="3" presStyleCnt="4"/>
      <dgm:spPr/>
    </dgm:pt>
    <dgm:pt modelId="{DF469B32-8582-C641-B042-53761ED0BFE5}" type="pres">
      <dgm:prSet presAssocID="{BF08D4FB-DCF2-4042-AE0C-22E2F6C63852}" presName="text" presStyleLbl="fgAcc0" presStyleIdx="3" presStyleCnt="4">
        <dgm:presLayoutVars>
          <dgm:chPref val="3"/>
        </dgm:presLayoutVars>
      </dgm:prSet>
      <dgm:spPr/>
    </dgm:pt>
    <dgm:pt modelId="{F5EF65BE-7F73-5946-87DC-C425EA33ADF5}" type="pres">
      <dgm:prSet presAssocID="{BF08D4FB-DCF2-4042-AE0C-22E2F6C63852}" presName="hierChild2" presStyleCnt="0"/>
      <dgm:spPr/>
    </dgm:pt>
  </dgm:ptLst>
  <dgm:cxnLst>
    <dgm:cxn modelId="{BDB21F1E-6C28-43DE-90CB-4CE217B4D83C}" srcId="{BE0BD931-22D9-4C30-9254-6FCA7D61A9CF}" destId="{CC18EAB1-8A99-47E0-B133-FCDFCDDE886D}" srcOrd="1" destOrd="0" parTransId="{FB17341B-23DE-4086-BAF1-65E804AF1598}" sibTransId="{8C84735B-83DC-45F4-BCE6-6A0A6FDAFBA3}"/>
    <dgm:cxn modelId="{21513A2D-DF7A-4FD7-88DF-6BB026DD2446}" srcId="{BE0BD931-22D9-4C30-9254-6FCA7D61A9CF}" destId="{A49278C6-004A-4135-9460-EA4D75BFCF12}" srcOrd="0" destOrd="0" parTransId="{27A9DA44-008C-4390-9C9F-342C5D58E93B}" sibTransId="{FE073991-AEDC-466D-B362-CBA72710198B}"/>
    <dgm:cxn modelId="{A28CDF4B-317A-43E6-BD60-E64D4A7BE2AE}" srcId="{BE0BD931-22D9-4C30-9254-6FCA7D61A9CF}" destId="{7216C22C-78A6-4317-A10D-0EBEC63984E6}" srcOrd="2" destOrd="0" parTransId="{393A3FBC-BAB2-42C0-B75C-F4B2FA109420}" sibTransId="{7B95E1A2-727B-45D0-9532-DB3917F8904B}"/>
    <dgm:cxn modelId="{D0B5D968-EA8C-1546-9361-47A5763A27DE}" type="presOf" srcId="{A49278C6-004A-4135-9460-EA4D75BFCF12}" destId="{47D7A185-F699-374D-B72F-743A89537B9A}" srcOrd="0" destOrd="0" presId="urn:microsoft.com/office/officeart/2005/8/layout/hierarchy1"/>
    <dgm:cxn modelId="{2B125769-C834-874F-B5A8-88CD36FDBD60}" type="presOf" srcId="{7216C22C-78A6-4317-A10D-0EBEC63984E6}" destId="{0A9ED26E-CCD8-D947-B890-9BB50FBDCE1E}" srcOrd="0" destOrd="0" presId="urn:microsoft.com/office/officeart/2005/8/layout/hierarchy1"/>
    <dgm:cxn modelId="{17FA537E-1B16-F640-B56D-61817AAEA23E}" type="presOf" srcId="{BF08D4FB-DCF2-4042-AE0C-22E2F6C63852}" destId="{DF469B32-8582-C641-B042-53761ED0BFE5}" srcOrd="0" destOrd="0" presId="urn:microsoft.com/office/officeart/2005/8/layout/hierarchy1"/>
    <dgm:cxn modelId="{F3E9C3BB-971A-CB41-BCA6-F695A050E731}" type="presOf" srcId="{BE0BD931-22D9-4C30-9254-6FCA7D61A9CF}" destId="{72D2B11A-CB8E-C542-B3A1-068A6F14216E}" srcOrd="0" destOrd="0" presId="urn:microsoft.com/office/officeart/2005/8/layout/hierarchy1"/>
    <dgm:cxn modelId="{F1DD7AF0-DC85-9644-8DB1-7E8EBA8B51D9}" type="presOf" srcId="{CC18EAB1-8A99-47E0-B133-FCDFCDDE886D}" destId="{696CA4CC-0C9B-1C41-AD05-63EC72D1CC47}" srcOrd="0" destOrd="0" presId="urn:microsoft.com/office/officeart/2005/8/layout/hierarchy1"/>
    <dgm:cxn modelId="{DA2142FE-3577-4EE2-9B05-4B3AD0E26222}" srcId="{BE0BD931-22D9-4C30-9254-6FCA7D61A9CF}" destId="{BF08D4FB-DCF2-4042-AE0C-22E2F6C63852}" srcOrd="3" destOrd="0" parTransId="{0A4BEC63-1A17-419F-BFD2-5A2A68002F29}" sibTransId="{4D56F328-44ED-48DC-9008-4B0B11CE2066}"/>
    <dgm:cxn modelId="{FBE3FC41-16AF-8C49-8741-180244CA42AB}" type="presParOf" srcId="{72D2B11A-CB8E-C542-B3A1-068A6F14216E}" destId="{68DA97FB-9542-B648-8D25-91896F83EED9}" srcOrd="0" destOrd="0" presId="urn:microsoft.com/office/officeart/2005/8/layout/hierarchy1"/>
    <dgm:cxn modelId="{C6B1C354-F1D5-7F40-8BA0-177D4E0CCDF9}" type="presParOf" srcId="{68DA97FB-9542-B648-8D25-91896F83EED9}" destId="{D8613C54-4168-7441-825E-71EA7ADF3CDF}" srcOrd="0" destOrd="0" presId="urn:microsoft.com/office/officeart/2005/8/layout/hierarchy1"/>
    <dgm:cxn modelId="{123E1D47-C9CA-8C48-A1A3-4D2C61310CA8}" type="presParOf" srcId="{D8613C54-4168-7441-825E-71EA7ADF3CDF}" destId="{3476BC75-0AAA-2148-852A-DE4D7A625141}" srcOrd="0" destOrd="0" presId="urn:microsoft.com/office/officeart/2005/8/layout/hierarchy1"/>
    <dgm:cxn modelId="{AE67F091-3919-3645-A0EB-204727EC3BC5}" type="presParOf" srcId="{D8613C54-4168-7441-825E-71EA7ADF3CDF}" destId="{47D7A185-F699-374D-B72F-743A89537B9A}" srcOrd="1" destOrd="0" presId="urn:microsoft.com/office/officeart/2005/8/layout/hierarchy1"/>
    <dgm:cxn modelId="{9D3D5739-62E2-5F4F-94BF-F564E115CDA9}" type="presParOf" srcId="{68DA97FB-9542-B648-8D25-91896F83EED9}" destId="{3995FC40-29CC-3648-A727-564BD3FF5846}" srcOrd="1" destOrd="0" presId="urn:microsoft.com/office/officeart/2005/8/layout/hierarchy1"/>
    <dgm:cxn modelId="{77F00141-54A9-3440-87F3-9B061EE07B2D}" type="presParOf" srcId="{72D2B11A-CB8E-C542-B3A1-068A6F14216E}" destId="{C5DCC269-DAB3-3F4A-A495-04D37975FDE5}" srcOrd="1" destOrd="0" presId="urn:microsoft.com/office/officeart/2005/8/layout/hierarchy1"/>
    <dgm:cxn modelId="{B514AB07-EF83-6F48-9116-E21878B02DE9}" type="presParOf" srcId="{C5DCC269-DAB3-3F4A-A495-04D37975FDE5}" destId="{3FF93C4A-3B2E-5940-890B-C7894D93ABDE}" srcOrd="0" destOrd="0" presId="urn:microsoft.com/office/officeart/2005/8/layout/hierarchy1"/>
    <dgm:cxn modelId="{488FA870-DC06-2743-915B-341A333E2C17}" type="presParOf" srcId="{3FF93C4A-3B2E-5940-890B-C7894D93ABDE}" destId="{5E38DA90-8996-9344-8A30-4A0D9EA819F8}" srcOrd="0" destOrd="0" presId="urn:microsoft.com/office/officeart/2005/8/layout/hierarchy1"/>
    <dgm:cxn modelId="{795A37B4-2B47-8C42-86A4-11BD133CD01E}" type="presParOf" srcId="{3FF93C4A-3B2E-5940-890B-C7894D93ABDE}" destId="{696CA4CC-0C9B-1C41-AD05-63EC72D1CC47}" srcOrd="1" destOrd="0" presId="urn:microsoft.com/office/officeart/2005/8/layout/hierarchy1"/>
    <dgm:cxn modelId="{A44AB71C-6194-6642-921F-D7A29A9B5A70}" type="presParOf" srcId="{C5DCC269-DAB3-3F4A-A495-04D37975FDE5}" destId="{2026302E-A9AD-8747-A9FC-26F69BD6376B}" srcOrd="1" destOrd="0" presId="urn:microsoft.com/office/officeart/2005/8/layout/hierarchy1"/>
    <dgm:cxn modelId="{211203CE-A34F-9D49-8170-3399E7E69842}" type="presParOf" srcId="{72D2B11A-CB8E-C542-B3A1-068A6F14216E}" destId="{8F73A2C7-DD40-6442-AC7E-4C71932FBB72}" srcOrd="2" destOrd="0" presId="urn:microsoft.com/office/officeart/2005/8/layout/hierarchy1"/>
    <dgm:cxn modelId="{D3EBFB68-CC32-7D4C-8810-E77EF7437C2B}" type="presParOf" srcId="{8F73A2C7-DD40-6442-AC7E-4C71932FBB72}" destId="{F9E1C645-C5C6-524A-9437-5F9BFF7F1F9F}" srcOrd="0" destOrd="0" presId="urn:microsoft.com/office/officeart/2005/8/layout/hierarchy1"/>
    <dgm:cxn modelId="{CD02EC7C-8035-3447-83E4-6FEB58151532}" type="presParOf" srcId="{F9E1C645-C5C6-524A-9437-5F9BFF7F1F9F}" destId="{69D6AC5A-924F-3044-B36F-2838A72EBE8F}" srcOrd="0" destOrd="0" presId="urn:microsoft.com/office/officeart/2005/8/layout/hierarchy1"/>
    <dgm:cxn modelId="{84865283-BB4F-0A4F-BA13-AF77848A2466}" type="presParOf" srcId="{F9E1C645-C5C6-524A-9437-5F9BFF7F1F9F}" destId="{0A9ED26E-CCD8-D947-B890-9BB50FBDCE1E}" srcOrd="1" destOrd="0" presId="urn:microsoft.com/office/officeart/2005/8/layout/hierarchy1"/>
    <dgm:cxn modelId="{60267C57-0252-AA49-8235-10F0D10E2CCE}" type="presParOf" srcId="{8F73A2C7-DD40-6442-AC7E-4C71932FBB72}" destId="{B9A5C850-243B-4F49-9AD7-AF34139C39ED}" srcOrd="1" destOrd="0" presId="urn:microsoft.com/office/officeart/2005/8/layout/hierarchy1"/>
    <dgm:cxn modelId="{DC088072-A85F-6447-A468-7B377822A533}" type="presParOf" srcId="{72D2B11A-CB8E-C542-B3A1-068A6F14216E}" destId="{6E7DDFF7-FB75-D349-B307-915E9CEB4A28}" srcOrd="3" destOrd="0" presId="urn:microsoft.com/office/officeart/2005/8/layout/hierarchy1"/>
    <dgm:cxn modelId="{6A18230B-5D74-6048-9F21-9C4D3B704DEE}" type="presParOf" srcId="{6E7DDFF7-FB75-D349-B307-915E9CEB4A28}" destId="{8C5921A5-07CA-3A40-A58F-198F887F2EC4}" srcOrd="0" destOrd="0" presId="urn:microsoft.com/office/officeart/2005/8/layout/hierarchy1"/>
    <dgm:cxn modelId="{01DD16C6-F2A4-0D4F-9810-C16AFE556239}" type="presParOf" srcId="{8C5921A5-07CA-3A40-A58F-198F887F2EC4}" destId="{A5EC2DA9-0675-E248-9475-FC98667DDA81}" srcOrd="0" destOrd="0" presId="urn:microsoft.com/office/officeart/2005/8/layout/hierarchy1"/>
    <dgm:cxn modelId="{F671725D-9047-9041-93C0-DB0BCFFFD304}" type="presParOf" srcId="{8C5921A5-07CA-3A40-A58F-198F887F2EC4}" destId="{DF469B32-8582-C641-B042-53761ED0BFE5}" srcOrd="1" destOrd="0" presId="urn:microsoft.com/office/officeart/2005/8/layout/hierarchy1"/>
    <dgm:cxn modelId="{D2BC149B-7635-F64B-8404-DBC5048D584C}" type="presParOf" srcId="{6E7DDFF7-FB75-D349-B307-915E9CEB4A28}" destId="{F5EF65BE-7F73-5946-87DC-C425EA33ADF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350DA7-A4D3-4CA5-B5DC-CF2582241100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1BBD073C-8A4F-464B-AC4D-1417EAF3935C}">
      <dgm:prSet/>
      <dgm:spPr/>
      <dgm:t>
        <a:bodyPr/>
        <a:lstStyle/>
        <a:p>
          <a:r>
            <a:rPr lang="cs-CZ"/>
            <a:t>Mióza</a:t>
          </a:r>
          <a:endParaRPr lang="en-US"/>
        </a:p>
      </dgm:t>
    </dgm:pt>
    <dgm:pt modelId="{313E2980-AC9B-40C9-9F31-3F4E0D861243}" type="parTrans" cxnId="{ECE8F8F2-7AB5-49A9-875F-1BDED59772E0}">
      <dgm:prSet/>
      <dgm:spPr/>
      <dgm:t>
        <a:bodyPr/>
        <a:lstStyle/>
        <a:p>
          <a:endParaRPr lang="en-US"/>
        </a:p>
      </dgm:t>
    </dgm:pt>
    <dgm:pt modelId="{E861D4E0-6A77-4031-B183-1AB22E0A36E2}" type="sibTrans" cxnId="{ECE8F8F2-7AB5-49A9-875F-1BDED59772E0}">
      <dgm:prSet/>
      <dgm:spPr/>
      <dgm:t>
        <a:bodyPr/>
        <a:lstStyle/>
        <a:p>
          <a:endParaRPr lang="en-US"/>
        </a:p>
      </dgm:t>
    </dgm:pt>
    <dgm:pt modelId="{BD834BA3-632D-4380-8731-47352545FCE1}">
      <dgm:prSet/>
      <dgm:spPr/>
      <dgm:t>
        <a:bodyPr/>
        <a:lstStyle/>
        <a:p>
          <a:r>
            <a:rPr lang="cs-CZ"/>
            <a:t>Mydriáza</a:t>
          </a:r>
          <a:endParaRPr lang="en-US"/>
        </a:p>
      </dgm:t>
    </dgm:pt>
    <dgm:pt modelId="{7F3A7A85-C28D-4072-8671-AC93854BBC42}" type="parTrans" cxnId="{7580F5F7-9BDE-472D-85A8-5E97CB46A156}">
      <dgm:prSet/>
      <dgm:spPr/>
      <dgm:t>
        <a:bodyPr/>
        <a:lstStyle/>
        <a:p>
          <a:endParaRPr lang="en-US"/>
        </a:p>
      </dgm:t>
    </dgm:pt>
    <dgm:pt modelId="{50ED1CBF-27C8-479E-A2CF-98EC003C4CEB}" type="sibTrans" cxnId="{7580F5F7-9BDE-472D-85A8-5E97CB46A156}">
      <dgm:prSet/>
      <dgm:spPr/>
      <dgm:t>
        <a:bodyPr/>
        <a:lstStyle/>
        <a:p>
          <a:endParaRPr lang="en-US"/>
        </a:p>
      </dgm:t>
    </dgm:pt>
    <dgm:pt modelId="{AC4CCCB3-14DA-4B11-A7FC-A37F4986C868}">
      <dgm:prSet/>
      <dgm:spPr/>
      <dgm:t>
        <a:bodyPr/>
        <a:lstStyle/>
        <a:p>
          <a:r>
            <a:rPr lang="cs-CZ"/>
            <a:t>Zápach dechu</a:t>
          </a:r>
          <a:endParaRPr lang="en-US"/>
        </a:p>
      </dgm:t>
    </dgm:pt>
    <dgm:pt modelId="{5A1855D0-CB9C-4561-AFAA-502CB6DBC20C}" type="parTrans" cxnId="{CF9FD7C5-AED0-475E-9456-75B0017B014D}">
      <dgm:prSet/>
      <dgm:spPr/>
      <dgm:t>
        <a:bodyPr/>
        <a:lstStyle/>
        <a:p>
          <a:endParaRPr lang="en-US"/>
        </a:p>
      </dgm:t>
    </dgm:pt>
    <dgm:pt modelId="{4D3692B8-2795-4344-89E4-5056FE86663F}" type="sibTrans" cxnId="{CF9FD7C5-AED0-475E-9456-75B0017B014D}">
      <dgm:prSet/>
      <dgm:spPr/>
      <dgm:t>
        <a:bodyPr/>
        <a:lstStyle/>
        <a:p>
          <a:endParaRPr lang="en-US"/>
        </a:p>
      </dgm:t>
    </dgm:pt>
    <dgm:pt modelId="{E743D64B-8708-4253-8F9D-43FFF8CAF9E6}">
      <dgm:prSet/>
      <dgm:spPr/>
      <dgm:t>
        <a:bodyPr/>
        <a:lstStyle/>
        <a:p>
          <a:r>
            <a:rPr lang="cs-CZ"/>
            <a:t>Hyper/hypotermie</a:t>
          </a:r>
          <a:endParaRPr lang="en-US"/>
        </a:p>
      </dgm:t>
    </dgm:pt>
    <dgm:pt modelId="{1AB64B66-8248-4BC5-B858-553CDB4EB10E}" type="parTrans" cxnId="{59D504B7-59D2-43FE-8C89-EA7ACC94B0BC}">
      <dgm:prSet/>
      <dgm:spPr/>
      <dgm:t>
        <a:bodyPr/>
        <a:lstStyle/>
        <a:p>
          <a:endParaRPr lang="en-US"/>
        </a:p>
      </dgm:t>
    </dgm:pt>
    <dgm:pt modelId="{E8439A52-9403-44E8-BDD7-64A1F50E166C}" type="sibTrans" cxnId="{59D504B7-59D2-43FE-8C89-EA7ACC94B0BC}">
      <dgm:prSet/>
      <dgm:spPr/>
      <dgm:t>
        <a:bodyPr/>
        <a:lstStyle/>
        <a:p>
          <a:endParaRPr lang="en-US"/>
        </a:p>
      </dgm:t>
    </dgm:pt>
    <dgm:pt modelId="{737B34B1-66B7-489D-AB9C-0F2094A29065}">
      <dgm:prSet/>
      <dgm:spPr/>
      <dgm:t>
        <a:bodyPr/>
        <a:lstStyle/>
        <a:p>
          <a:r>
            <a:rPr lang="cs-CZ"/>
            <a:t>Světle červená venózní krev</a:t>
          </a:r>
          <a:endParaRPr lang="en-US"/>
        </a:p>
      </dgm:t>
    </dgm:pt>
    <dgm:pt modelId="{E92160EC-E329-4A8E-B2E2-B2062379B139}" type="parTrans" cxnId="{044AE912-59C2-4D7C-BA68-12357DDD1E5E}">
      <dgm:prSet/>
      <dgm:spPr/>
      <dgm:t>
        <a:bodyPr/>
        <a:lstStyle/>
        <a:p>
          <a:endParaRPr lang="en-US"/>
        </a:p>
      </dgm:t>
    </dgm:pt>
    <dgm:pt modelId="{11BF4D56-6638-4DD4-B996-0C538B7ADB15}" type="sibTrans" cxnId="{044AE912-59C2-4D7C-BA68-12357DDD1E5E}">
      <dgm:prSet/>
      <dgm:spPr/>
      <dgm:t>
        <a:bodyPr/>
        <a:lstStyle/>
        <a:p>
          <a:endParaRPr lang="en-US"/>
        </a:p>
      </dgm:t>
    </dgm:pt>
    <dgm:pt modelId="{CC63AF27-AA69-C44D-B69A-A500CF05A76D}" type="pres">
      <dgm:prSet presAssocID="{E9350DA7-A4D3-4CA5-B5DC-CF2582241100}" presName="diagram" presStyleCnt="0">
        <dgm:presLayoutVars>
          <dgm:dir/>
          <dgm:resizeHandles val="exact"/>
        </dgm:presLayoutVars>
      </dgm:prSet>
      <dgm:spPr/>
    </dgm:pt>
    <dgm:pt modelId="{2EDD6F61-DA4E-A548-AA6B-5CEC949AA4D8}" type="pres">
      <dgm:prSet presAssocID="{1BBD073C-8A4F-464B-AC4D-1417EAF3935C}" presName="node" presStyleLbl="node1" presStyleIdx="0" presStyleCnt="5">
        <dgm:presLayoutVars>
          <dgm:bulletEnabled val="1"/>
        </dgm:presLayoutVars>
      </dgm:prSet>
      <dgm:spPr/>
    </dgm:pt>
    <dgm:pt modelId="{BD81C4A8-32CD-4542-91DE-B4A8F3F7BE80}" type="pres">
      <dgm:prSet presAssocID="{E861D4E0-6A77-4031-B183-1AB22E0A36E2}" presName="sibTrans" presStyleCnt="0"/>
      <dgm:spPr/>
    </dgm:pt>
    <dgm:pt modelId="{5D15671E-D629-DA49-9C72-67F06CBA5C02}" type="pres">
      <dgm:prSet presAssocID="{BD834BA3-632D-4380-8731-47352545FCE1}" presName="node" presStyleLbl="node1" presStyleIdx="1" presStyleCnt="5">
        <dgm:presLayoutVars>
          <dgm:bulletEnabled val="1"/>
        </dgm:presLayoutVars>
      </dgm:prSet>
      <dgm:spPr/>
    </dgm:pt>
    <dgm:pt modelId="{6747302A-01FD-504F-A93A-0FFFF706BD10}" type="pres">
      <dgm:prSet presAssocID="{50ED1CBF-27C8-479E-A2CF-98EC003C4CEB}" presName="sibTrans" presStyleCnt="0"/>
      <dgm:spPr/>
    </dgm:pt>
    <dgm:pt modelId="{3FFCE044-C93C-F243-AB3E-53818D9FD1A9}" type="pres">
      <dgm:prSet presAssocID="{AC4CCCB3-14DA-4B11-A7FC-A37F4986C868}" presName="node" presStyleLbl="node1" presStyleIdx="2" presStyleCnt="5">
        <dgm:presLayoutVars>
          <dgm:bulletEnabled val="1"/>
        </dgm:presLayoutVars>
      </dgm:prSet>
      <dgm:spPr/>
    </dgm:pt>
    <dgm:pt modelId="{A0C6F2C2-08BF-B441-A995-0B63AE918796}" type="pres">
      <dgm:prSet presAssocID="{4D3692B8-2795-4344-89E4-5056FE86663F}" presName="sibTrans" presStyleCnt="0"/>
      <dgm:spPr/>
    </dgm:pt>
    <dgm:pt modelId="{7E8E5FC3-FC9D-2A4C-8130-CA6ECA61CFF8}" type="pres">
      <dgm:prSet presAssocID="{E743D64B-8708-4253-8F9D-43FFF8CAF9E6}" presName="node" presStyleLbl="node1" presStyleIdx="3" presStyleCnt="5">
        <dgm:presLayoutVars>
          <dgm:bulletEnabled val="1"/>
        </dgm:presLayoutVars>
      </dgm:prSet>
      <dgm:spPr/>
    </dgm:pt>
    <dgm:pt modelId="{45B1E5D1-45D7-504A-BBCC-9300878A1F62}" type="pres">
      <dgm:prSet presAssocID="{E8439A52-9403-44E8-BDD7-64A1F50E166C}" presName="sibTrans" presStyleCnt="0"/>
      <dgm:spPr/>
    </dgm:pt>
    <dgm:pt modelId="{78851618-4E4A-5647-92FB-37D468BE5F2E}" type="pres">
      <dgm:prSet presAssocID="{737B34B1-66B7-489D-AB9C-0F2094A29065}" presName="node" presStyleLbl="node1" presStyleIdx="4" presStyleCnt="5">
        <dgm:presLayoutVars>
          <dgm:bulletEnabled val="1"/>
        </dgm:presLayoutVars>
      </dgm:prSet>
      <dgm:spPr/>
    </dgm:pt>
  </dgm:ptLst>
  <dgm:cxnLst>
    <dgm:cxn modelId="{044AE912-59C2-4D7C-BA68-12357DDD1E5E}" srcId="{E9350DA7-A4D3-4CA5-B5DC-CF2582241100}" destId="{737B34B1-66B7-489D-AB9C-0F2094A29065}" srcOrd="4" destOrd="0" parTransId="{E92160EC-E329-4A8E-B2E2-B2062379B139}" sibTransId="{11BF4D56-6638-4DD4-B996-0C538B7ADB15}"/>
    <dgm:cxn modelId="{FE310918-45F0-B942-9930-C6E6AB3F8665}" type="presOf" srcId="{AC4CCCB3-14DA-4B11-A7FC-A37F4986C868}" destId="{3FFCE044-C93C-F243-AB3E-53818D9FD1A9}" srcOrd="0" destOrd="0" presId="urn:microsoft.com/office/officeart/2005/8/layout/default"/>
    <dgm:cxn modelId="{ECC5466C-0648-D547-8766-33BF52737381}" type="presOf" srcId="{E9350DA7-A4D3-4CA5-B5DC-CF2582241100}" destId="{CC63AF27-AA69-C44D-B69A-A500CF05A76D}" srcOrd="0" destOrd="0" presId="urn:microsoft.com/office/officeart/2005/8/layout/default"/>
    <dgm:cxn modelId="{E49E128C-F454-BE46-B357-A6FB0C1A2A18}" type="presOf" srcId="{BD834BA3-632D-4380-8731-47352545FCE1}" destId="{5D15671E-D629-DA49-9C72-67F06CBA5C02}" srcOrd="0" destOrd="0" presId="urn:microsoft.com/office/officeart/2005/8/layout/default"/>
    <dgm:cxn modelId="{F0BABD96-3DD3-9F46-AA5D-007909A0C864}" type="presOf" srcId="{737B34B1-66B7-489D-AB9C-0F2094A29065}" destId="{78851618-4E4A-5647-92FB-37D468BE5F2E}" srcOrd="0" destOrd="0" presId="urn:microsoft.com/office/officeart/2005/8/layout/default"/>
    <dgm:cxn modelId="{458898AA-8358-9A46-9C55-24BB536B808F}" type="presOf" srcId="{1BBD073C-8A4F-464B-AC4D-1417EAF3935C}" destId="{2EDD6F61-DA4E-A548-AA6B-5CEC949AA4D8}" srcOrd="0" destOrd="0" presId="urn:microsoft.com/office/officeart/2005/8/layout/default"/>
    <dgm:cxn modelId="{59D504B7-59D2-43FE-8C89-EA7ACC94B0BC}" srcId="{E9350DA7-A4D3-4CA5-B5DC-CF2582241100}" destId="{E743D64B-8708-4253-8F9D-43FFF8CAF9E6}" srcOrd="3" destOrd="0" parTransId="{1AB64B66-8248-4BC5-B858-553CDB4EB10E}" sibTransId="{E8439A52-9403-44E8-BDD7-64A1F50E166C}"/>
    <dgm:cxn modelId="{CF9FD7C5-AED0-475E-9456-75B0017B014D}" srcId="{E9350DA7-A4D3-4CA5-B5DC-CF2582241100}" destId="{AC4CCCB3-14DA-4B11-A7FC-A37F4986C868}" srcOrd="2" destOrd="0" parTransId="{5A1855D0-CB9C-4561-AFAA-502CB6DBC20C}" sibTransId="{4D3692B8-2795-4344-89E4-5056FE86663F}"/>
    <dgm:cxn modelId="{ECE8F8F2-7AB5-49A9-875F-1BDED59772E0}" srcId="{E9350DA7-A4D3-4CA5-B5DC-CF2582241100}" destId="{1BBD073C-8A4F-464B-AC4D-1417EAF3935C}" srcOrd="0" destOrd="0" parTransId="{313E2980-AC9B-40C9-9F31-3F4E0D861243}" sibTransId="{E861D4E0-6A77-4031-B183-1AB22E0A36E2}"/>
    <dgm:cxn modelId="{7580F5F7-9BDE-472D-85A8-5E97CB46A156}" srcId="{E9350DA7-A4D3-4CA5-B5DC-CF2582241100}" destId="{BD834BA3-632D-4380-8731-47352545FCE1}" srcOrd="1" destOrd="0" parTransId="{7F3A7A85-C28D-4072-8671-AC93854BBC42}" sibTransId="{50ED1CBF-27C8-479E-A2CF-98EC003C4CEB}"/>
    <dgm:cxn modelId="{D7C087F9-BE73-154D-ADCC-15A756977F2A}" type="presOf" srcId="{E743D64B-8708-4253-8F9D-43FFF8CAF9E6}" destId="{7E8E5FC3-FC9D-2A4C-8130-CA6ECA61CFF8}" srcOrd="0" destOrd="0" presId="urn:microsoft.com/office/officeart/2005/8/layout/default"/>
    <dgm:cxn modelId="{CD74D82C-B1B6-1B4A-AA3C-35D525FF8B00}" type="presParOf" srcId="{CC63AF27-AA69-C44D-B69A-A500CF05A76D}" destId="{2EDD6F61-DA4E-A548-AA6B-5CEC949AA4D8}" srcOrd="0" destOrd="0" presId="urn:microsoft.com/office/officeart/2005/8/layout/default"/>
    <dgm:cxn modelId="{0B36568C-8C0C-3044-88A6-4FD303436151}" type="presParOf" srcId="{CC63AF27-AA69-C44D-B69A-A500CF05A76D}" destId="{BD81C4A8-32CD-4542-91DE-B4A8F3F7BE80}" srcOrd="1" destOrd="0" presId="urn:microsoft.com/office/officeart/2005/8/layout/default"/>
    <dgm:cxn modelId="{1AD0298C-6967-D846-BBE0-CDF24C0C4B84}" type="presParOf" srcId="{CC63AF27-AA69-C44D-B69A-A500CF05A76D}" destId="{5D15671E-D629-DA49-9C72-67F06CBA5C02}" srcOrd="2" destOrd="0" presId="urn:microsoft.com/office/officeart/2005/8/layout/default"/>
    <dgm:cxn modelId="{62D1A969-DDAB-4C4F-8972-F1BAE32064D3}" type="presParOf" srcId="{CC63AF27-AA69-C44D-B69A-A500CF05A76D}" destId="{6747302A-01FD-504F-A93A-0FFFF706BD10}" srcOrd="3" destOrd="0" presId="urn:microsoft.com/office/officeart/2005/8/layout/default"/>
    <dgm:cxn modelId="{F0E8BD97-7BA2-3643-9F01-5A64B5797265}" type="presParOf" srcId="{CC63AF27-AA69-C44D-B69A-A500CF05A76D}" destId="{3FFCE044-C93C-F243-AB3E-53818D9FD1A9}" srcOrd="4" destOrd="0" presId="urn:microsoft.com/office/officeart/2005/8/layout/default"/>
    <dgm:cxn modelId="{17C4A22E-EB19-5847-AF69-E7CDD18A497F}" type="presParOf" srcId="{CC63AF27-AA69-C44D-B69A-A500CF05A76D}" destId="{A0C6F2C2-08BF-B441-A995-0B63AE918796}" srcOrd="5" destOrd="0" presId="urn:microsoft.com/office/officeart/2005/8/layout/default"/>
    <dgm:cxn modelId="{5A48AE24-F67E-594B-94AF-7447FDC8C7C4}" type="presParOf" srcId="{CC63AF27-AA69-C44D-B69A-A500CF05A76D}" destId="{7E8E5FC3-FC9D-2A4C-8130-CA6ECA61CFF8}" srcOrd="6" destOrd="0" presId="urn:microsoft.com/office/officeart/2005/8/layout/default"/>
    <dgm:cxn modelId="{C15F22F7-25E8-B141-9089-8D39F25916BF}" type="presParOf" srcId="{CC63AF27-AA69-C44D-B69A-A500CF05A76D}" destId="{45B1E5D1-45D7-504A-BBCC-9300878A1F62}" srcOrd="7" destOrd="0" presId="urn:microsoft.com/office/officeart/2005/8/layout/default"/>
    <dgm:cxn modelId="{45379560-DC21-714C-BBD4-C0DD8849FC43}" type="presParOf" srcId="{CC63AF27-AA69-C44D-B69A-A500CF05A76D}" destId="{78851618-4E4A-5647-92FB-37D468BE5F2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25E84D-C336-4DE8-9159-F2EF4A6032BD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38FE6D5-6FF5-4ED0-874E-BAAC52B1C01E}">
      <dgm:prSet/>
      <dgm:spPr/>
      <dgm:t>
        <a:bodyPr/>
        <a:lstStyle/>
        <a:p>
          <a:r>
            <a:rPr lang="cs-CZ" dirty="0"/>
            <a:t>Přerušení expozice</a:t>
          </a:r>
          <a:endParaRPr lang="en-US" dirty="0"/>
        </a:p>
      </dgm:t>
    </dgm:pt>
    <dgm:pt modelId="{B726DD37-C7CF-4FAE-894D-8AE0E0C03078}" type="parTrans" cxnId="{2896130E-2B84-4434-A880-7F2ECB57E5B2}">
      <dgm:prSet/>
      <dgm:spPr/>
      <dgm:t>
        <a:bodyPr/>
        <a:lstStyle/>
        <a:p>
          <a:endParaRPr lang="en-US"/>
        </a:p>
      </dgm:t>
    </dgm:pt>
    <dgm:pt modelId="{FDAB7C67-8684-4F62-B8F2-19D764802A84}" type="sibTrans" cxnId="{2896130E-2B84-4434-A880-7F2ECB57E5B2}">
      <dgm:prSet/>
      <dgm:spPr/>
      <dgm:t>
        <a:bodyPr/>
        <a:lstStyle/>
        <a:p>
          <a:endParaRPr lang="en-US"/>
        </a:p>
      </dgm:t>
    </dgm:pt>
    <dgm:pt modelId="{2540930C-81E3-4C34-8B44-F4D0D22153CF}">
      <dgm:prSet/>
      <dgm:spPr/>
      <dgm:t>
        <a:bodyPr/>
        <a:lstStyle/>
        <a:p>
          <a:r>
            <a:rPr lang="cs-CZ" dirty="0"/>
            <a:t>Zabránění absorpce</a:t>
          </a:r>
          <a:endParaRPr lang="en-US" dirty="0"/>
        </a:p>
      </dgm:t>
    </dgm:pt>
    <dgm:pt modelId="{5C3AA2E1-0007-4BBA-BE36-EDAFC88A40F3}" type="parTrans" cxnId="{FA0E0A56-7D20-4D79-AD2A-C2EB396181B0}">
      <dgm:prSet/>
      <dgm:spPr/>
      <dgm:t>
        <a:bodyPr/>
        <a:lstStyle/>
        <a:p>
          <a:endParaRPr lang="en-US"/>
        </a:p>
      </dgm:t>
    </dgm:pt>
    <dgm:pt modelId="{F7DD435A-2B62-4E14-AD6A-7FCA3B401C1B}" type="sibTrans" cxnId="{FA0E0A56-7D20-4D79-AD2A-C2EB396181B0}">
      <dgm:prSet/>
      <dgm:spPr/>
      <dgm:t>
        <a:bodyPr/>
        <a:lstStyle/>
        <a:p>
          <a:endParaRPr lang="en-US"/>
        </a:p>
      </dgm:t>
    </dgm:pt>
    <dgm:pt modelId="{038449BE-F8A9-4288-A68C-7B8FD10B0792}">
      <dgm:prSet/>
      <dgm:spPr/>
      <dgm:t>
        <a:bodyPr/>
        <a:lstStyle/>
        <a:p>
          <a:r>
            <a:rPr lang="cs-CZ" dirty="0"/>
            <a:t>Urychlení eliminace</a:t>
          </a:r>
          <a:endParaRPr lang="en-US" dirty="0"/>
        </a:p>
      </dgm:t>
    </dgm:pt>
    <dgm:pt modelId="{E617C70E-74C0-4FB8-8145-92E86FDBB08C}" type="parTrans" cxnId="{3C3F7D23-020B-4997-B9C0-8C066D5DA34C}">
      <dgm:prSet/>
      <dgm:spPr/>
      <dgm:t>
        <a:bodyPr/>
        <a:lstStyle/>
        <a:p>
          <a:endParaRPr lang="en-US"/>
        </a:p>
      </dgm:t>
    </dgm:pt>
    <dgm:pt modelId="{EC5B1F9E-BECB-4677-BFCF-B59A1990D9D9}" type="sibTrans" cxnId="{3C3F7D23-020B-4997-B9C0-8C066D5DA34C}">
      <dgm:prSet/>
      <dgm:spPr/>
      <dgm:t>
        <a:bodyPr/>
        <a:lstStyle/>
        <a:p>
          <a:endParaRPr lang="en-US"/>
        </a:p>
      </dgm:t>
    </dgm:pt>
    <dgm:pt modelId="{EC490A11-E0A8-4A67-9267-95420B7E5678}">
      <dgm:prSet/>
      <dgm:spPr/>
      <dgm:t>
        <a:bodyPr/>
        <a:lstStyle/>
        <a:p>
          <a:r>
            <a:rPr lang="cs-CZ" dirty="0"/>
            <a:t>Podání </a:t>
          </a:r>
          <a:r>
            <a:rPr lang="cs-CZ" dirty="0" err="1"/>
            <a:t>antidot</a:t>
          </a:r>
          <a:endParaRPr lang="en-US" dirty="0"/>
        </a:p>
      </dgm:t>
    </dgm:pt>
    <dgm:pt modelId="{34AC2ACF-0857-4FDC-9FBF-725543CA9397}" type="parTrans" cxnId="{665D7C96-93F7-453D-A773-A64CA9282AD0}">
      <dgm:prSet/>
      <dgm:spPr/>
      <dgm:t>
        <a:bodyPr/>
        <a:lstStyle/>
        <a:p>
          <a:endParaRPr lang="en-US"/>
        </a:p>
      </dgm:t>
    </dgm:pt>
    <dgm:pt modelId="{61708F78-F398-4538-8AC9-B2EA446E5F94}" type="sibTrans" cxnId="{665D7C96-93F7-453D-A773-A64CA9282AD0}">
      <dgm:prSet/>
      <dgm:spPr/>
      <dgm:t>
        <a:bodyPr/>
        <a:lstStyle/>
        <a:p>
          <a:endParaRPr lang="en-US"/>
        </a:p>
      </dgm:t>
    </dgm:pt>
    <dgm:pt modelId="{1C3F30DC-C5BB-8740-93AE-9721B05B6834}">
      <dgm:prSet/>
      <dgm:spPr/>
      <dgm:t>
        <a:bodyPr/>
        <a:lstStyle/>
        <a:p>
          <a:r>
            <a:rPr lang="en-US" dirty="0" err="1"/>
            <a:t>ochrana</a:t>
          </a:r>
          <a:r>
            <a:rPr lang="en-US" dirty="0"/>
            <a:t> </a:t>
          </a:r>
          <a:r>
            <a:rPr lang="en-US" dirty="0" err="1"/>
            <a:t>vlastního</a:t>
          </a:r>
          <a:r>
            <a:rPr lang="en-US" dirty="0"/>
            <a:t> </a:t>
          </a:r>
          <a:r>
            <a:rPr lang="en-US" dirty="0" err="1"/>
            <a:t>zdraví</a:t>
          </a:r>
          <a:endParaRPr lang="en-US" dirty="0"/>
        </a:p>
      </dgm:t>
    </dgm:pt>
    <dgm:pt modelId="{C609570A-4EAF-934C-A19C-179A3F496A70}" type="parTrans" cxnId="{828A4B6C-F6A6-F44F-8481-69955FD48AB3}">
      <dgm:prSet/>
      <dgm:spPr/>
      <dgm:t>
        <a:bodyPr/>
        <a:lstStyle/>
        <a:p>
          <a:endParaRPr lang="cs-CZ"/>
        </a:p>
      </dgm:t>
    </dgm:pt>
    <dgm:pt modelId="{5DA050E9-906E-274D-AB1B-E5D620C82CFB}" type="sibTrans" cxnId="{828A4B6C-F6A6-F44F-8481-69955FD48AB3}">
      <dgm:prSet/>
      <dgm:spPr/>
      <dgm:t>
        <a:bodyPr/>
        <a:lstStyle/>
        <a:p>
          <a:endParaRPr lang="cs-CZ"/>
        </a:p>
      </dgm:t>
    </dgm:pt>
    <dgm:pt modelId="{5037F60F-40D5-3C44-B930-5261B686FFEF}">
      <dgm:prSet/>
      <dgm:spPr/>
      <dgm:t>
        <a:bodyPr/>
        <a:lstStyle/>
        <a:p>
          <a:r>
            <a:rPr lang="en-US" dirty="0" err="1"/>
            <a:t>odstranění</a:t>
          </a:r>
          <a:r>
            <a:rPr lang="en-US" dirty="0"/>
            <a:t> </a:t>
          </a:r>
          <a:r>
            <a:rPr lang="en-US" dirty="0" err="1"/>
            <a:t>toxické</a:t>
          </a:r>
          <a:r>
            <a:rPr lang="en-US" dirty="0"/>
            <a:t> </a:t>
          </a:r>
          <a:r>
            <a:rPr lang="en-US" dirty="0" err="1"/>
            <a:t>látky</a:t>
          </a:r>
          <a:r>
            <a:rPr lang="en-US" dirty="0"/>
            <a:t> z </a:t>
          </a:r>
          <a:r>
            <a:rPr lang="en-US" dirty="0" err="1"/>
            <a:t>dosahu</a:t>
          </a:r>
          <a:r>
            <a:rPr lang="en-US" dirty="0"/>
            <a:t> </a:t>
          </a:r>
          <a:r>
            <a:rPr lang="en-US" dirty="0" err="1"/>
            <a:t>působení</a:t>
          </a:r>
          <a:endParaRPr lang="en-US" dirty="0"/>
        </a:p>
      </dgm:t>
    </dgm:pt>
    <dgm:pt modelId="{68D9E1BD-7C5D-7F4C-9899-54AC3BB01D2B}" type="parTrans" cxnId="{E4790189-D2CE-9740-8D71-A07B8C846C1D}">
      <dgm:prSet/>
      <dgm:spPr/>
      <dgm:t>
        <a:bodyPr/>
        <a:lstStyle/>
        <a:p>
          <a:endParaRPr lang="cs-CZ"/>
        </a:p>
      </dgm:t>
    </dgm:pt>
    <dgm:pt modelId="{C64F8B21-681B-9E47-8536-5C93732939B7}" type="sibTrans" cxnId="{E4790189-D2CE-9740-8D71-A07B8C846C1D}">
      <dgm:prSet/>
      <dgm:spPr/>
      <dgm:t>
        <a:bodyPr/>
        <a:lstStyle/>
        <a:p>
          <a:endParaRPr lang="cs-CZ"/>
        </a:p>
      </dgm:t>
    </dgm:pt>
    <dgm:pt modelId="{E9FAA8D2-91BF-004C-B9AB-6E79E18C67D5}">
      <dgm:prSet/>
      <dgm:spPr/>
      <dgm:t>
        <a:bodyPr/>
        <a:lstStyle/>
        <a:p>
          <a:r>
            <a:rPr lang="en-US" dirty="0" err="1"/>
            <a:t>výplach</a:t>
          </a:r>
          <a:r>
            <a:rPr lang="en-US" dirty="0"/>
            <a:t> </a:t>
          </a:r>
          <a:r>
            <a:rPr lang="en-US" dirty="0" err="1"/>
            <a:t>žaludku</a:t>
          </a:r>
          <a:r>
            <a:rPr lang="en-US" dirty="0"/>
            <a:t> a </a:t>
          </a:r>
          <a:r>
            <a:rPr lang="en-US" dirty="0" err="1"/>
            <a:t>vyvolání</a:t>
          </a:r>
          <a:r>
            <a:rPr lang="en-US" dirty="0"/>
            <a:t> </a:t>
          </a:r>
          <a:r>
            <a:rPr lang="en-US" dirty="0" err="1"/>
            <a:t>zvracení</a:t>
          </a:r>
          <a:endParaRPr lang="en-US" dirty="0"/>
        </a:p>
      </dgm:t>
    </dgm:pt>
    <dgm:pt modelId="{60CE826E-97CA-C342-A6DB-59ABDC82550F}" type="parTrans" cxnId="{44D9F0C4-BF6D-9F46-8F07-39B1534D168D}">
      <dgm:prSet/>
      <dgm:spPr/>
      <dgm:t>
        <a:bodyPr/>
        <a:lstStyle/>
        <a:p>
          <a:endParaRPr lang="cs-CZ"/>
        </a:p>
      </dgm:t>
    </dgm:pt>
    <dgm:pt modelId="{DE53A1DF-512B-A440-8244-9C97BABDB0F8}" type="sibTrans" cxnId="{44D9F0C4-BF6D-9F46-8F07-39B1534D168D}">
      <dgm:prSet/>
      <dgm:spPr/>
      <dgm:t>
        <a:bodyPr/>
        <a:lstStyle/>
        <a:p>
          <a:endParaRPr lang="cs-CZ"/>
        </a:p>
      </dgm:t>
    </dgm:pt>
    <dgm:pt modelId="{7CB1FFD3-0275-364F-B31C-A798E936379F}">
      <dgm:prSet/>
      <dgm:spPr/>
      <dgm:t>
        <a:bodyPr/>
        <a:lstStyle/>
        <a:p>
          <a:r>
            <a:rPr lang="en-US" dirty="0" err="1"/>
            <a:t>podání</a:t>
          </a:r>
          <a:r>
            <a:rPr lang="en-US" dirty="0"/>
            <a:t> </a:t>
          </a:r>
          <a:r>
            <a:rPr lang="en-US" dirty="0" err="1"/>
            <a:t>laxantiv</a:t>
          </a:r>
          <a:endParaRPr lang="en-US" dirty="0"/>
        </a:p>
      </dgm:t>
    </dgm:pt>
    <dgm:pt modelId="{9476E638-502C-E64B-AA61-1DF2159A0B0D}" type="parTrans" cxnId="{6B1AF436-9B7B-B240-BAE2-8437EE6AAD78}">
      <dgm:prSet/>
      <dgm:spPr/>
      <dgm:t>
        <a:bodyPr/>
        <a:lstStyle/>
        <a:p>
          <a:endParaRPr lang="cs-CZ"/>
        </a:p>
      </dgm:t>
    </dgm:pt>
    <dgm:pt modelId="{05CEE429-128F-2E44-99E8-976CFF28C3BC}" type="sibTrans" cxnId="{6B1AF436-9B7B-B240-BAE2-8437EE6AAD78}">
      <dgm:prSet/>
      <dgm:spPr/>
      <dgm:t>
        <a:bodyPr/>
        <a:lstStyle/>
        <a:p>
          <a:endParaRPr lang="cs-CZ"/>
        </a:p>
      </dgm:t>
    </dgm:pt>
    <dgm:pt modelId="{F610213F-6296-9240-8BC2-A5774C736DB0}">
      <dgm:prSet/>
      <dgm:spPr/>
      <dgm:t>
        <a:bodyPr/>
        <a:lstStyle/>
        <a:p>
          <a:r>
            <a:rPr lang="en-US" dirty="0" err="1"/>
            <a:t>forsírovaná</a:t>
          </a:r>
          <a:r>
            <a:rPr lang="en-US" dirty="0"/>
            <a:t> </a:t>
          </a:r>
          <a:r>
            <a:rPr lang="en-US" dirty="0" err="1"/>
            <a:t>diuréza</a:t>
          </a:r>
          <a:endParaRPr lang="en-US" dirty="0"/>
        </a:p>
      </dgm:t>
    </dgm:pt>
    <dgm:pt modelId="{DCB5E94D-1441-DE4E-9BBE-8ADDE370E5D0}" type="parTrans" cxnId="{1A7F77B1-6279-524B-9EDD-7579959D98E2}">
      <dgm:prSet/>
      <dgm:spPr/>
      <dgm:t>
        <a:bodyPr/>
        <a:lstStyle/>
        <a:p>
          <a:endParaRPr lang="cs-CZ"/>
        </a:p>
      </dgm:t>
    </dgm:pt>
    <dgm:pt modelId="{6B681E1F-B6B3-F640-8AAC-1C17B98272AD}" type="sibTrans" cxnId="{1A7F77B1-6279-524B-9EDD-7579959D98E2}">
      <dgm:prSet/>
      <dgm:spPr/>
      <dgm:t>
        <a:bodyPr/>
        <a:lstStyle/>
        <a:p>
          <a:endParaRPr lang="cs-CZ"/>
        </a:p>
      </dgm:t>
    </dgm:pt>
    <dgm:pt modelId="{5ABB2981-AB15-AE44-A9C7-1FF842E591B0}">
      <dgm:prSet/>
      <dgm:spPr/>
      <dgm:t>
        <a:bodyPr/>
        <a:lstStyle/>
        <a:p>
          <a:r>
            <a:rPr lang="en-US" dirty="0" err="1"/>
            <a:t>mimotělní</a:t>
          </a:r>
          <a:r>
            <a:rPr lang="en-US" dirty="0"/>
            <a:t> </a:t>
          </a:r>
          <a:r>
            <a:rPr lang="en-US" dirty="0" err="1"/>
            <a:t>eliminace</a:t>
          </a:r>
          <a:endParaRPr lang="en-US" dirty="0"/>
        </a:p>
      </dgm:t>
    </dgm:pt>
    <dgm:pt modelId="{8601313D-2083-A044-9D61-71A8AEF7A764}" type="parTrans" cxnId="{ADEA110B-90C3-7C4E-AE65-000281C8A4EA}">
      <dgm:prSet/>
      <dgm:spPr/>
      <dgm:t>
        <a:bodyPr/>
        <a:lstStyle/>
        <a:p>
          <a:endParaRPr lang="cs-CZ"/>
        </a:p>
      </dgm:t>
    </dgm:pt>
    <dgm:pt modelId="{79757E09-4B25-FE49-926E-8CD3938F8CC7}" type="sibTrans" cxnId="{ADEA110B-90C3-7C4E-AE65-000281C8A4EA}">
      <dgm:prSet/>
      <dgm:spPr/>
      <dgm:t>
        <a:bodyPr/>
        <a:lstStyle/>
        <a:p>
          <a:endParaRPr lang="cs-CZ"/>
        </a:p>
      </dgm:t>
    </dgm:pt>
    <dgm:pt modelId="{078854E1-9C1F-374D-BC2A-247744E2A2A4}">
      <dgm:prSet/>
      <dgm:spPr/>
      <dgm:t>
        <a:bodyPr/>
        <a:lstStyle/>
        <a:p>
          <a:r>
            <a:rPr lang="en-US" dirty="0" err="1"/>
            <a:t>hyperbarická</a:t>
          </a:r>
          <a:r>
            <a:rPr lang="en-US" dirty="0"/>
            <a:t> </a:t>
          </a:r>
          <a:r>
            <a:rPr lang="en-US" dirty="0" err="1"/>
            <a:t>oxygenoterapie</a:t>
          </a:r>
          <a:endParaRPr lang="en-US" dirty="0"/>
        </a:p>
      </dgm:t>
    </dgm:pt>
    <dgm:pt modelId="{BBE76687-E168-1A43-BA95-659D7B8FE795}" type="parTrans" cxnId="{3C05E299-FE2E-C848-AFD6-AE8679EAE1A3}">
      <dgm:prSet/>
      <dgm:spPr/>
      <dgm:t>
        <a:bodyPr/>
        <a:lstStyle/>
        <a:p>
          <a:endParaRPr lang="cs-CZ"/>
        </a:p>
      </dgm:t>
    </dgm:pt>
    <dgm:pt modelId="{FE4ADE05-BE8C-2248-AD38-6EBC8CE161A4}" type="sibTrans" cxnId="{3C05E299-FE2E-C848-AFD6-AE8679EAE1A3}">
      <dgm:prSet/>
      <dgm:spPr/>
      <dgm:t>
        <a:bodyPr/>
        <a:lstStyle/>
        <a:p>
          <a:endParaRPr lang="cs-CZ"/>
        </a:p>
      </dgm:t>
    </dgm:pt>
    <dgm:pt modelId="{97E0D68D-4DD4-274F-AE2B-11AE14E76217}">
      <dgm:prSet/>
      <dgm:spPr/>
      <dgm:t>
        <a:bodyPr/>
        <a:lstStyle/>
        <a:p>
          <a:r>
            <a:rPr lang="en-US" dirty="0" err="1"/>
            <a:t>nespecifická</a:t>
          </a:r>
          <a:endParaRPr lang="en-US" dirty="0"/>
        </a:p>
      </dgm:t>
    </dgm:pt>
    <dgm:pt modelId="{09EDFDD9-932A-D941-A764-CD9C40A6F751}" type="parTrans" cxnId="{F0043759-90E4-FA4E-8AB8-E871D037D380}">
      <dgm:prSet/>
      <dgm:spPr/>
      <dgm:t>
        <a:bodyPr/>
        <a:lstStyle/>
        <a:p>
          <a:endParaRPr lang="cs-CZ"/>
        </a:p>
      </dgm:t>
    </dgm:pt>
    <dgm:pt modelId="{92681741-9807-994C-8EC3-D0F3C8BDFC89}" type="sibTrans" cxnId="{F0043759-90E4-FA4E-8AB8-E871D037D380}">
      <dgm:prSet/>
      <dgm:spPr/>
      <dgm:t>
        <a:bodyPr/>
        <a:lstStyle/>
        <a:p>
          <a:endParaRPr lang="cs-CZ"/>
        </a:p>
      </dgm:t>
    </dgm:pt>
    <dgm:pt modelId="{484F3C9C-C565-4248-A48E-117F3FBB5925}">
      <dgm:prSet/>
      <dgm:spPr/>
      <dgm:t>
        <a:bodyPr/>
        <a:lstStyle/>
        <a:p>
          <a:r>
            <a:rPr lang="en-US" dirty="0" err="1"/>
            <a:t>specifická</a:t>
          </a:r>
          <a:endParaRPr lang="en-US" dirty="0"/>
        </a:p>
      </dgm:t>
    </dgm:pt>
    <dgm:pt modelId="{1C1DF1E9-2F6C-4F4E-A414-29C3B76386D2}" type="parTrans" cxnId="{01197F79-A1EA-AA43-88F3-373EBB277BEF}">
      <dgm:prSet/>
      <dgm:spPr/>
      <dgm:t>
        <a:bodyPr/>
        <a:lstStyle/>
        <a:p>
          <a:endParaRPr lang="cs-CZ"/>
        </a:p>
      </dgm:t>
    </dgm:pt>
    <dgm:pt modelId="{80AB0CAE-37A2-7440-8134-4EB1AA5623B7}" type="sibTrans" cxnId="{01197F79-A1EA-AA43-88F3-373EBB277BEF}">
      <dgm:prSet/>
      <dgm:spPr/>
      <dgm:t>
        <a:bodyPr/>
        <a:lstStyle/>
        <a:p>
          <a:endParaRPr lang="cs-CZ"/>
        </a:p>
      </dgm:t>
    </dgm:pt>
    <dgm:pt modelId="{78E54D5D-40E9-844C-AD1A-436216DAC60D}" type="pres">
      <dgm:prSet presAssocID="{C125E84D-C336-4DE8-9159-F2EF4A6032BD}" presName="linear" presStyleCnt="0">
        <dgm:presLayoutVars>
          <dgm:dir/>
          <dgm:animLvl val="lvl"/>
          <dgm:resizeHandles val="exact"/>
        </dgm:presLayoutVars>
      </dgm:prSet>
      <dgm:spPr/>
    </dgm:pt>
    <dgm:pt modelId="{A4F24AAF-32B2-6247-BA70-E3EAD51C71ED}" type="pres">
      <dgm:prSet presAssocID="{938FE6D5-6FF5-4ED0-874E-BAAC52B1C01E}" presName="parentLin" presStyleCnt="0"/>
      <dgm:spPr/>
    </dgm:pt>
    <dgm:pt modelId="{87E8AE84-545E-6341-908D-A8415E955685}" type="pres">
      <dgm:prSet presAssocID="{938FE6D5-6FF5-4ED0-874E-BAAC52B1C01E}" presName="parentLeftMargin" presStyleLbl="node1" presStyleIdx="0" presStyleCnt="4"/>
      <dgm:spPr/>
    </dgm:pt>
    <dgm:pt modelId="{8694FB02-EC1E-7142-A1A1-3C8E7F91CE71}" type="pres">
      <dgm:prSet presAssocID="{938FE6D5-6FF5-4ED0-874E-BAAC52B1C01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EE037D8-CA5A-5B40-A9AC-6D5CF809D161}" type="pres">
      <dgm:prSet presAssocID="{938FE6D5-6FF5-4ED0-874E-BAAC52B1C01E}" presName="negativeSpace" presStyleCnt="0"/>
      <dgm:spPr/>
    </dgm:pt>
    <dgm:pt modelId="{FB4C2BB6-B4B8-B14C-AAFF-F89301AAF602}" type="pres">
      <dgm:prSet presAssocID="{938FE6D5-6FF5-4ED0-874E-BAAC52B1C01E}" presName="childText" presStyleLbl="conFgAcc1" presStyleIdx="0" presStyleCnt="4">
        <dgm:presLayoutVars>
          <dgm:bulletEnabled val="1"/>
        </dgm:presLayoutVars>
      </dgm:prSet>
      <dgm:spPr/>
    </dgm:pt>
    <dgm:pt modelId="{DC347289-AEF1-5E4E-AB06-A69E42F50623}" type="pres">
      <dgm:prSet presAssocID="{FDAB7C67-8684-4F62-B8F2-19D764802A84}" presName="spaceBetweenRectangles" presStyleCnt="0"/>
      <dgm:spPr/>
    </dgm:pt>
    <dgm:pt modelId="{522CBCCE-9393-BC4B-8B4D-A2597DEF387F}" type="pres">
      <dgm:prSet presAssocID="{2540930C-81E3-4C34-8B44-F4D0D22153CF}" presName="parentLin" presStyleCnt="0"/>
      <dgm:spPr/>
    </dgm:pt>
    <dgm:pt modelId="{42D43F96-EB09-4C48-A4BE-FE92672029C9}" type="pres">
      <dgm:prSet presAssocID="{2540930C-81E3-4C34-8B44-F4D0D22153CF}" presName="parentLeftMargin" presStyleLbl="node1" presStyleIdx="0" presStyleCnt="4"/>
      <dgm:spPr/>
    </dgm:pt>
    <dgm:pt modelId="{C1BA5A7D-6A9C-814B-BD94-AD1276C2BE86}" type="pres">
      <dgm:prSet presAssocID="{2540930C-81E3-4C34-8B44-F4D0D22153C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2F537EC-4119-2E4F-9468-0B8E99819BFB}" type="pres">
      <dgm:prSet presAssocID="{2540930C-81E3-4C34-8B44-F4D0D22153CF}" presName="negativeSpace" presStyleCnt="0"/>
      <dgm:spPr/>
    </dgm:pt>
    <dgm:pt modelId="{1906E155-9C21-AA4C-A414-5D5AB2EDE71A}" type="pres">
      <dgm:prSet presAssocID="{2540930C-81E3-4C34-8B44-F4D0D22153CF}" presName="childText" presStyleLbl="conFgAcc1" presStyleIdx="1" presStyleCnt="4">
        <dgm:presLayoutVars>
          <dgm:bulletEnabled val="1"/>
        </dgm:presLayoutVars>
      </dgm:prSet>
      <dgm:spPr/>
    </dgm:pt>
    <dgm:pt modelId="{DEAD1A2A-C078-294F-BCAF-204DFA93384F}" type="pres">
      <dgm:prSet presAssocID="{F7DD435A-2B62-4E14-AD6A-7FCA3B401C1B}" presName="spaceBetweenRectangles" presStyleCnt="0"/>
      <dgm:spPr/>
    </dgm:pt>
    <dgm:pt modelId="{1216714B-BAEB-3047-B072-5FC5CF0E44A7}" type="pres">
      <dgm:prSet presAssocID="{038449BE-F8A9-4288-A68C-7B8FD10B0792}" presName="parentLin" presStyleCnt="0"/>
      <dgm:spPr/>
    </dgm:pt>
    <dgm:pt modelId="{1853B1EC-E3A6-1444-B0DD-4F44DDCF33B3}" type="pres">
      <dgm:prSet presAssocID="{038449BE-F8A9-4288-A68C-7B8FD10B0792}" presName="parentLeftMargin" presStyleLbl="node1" presStyleIdx="1" presStyleCnt="4"/>
      <dgm:spPr/>
    </dgm:pt>
    <dgm:pt modelId="{34E666E4-45D1-7D4D-8DB1-BE054E446DF4}" type="pres">
      <dgm:prSet presAssocID="{038449BE-F8A9-4288-A68C-7B8FD10B079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F6D5651C-9BF8-EE44-8306-A3C6F46AFBD1}" type="pres">
      <dgm:prSet presAssocID="{038449BE-F8A9-4288-A68C-7B8FD10B0792}" presName="negativeSpace" presStyleCnt="0"/>
      <dgm:spPr/>
    </dgm:pt>
    <dgm:pt modelId="{5A624B81-F759-F648-AE5B-42FC478CF060}" type="pres">
      <dgm:prSet presAssocID="{038449BE-F8A9-4288-A68C-7B8FD10B0792}" presName="childText" presStyleLbl="conFgAcc1" presStyleIdx="2" presStyleCnt="4">
        <dgm:presLayoutVars>
          <dgm:bulletEnabled val="1"/>
        </dgm:presLayoutVars>
      </dgm:prSet>
      <dgm:spPr/>
    </dgm:pt>
    <dgm:pt modelId="{5262D545-F405-5845-9391-59CA2D0694A6}" type="pres">
      <dgm:prSet presAssocID="{EC5B1F9E-BECB-4677-BFCF-B59A1990D9D9}" presName="spaceBetweenRectangles" presStyleCnt="0"/>
      <dgm:spPr/>
    </dgm:pt>
    <dgm:pt modelId="{92CF89F8-4D07-894F-BF4C-BB87D6598F34}" type="pres">
      <dgm:prSet presAssocID="{EC490A11-E0A8-4A67-9267-95420B7E5678}" presName="parentLin" presStyleCnt="0"/>
      <dgm:spPr/>
    </dgm:pt>
    <dgm:pt modelId="{B3F9A5FE-9411-CC44-83BC-F01693441704}" type="pres">
      <dgm:prSet presAssocID="{EC490A11-E0A8-4A67-9267-95420B7E5678}" presName="parentLeftMargin" presStyleLbl="node1" presStyleIdx="2" presStyleCnt="4"/>
      <dgm:spPr/>
    </dgm:pt>
    <dgm:pt modelId="{8B1E5B43-4C01-3A43-803D-4521318FB197}" type="pres">
      <dgm:prSet presAssocID="{EC490A11-E0A8-4A67-9267-95420B7E567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5BE7124-2CAB-1D4C-8650-F3969B6D3797}" type="pres">
      <dgm:prSet presAssocID="{EC490A11-E0A8-4A67-9267-95420B7E5678}" presName="negativeSpace" presStyleCnt="0"/>
      <dgm:spPr/>
    </dgm:pt>
    <dgm:pt modelId="{1675E1BA-6CBA-5947-A87C-D8C8D4940E99}" type="pres">
      <dgm:prSet presAssocID="{EC490A11-E0A8-4A67-9267-95420B7E567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3480B05-12D7-0245-9FAA-1355CFC79A28}" type="presOf" srcId="{97E0D68D-4DD4-274F-AE2B-11AE14E76217}" destId="{1675E1BA-6CBA-5947-A87C-D8C8D4940E99}" srcOrd="0" destOrd="0" presId="urn:microsoft.com/office/officeart/2005/8/layout/list1"/>
    <dgm:cxn modelId="{ADEA110B-90C3-7C4E-AE65-000281C8A4EA}" srcId="{038449BE-F8A9-4288-A68C-7B8FD10B0792}" destId="{5ABB2981-AB15-AE44-A9C7-1FF842E591B0}" srcOrd="1" destOrd="0" parTransId="{8601313D-2083-A044-9D61-71A8AEF7A764}" sibTransId="{79757E09-4B25-FE49-926E-8CD3938F8CC7}"/>
    <dgm:cxn modelId="{2896130E-2B84-4434-A880-7F2ECB57E5B2}" srcId="{C125E84D-C336-4DE8-9159-F2EF4A6032BD}" destId="{938FE6D5-6FF5-4ED0-874E-BAAC52B1C01E}" srcOrd="0" destOrd="0" parTransId="{B726DD37-C7CF-4FAE-894D-8AE0E0C03078}" sibTransId="{FDAB7C67-8684-4F62-B8F2-19D764802A84}"/>
    <dgm:cxn modelId="{CB35981D-5502-6544-9E09-FE118FC03915}" type="presOf" srcId="{938FE6D5-6FF5-4ED0-874E-BAAC52B1C01E}" destId="{8694FB02-EC1E-7142-A1A1-3C8E7F91CE71}" srcOrd="1" destOrd="0" presId="urn:microsoft.com/office/officeart/2005/8/layout/list1"/>
    <dgm:cxn modelId="{3C3F7D23-020B-4997-B9C0-8C066D5DA34C}" srcId="{C125E84D-C336-4DE8-9159-F2EF4A6032BD}" destId="{038449BE-F8A9-4288-A68C-7B8FD10B0792}" srcOrd="2" destOrd="0" parTransId="{E617C70E-74C0-4FB8-8145-92E86FDBB08C}" sibTransId="{EC5B1F9E-BECB-4677-BFCF-B59A1990D9D9}"/>
    <dgm:cxn modelId="{5A36612D-8BF5-314A-AA55-C2BB4110A7DD}" type="presOf" srcId="{C125E84D-C336-4DE8-9159-F2EF4A6032BD}" destId="{78E54D5D-40E9-844C-AD1A-436216DAC60D}" srcOrd="0" destOrd="0" presId="urn:microsoft.com/office/officeart/2005/8/layout/list1"/>
    <dgm:cxn modelId="{B5379430-C7CE-BB4F-82CC-67BEF501488E}" type="presOf" srcId="{F610213F-6296-9240-8BC2-A5774C736DB0}" destId="{5A624B81-F759-F648-AE5B-42FC478CF060}" srcOrd="0" destOrd="0" presId="urn:microsoft.com/office/officeart/2005/8/layout/list1"/>
    <dgm:cxn modelId="{6B1AF436-9B7B-B240-BAE2-8437EE6AAD78}" srcId="{2540930C-81E3-4C34-8B44-F4D0D22153CF}" destId="{7CB1FFD3-0275-364F-B31C-A798E936379F}" srcOrd="1" destOrd="0" parTransId="{9476E638-502C-E64B-AA61-1DF2159A0B0D}" sibTransId="{05CEE429-128F-2E44-99E8-976CFF28C3BC}"/>
    <dgm:cxn modelId="{185A2B45-4C0F-544D-A453-45BD5E25EC8D}" type="presOf" srcId="{938FE6D5-6FF5-4ED0-874E-BAAC52B1C01E}" destId="{87E8AE84-545E-6341-908D-A8415E955685}" srcOrd="0" destOrd="0" presId="urn:microsoft.com/office/officeart/2005/8/layout/list1"/>
    <dgm:cxn modelId="{1F713750-F028-BF47-A15C-F1C3E209EE6C}" type="presOf" srcId="{2540930C-81E3-4C34-8B44-F4D0D22153CF}" destId="{C1BA5A7D-6A9C-814B-BD94-AD1276C2BE86}" srcOrd="1" destOrd="0" presId="urn:microsoft.com/office/officeart/2005/8/layout/list1"/>
    <dgm:cxn modelId="{FA0E0A56-7D20-4D79-AD2A-C2EB396181B0}" srcId="{C125E84D-C336-4DE8-9159-F2EF4A6032BD}" destId="{2540930C-81E3-4C34-8B44-F4D0D22153CF}" srcOrd="1" destOrd="0" parTransId="{5C3AA2E1-0007-4BBA-BE36-EDAFC88A40F3}" sibTransId="{F7DD435A-2B62-4E14-AD6A-7FCA3B401C1B}"/>
    <dgm:cxn modelId="{F0043759-90E4-FA4E-8AB8-E871D037D380}" srcId="{EC490A11-E0A8-4A67-9267-95420B7E5678}" destId="{97E0D68D-4DD4-274F-AE2B-11AE14E76217}" srcOrd="0" destOrd="0" parTransId="{09EDFDD9-932A-D941-A764-CD9C40A6F751}" sibTransId="{92681741-9807-994C-8EC3-D0F3C8BDFC89}"/>
    <dgm:cxn modelId="{828A4B6C-F6A6-F44F-8481-69955FD48AB3}" srcId="{938FE6D5-6FF5-4ED0-874E-BAAC52B1C01E}" destId="{1C3F30DC-C5BB-8740-93AE-9721B05B6834}" srcOrd="0" destOrd="0" parTransId="{C609570A-4EAF-934C-A19C-179A3F496A70}" sibTransId="{5DA050E9-906E-274D-AB1B-E5D620C82CFB}"/>
    <dgm:cxn modelId="{9BB98D71-79A7-AF41-ABCC-A08D4C8669A7}" type="presOf" srcId="{038449BE-F8A9-4288-A68C-7B8FD10B0792}" destId="{34E666E4-45D1-7D4D-8DB1-BE054E446DF4}" srcOrd="1" destOrd="0" presId="urn:microsoft.com/office/officeart/2005/8/layout/list1"/>
    <dgm:cxn modelId="{F4C30F75-D700-804B-BC49-0349E8E97D07}" type="presOf" srcId="{EC490A11-E0A8-4A67-9267-95420B7E5678}" destId="{B3F9A5FE-9411-CC44-83BC-F01693441704}" srcOrd="0" destOrd="0" presId="urn:microsoft.com/office/officeart/2005/8/layout/list1"/>
    <dgm:cxn modelId="{01197F79-A1EA-AA43-88F3-373EBB277BEF}" srcId="{EC490A11-E0A8-4A67-9267-95420B7E5678}" destId="{484F3C9C-C565-4248-A48E-117F3FBB5925}" srcOrd="1" destOrd="0" parTransId="{1C1DF1E9-2F6C-4F4E-A414-29C3B76386D2}" sibTransId="{80AB0CAE-37A2-7440-8134-4EB1AA5623B7}"/>
    <dgm:cxn modelId="{D2706381-8A22-B24D-AAEA-1A38A204E953}" type="presOf" srcId="{7CB1FFD3-0275-364F-B31C-A798E936379F}" destId="{1906E155-9C21-AA4C-A414-5D5AB2EDE71A}" srcOrd="0" destOrd="1" presId="urn:microsoft.com/office/officeart/2005/8/layout/list1"/>
    <dgm:cxn modelId="{E4790189-D2CE-9740-8D71-A07B8C846C1D}" srcId="{938FE6D5-6FF5-4ED0-874E-BAAC52B1C01E}" destId="{5037F60F-40D5-3C44-B930-5261B686FFEF}" srcOrd="1" destOrd="0" parTransId="{68D9E1BD-7C5D-7F4C-9899-54AC3BB01D2B}" sibTransId="{C64F8B21-681B-9E47-8536-5C93732939B7}"/>
    <dgm:cxn modelId="{6A0B9B90-6F1F-E84B-B94C-09DD3ADDE778}" type="presOf" srcId="{5ABB2981-AB15-AE44-A9C7-1FF842E591B0}" destId="{5A624B81-F759-F648-AE5B-42FC478CF060}" srcOrd="0" destOrd="1" presId="urn:microsoft.com/office/officeart/2005/8/layout/list1"/>
    <dgm:cxn modelId="{6DA8ED91-60BF-7E49-AAF4-AFE4EC814B18}" type="presOf" srcId="{1C3F30DC-C5BB-8740-93AE-9721B05B6834}" destId="{FB4C2BB6-B4B8-B14C-AAFF-F89301AAF602}" srcOrd="0" destOrd="0" presId="urn:microsoft.com/office/officeart/2005/8/layout/list1"/>
    <dgm:cxn modelId="{665D7C96-93F7-453D-A773-A64CA9282AD0}" srcId="{C125E84D-C336-4DE8-9159-F2EF4A6032BD}" destId="{EC490A11-E0A8-4A67-9267-95420B7E5678}" srcOrd="3" destOrd="0" parTransId="{34AC2ACF-0857-4FDC-9FBF-725543CA9397}" sibTransId="{61708F78-F398-4538-8AC9-B2EA446E5F94}"/>
    <dgm:cxn modelId="{92739C99-E1AE-4744-8735-560F5C46E4B8}" type="presOf" srcId="{5037F60F-40D5-3C44-B930-5261B686FFEF}" destId="{FB4C2BB6-B4B8-B14C-AAFF-F89301AAF602}" srcOrd="0" destOrd="1" presId="urn:microsoft.com/office/officeart/2005/8/layout/list1"/>
    <dgm:cxn modelId="{3C05E299-FE2E-C848-AFD6-AE8679EAE1A3}" srcId="{038449BE-F8A9-4288-A68C-7B8FD10B0792}" destId="{078854E1-9C1F-374D-BC2A-247744E2A2A4}" srcOrd="2" destOrd="0" parTransId="{BBE76687-E168-1A43-BA95-659D7B8FE795}" sibTransId="{FE4ADE05-BE8C-2248-AD38-6EBC8CE161A4}"/>
    <dgm:cxn modelId="{C15CFEA8-ED4B-4449-9594-6C8201F42DA0}" type="presOf" srcId="{2540930C-81E3-4C34-8B44-F4D0D22153CF}" destId="{42D43F96-EB09-4C48-A4BE-FE92672029C9}" srcOrd="0" destOrd="0" presId="urn:microsoft.com/office/officeart/2005/8/layout/list1"/>
    <dgm:cxn modelId="{041D34A9-938E-6D4F-AA34-2628C9B58812}" type="presOf" srcId="{EC490A11-E0A8-4A67-9267-95420B7E5678}" destId="{8B1E5B43-4C01-3A43-803D-4521318FB197}" srcOrd="1" destOrd="0" presId="urn:microsoft.com/office/officeart/2005/8/layout/list1"/>
    <dgm:cxn modelId="{1A7F77B1-6279-524B-9EDD-7579959D98E2}" srcId="{038449BE-F8A9-4288-A68C-7B8FD10B0792}" destId="{F610213F-6296-9240-8BC2-A5774C736DB0}" srcOrd="0" destOrd="0" parTransId="{DCB5E94D-1441-DE4E-9BBE-8ADDE370E5D0}" sibTransId="{6B681E1F-B6B3-F640-8AAC-1C17B98272AD}"/>
    <dgm:cxn modelId="{4CA4D0BD-78F5-534F-A07C-F572F6D84EFA}" type="presOf" srcId="{484F3C9C-C565-4248-A48E-117F3FBB5925}" destId="{1675E1BA-6CBA-5947-A87C-D8C8D4940E99}" srcOrd="0" destOrd="1" presId="urn:microsoft.com/office/officeart/2005/8/layout/list1"/>
    <dgm:cxn modelId="{44D9F0C4-BF6D-9F46-8F07-39B1534D168D}" srcId="{2540930C-81E3-4C34-8B44-F4D0D22153CF}" destId="{E9FAA8D2-91BF-004C-B9AB-6E79E18C67D5}" srcOrd="0" destOrd="0" parTransId="{60CE826E-97CA-C342-A6DB-59ABDC82550F}" sibTransId="{DE53A1DF-512B-A440-8244-9C97BABDB0F8}"/>
    <dgm:cxn modelId="{9A8083D1-0321-3F45-8A8C-EF16679A69ED}" type="presOf" srcId="{038449BE-F8A9-4288-A68C-7B8FD10B0792}" destId="{1853B1EC-E3A6-1444-B0DD-4F44DDCF33B3}" srcOrd="0" destOrd="0" presId="urn:microsoft.com/office/officeart/2005/8/layout/list1"/>
    <dgm:cxn modelId="{5EE34FD4-E5FC-854A-B08D-149933B247B4}" type="presOf" srcId="{E9FAA8D2-91BF-004C-B9AB-6E79E18C67D5}" destId="{1906E155-9C21-AA4C-A414-5D5AB2EDE71A}" srcOrd="0" destOrd="0" presId="urn:microsoft.com/office/officeart/2005/8/layout/list1"/>
    <dgm:cxn modelId="{041F41E1-D71B-1145-A64F-A8047C1BAC5D}" type="presOf" srcId="{078854E1-9C1F-374D-BC2A-247744E2A2A4}" destId="{5A624B81-F759-F648-AE5B-42FC478CF060}" srcOrd="0" destOrd="2" presId="urn:microsoft.com/office/officeart/2005/8/layout/list1"/>
    <dgm:cxn modelId="{890758DF-09FE-C843-9384-19BED8EF5FD5}" type="presParOf" srcId="{78E54D5D-40E9-844C-AD1A-436216DAC60D}" destId="{A4F24AAF-32B2-6247-BA70-E3EAD51C71ED}" srcOrd="0" destOrd="0" presId="urn:microsoft.com/office/officeart/2005/8/layout/list1"/>
    <dgm:cxn modelId="{BBBB2AC9-C66F-2E49-81E6-A81E1ED04733}" type="presParOf" srcId="{A4F24AAF-32B2-6247-BA70-E3EAD51C71ED}" destId="{87E8AE84-545E-6341-908D-A8415E955685}" srcOrd="0" destOrd="0" presId="urn:microsoft.com/office/officeart/2005/8/layout/list1"/>
    <dgm:cxn modelId="{C0809295-8CCA-BA4B-9F8E-036C498826A9}" type="presParOf" srcId="{A4F24AAF-32B2-6247-BA70-E3EAD51C71ED}" destId="{8694FB02-EC1E-7142-A1A1-3C8E7F91CE71}" srcOrd="1" destOrd="0" presId="urn:microsoft.com/office/officeart/2005/8/layout/list1"/>
    <dgm:cxn modelId="{BC00A137-12ED-2F4B-BE00-DD47634B0068}" type="presParOf" srcId="{78E54D5D-40E9-844C-AD1A-436216DAC60D}" destId="{DEE037D8-CA5A-5B40-A9AC-6D5CF809D161}" srcOrd="1" destOrd="0" presId="urn:microsoft.com/office/officeart/2005/8/layout/list1"/>
    <dgm:cxn modelId="{F989A143-FD1B-C246-8338-267874DE50CF}" type="presParOf" srcId="{78E54D5D-40E9-844C-AD1A-436216DAC60D}" destId="{FB4C2BB6-B4B8-B14C-AAFF-F89301AAF602}" srcOrd="2" destOrd="0" presId="urn:microsoft.com/office/officeart/2005/8/layout/list1"/>
    <dgm:cxn modelId="{F194C09B-733F-4740-A2F5-DC937D4FBE02}" type="presParOf" srcId="{78E54D5D-40E9-844C-AD1A-436216DAC60D}" destId="{DC347289-AEF1-5E4E-AB06-A69E42F50623}" srcOrd="3" destOrd="0" presId="urn:microsoft.com/office/officeart/2005/8/layout/list1"/>
    <dgm:cxn modelId="{527399DA-A9E9-7C4A-A883-22D2388EE639}" type="presParOf" srcId="{78E54D5D-40E9-844C-AD1A-436216DAC60D}" destId="{522CBCCE-9393-BC4B-8B4D-A2597DEF387F}" srcOrd="4" destOrd="0" presId="urn:microsoft.com/office/officeart/2005/8/layout/list1"/>
    <dgm:cxn modelId="{C836A818-7E28-F249-B542-9818EE76E6E1}" type="presParOf" srcId="{522CBCCE-9393-BC4B-8B4D-A2597DEF387F}" destId="{42D43F96-EB09-4C48-A4BE-FE92672029C9}" srcOrd="0" destOrd="0" presId="urn:microsoft.com/office/officeart/2005/8/layout/list1"/>
    <dgm:cxn modelId="{7F206FC6-F582-DA48-BCF9-C511B4E4368A}" type="presParOf" srcId="{522CBCCE-9393-BC4B-8B4D-A2597DEF387F}" destId="{C1BA5A7D-6A9C-814B-BD94-AD1276C2BE86}" srcOrd="1" destOrd="0" presId="urn:microsoft.com/office/officeart/2005/8/layout/list1"/>
    <dgm:cxn modelId="{D866D9E6-D9F5-454E-95C0-97EC263B288A}" type="presParOf" srcId="{78E54D5D-40E9-844C-AD1A-436216DAC60D}" destId="{52F537EC-4119-2E4F-9468-0B8E99819BFB}" srcOrd="5" destOrd="0" presId="urn:microsoft.com/office/officeart/2005/8/layout/list1"/>
    <dgm:cxn modelId="{DB056AAA-A0AD-6640-A144-C5520BCA8D4F}" type="presParOf" srcId="{78E54D5D-40E9-844C-AD1A-436216DAC60D}" destId="{1906E155-9C21-AA4C-A414-5D5AB2EDE71A}" srcOrd="6" destOrd="0" presId="urn:microsoft.com/office/officeart/2005/8/layout/list1"/>
    <dgm:cxn modelId="{EFB07EFD-D8C8-4341-BD5A-78CCF2D3C7D5}" type="presParOf" srcId="{78E54D5D-40E9-844C-AD1A-436216DAC60D}" destId="{DEAD1A2A-C078-294F-BCAF-204DFA93384F}" srcOrd="7" destOrd="0" presId="urn:microsoft.com/office/officeart/2005/8/layout/list1"/>
    <dgm:cxn modelId="{EB351B81-4F45-5E4B-B974-203220C2490B}" type="presParOf" srcId="{78E54D5D-40E9-844C-AD1A-436216DAC60D}" destId="{1216714B-BAEB-3047-B072-5FC5CF0E44A7}" srcOrd="8" destOrd="0" presId="urn:microsoft.com/office/officeart/2005/8/layout/list1"/>
    <dgm:cxn modelId="{5E19CEF2-4E79-9242-A0F7-8BDE98762D97}" type="presParOf" srcId="{1216714B-BAEB-3047-B072-5FC5CF0E44A7}" destId="{1853B1EC-E3A6-1444-B0DD-4F44DDCF33B3}" srcOrd="0" destOrd="0" presId="urn:microsoft.com/office/officeart/2005/8/layout/list1"/>
    <dgm:cxn modelId="{DF4541C2-E870-D74B-B1EB-C7382A44819B}" type="presParOf" srcId="{1216714B-BAEB-3047-B072-5FC5CF0E44A7}" destId="{34E666E4-45D1-7D4D-8DB1-BE054E446DF4}" srcOrd="1" destOrd="0" presId="urn:microsoft.com/office/officeart/2005/8/layout/list1"/>
    <dgm:cxn modelId="{2B584513-CD7D-4547-863A-89F7F25E3634}" type="presParOf" srcId="{78E54D5D-40E9-844C-AD1A-436216DAC60D}" destId="{F6D5651C-9BF8-EE44-8306-A3C6F46AFBD1}" srcOrd="9" destOrd="0" presId="urn:microsoft.com/office/officeart/2005/8/layout/list1"/>
    <dgm:cxn modelId="{CC33024C-80A0-664B-90A0-C21B174E7EEC}" type="presParOf" srcId="{78E54D5D-40E9-844C-AD1A-436216DAC60D}" destId="{5A624B81-F759-F648-AE5B-42FC478CF060}" srcOrd="10" destOrd="0" presId="urn:microsoft.com/office/officeart/2005/8/layout/list1"/>
    <dgm:cxn modelId="{A453BB0E-237C-7248-83DD-1FE828AD2F6B}" type="presParOf" srcId="{78E54D5D-40E9-844C-AD1A-436216DAC60D}" destId="{5262D545-F405-5845-9391-59CA2D0694A6}" srcOrd="11" destOrd="0" presId="urn:microsoft.com/office/officeart/2005/8/layout/list1"/>
    <dgm:cxn modelId="{60D87125-8B32-DF4D-BA6E-CAA2205A92EE}" type="presParOf" srcId="{78E54D5D-40E9-844C-AD1A-436216DAC60D}" destId="{92CF89F8-4D07-894F-BF4C-BB87D6598F34}" srcOrd="12" destOrd="0" presId="urn:microsoft.com/office/officeart/2005/8/layout/list1"/>
    <dgm:cxn modelId="{2C8EBF86-9280-EA44-BA9C-523ED86FCF6E}" type="presParOf" srcId="{92CF89F8-4D07-894F-BF4C-BB87D6598F34}" destId="{B3F9A5FE-9411-CC44-83BC-F01693441704}" srcOrd="0" destOrd="0" presId="urn:microsoft.com/office/officeart/2005/8/layout/list1"/>
    <dgm:cxn modelId="{D3A302F7-6180-AE41-9F64-83F560C0767D}" type="presParOf" srcId="{92CF89F8-4D07-894F-BF4C-BB87D6598F34}" destId="{8B1E5B43-4C01-3A43-803D-4521318FB197}" srcOrd="1" destOrd="0" presId="urn:microsoft.com/office/officeart/2005/8/layout/list1"/>
    <dgm:cxn modelId="{95BF57E9-5CC1-944B-BB98-92146D67B53F}" type="presParOf" srcId="{78E54D5D-40E9-844C-AD1A-436216DAC60D}" destId="{05BE7124-2CAB-1D4C-8650-F3969B6D3797}" srcOrd="13" destOrd="0" presId="urn:microsoft.com/office/officeart/2005/8/layout/list1"/>
    <dgm:cxn modelId="{9FB2727B-ECDF-E94F-B85D-3679253256FB}" type="presParOf" srcId="{78E54D5D-40E9-844C-AD1A-436216DAC60D}" destId="{1675E1BA-6CBA-5947-A87C-D8C8D4940E9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18F3BB-8082-45E6-9257-F745B7B5B0BA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FF2B80E-BF5F-416A-A5A3-FFFCBF8EE5EC}">
      <dgm:prSet/>
      <dgm:spPr/>
      <dgm:t>
        <a:bodyPr/>
        <a:lstStyle/>
        <a:p>
          <a:r>
            <a:rPr lang="cs-CZ"/>
            <a:t>Benzodiazepiny</a:t>
          </a:r>
          <a:endParaRPr lang="en-US"/>
        </a:p>
      </dgm:t>
    </dgm:pt>
    <dgm:pt modelId="{9E87BDC7-D41C-43BB-8EF4-CBD63BEFBBD7}" type="parTrans" cxnId="{D8715BB3-E52F-4E6A-A24C-7391DF8B1D3F}">
      <dgm:prSet/>
      <dgm:spPr/>
      <dgm:t>
        <a:bodyPr/>
        <a:lstStyle/>
        <a:p>
          <a:endParaRPr lang="en-US"/>
        </a:p>
      </dgm:t>
    </dgm:pt>
    <dgm:pt modelId="{520D854C-0A87-4E5C-9571-3EE9AF796D34}" type="sibTrans" cxnId="{D8715BB3-E52F-4E6A-A24C-7391DF8B1D3F}">
      <dgm:prSet/>
      <dgm:spPr/>
      <dgm:t>
        <a:bodyPr/>
        <a:lstStyle/>
        <a:p>
          <a:endParaRPr lang="en-US"/>
        </a:p>
      </dgm:t>
    </dgm:pt>
    <dgm:pt modelId="{4C87365A-1A43-4A17-ADAF-B708D8A6A31E}">
      <dgm:prSet/>
      <dgm:spPr/>
      <dgm:t>
        <a:bodyPr/>
        <a:lstStyle/>
        <a:p>
          <a:r>
            <a:rPr lang="cs-CZ"/>
            <a:t>Nesteroidní antirevmatika</a:t>
          </a:r>
          <a:endParaRPr lang="en-US"/>
        </a:p>
      </dgm:t>
    </dgm:pt>
    <dgm:pt modelId="{C9380BE5-0611-4B48-9C29-757D3CA59BE5}" type="parTrans" cxnId="{76CF7F75-5D59-4BFF-B821-A43649D8E2E6}">
      <dgm:prSet/>
      <dgm:spPr/>
      <dgm:t>
        <a:bodyPr/>
        <a:lstStyle/>
        <a:p>
          <a:endParaRPr lang="en-US"/>
        </a:p>
      </dgm:t>
    </dgm:pt>
    <dgm:pt modelId="{ACA69160-BF30-4CD7-8D0E-6C3EDC6282B6}" type="sibTrans" cxnId="{76CF7F75-5D59-4BFF-B821-A43649D8E2E6}">
      <dgm:prSet/>
      <dgm:spPr/>
      <dgm:t>
        <a:bodyPr/>
        <a:lstStyle/>
        <a:p>
          <a:endParaRPr lang="en-US"/>
        </a:p>
      </dgm:t>
    </dgm:pt>
    <dgm:pt modelId="{C45568A1-7589-4586-9FC4-953F4C96F63F}">
      <dgm:prSet/>
      <dgm:spPr/>
      <dgm:t>
        <a:bodyPr/>
        <a:lstStyle/>
        <a:p>
          <a:r>
            <a:rPr lang="cs-CZ"/>
            <a:t>Antidepresiva a antipsychotika</a:t>
          </a:r>
          <a:endParaRPr lang="en-US"/>
        </a:p>
      </dgm:t>
    </dgm:pt>
    <dgm:pt modelId="{929978B1-590F-4FED-A5EF-8DDB5D55D81F}" type="parTrans" cxnId="{C2F77F64-708B-439F-A54C-CA742E7644B0}">
      <dgm:prSet/>
      <dgm:spPr/>
      <dgm:t>
        <a:bodyPr/>
        <a:lstStyle/>
        <a:p>
          <a:endParaRPr lang="en-US"/>
        </a:p>
      </dgm:t>
    </dgm:pt>
    <dgm:pt modelId="{1D91936F-78AD-470D-9D52-EE303290AC70}" type="sibTrans" cxnId="{C2F77F64-708B-439F-A54C-CA742E7644B0}">
      <dgm:prSet/>
      <dgm:spPr/>
      <dgm:t>
        <a:bodyPr/>
        <a:lstStyle/>
        <a:p>
          <a:endParaRPr lang="en-US"/>
        </a:p>
      </dgm:t>
    </dgm:pt>
    <dgm:pt modelId="{90300EE3-0D9D-6643-9F6B-664D55BC9C18}" type="pres">
      <dgm:prSet presAssocID="{0018F3BB-8082-45E6-9257-F745B7B5B0B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D92A100-DFBF-DA47-A381-BE159205E549}" type="pres">
      <dgm:prSet presAssocID="{5FF2B80E-BF5F-416A-A5A3-FFFCBF8EE5EC}" presName="hierRoot1" presStyleCnt="0"/>
      <dgm:spPr/>
    </dgm:pt>
    <dgm:pt modelId="{7C225EA0-D97B-F64B-8570-0A00487B25FF}" type="pres">
      <dgm:prSet presAssocID="{5FF2B80E-BF5F-416A-A5A3-FFFCBF8EE5EC}" presName="composite" presStyleCnt="0"/>
      <dgm:spPr/>
    </dgm:pt>
    <dgm:pt modelId="{5FF59E04-76D3-2047-9948-24FD2F018C13}" type="pres">
      <dgm:prSet presAssocID="{5FF2B80E-BF5F-416A-A5A3-FFFCBF8EE5EC}" presName="background" presStyleLbl="node0" presStyleIdx="0" presStyleCnt="3"/>
      <dgm:spPr/>
    </dgm:pt>
    <dgm:pt modelId="{AB8F9A87-4C7B-6D4F-8B22-FAF284A67EA2}" type="pres">
      <dgm:prSet presAssocID="{5FF2B80E-BF5F-416A-A5A3-FFFCBF8EE5EC}" presName="text" presStyleLbl="fgAcc0" presStyleIdx="0" presStyleCnt="3">
        <dgm:presLayoutVars>
          <dgm:chPref val="3"/>
        </dgm:presLayoutVars>
      </dgm:prSet>
      <dgm:spPr/>
    </dgm:pt>
    <dgm:pt modelId="{7058AE5C-40F7-CC47-B40D-BD8B78D761B8}" type="pres">
      <dgm:prSet presAssocID="{5FF2B80E-BF5F-416A-A5A3-FFFCBF8EE5EC}" presName="hierChild2" presStyleCnt="0"/>
      <dgm:spPr/>
    </dgm:pt>
    <dgm:pt modelId="{7B959BAE-07A6-8549-9EA6-A002155D0039}" type="pres">
      <dgm:prSet presAssocID="{4C87365A-1A43-4A17-ADAF-B708D8A6A31E}" presName="hierRoot1" presStyleCnt="0"/>
      <dgm:spPr/>
    </dgm:pt>
    <dgm:pt modelId="{E8EC9ACD-FE4F-F549-9AF4-7CCB51EBC906}" type="pres">
      <dgm:prSet presAssocID="{4C87365A-1A43-4A17-ADAF-B708D8A6A31E}" presName="composite" presStyleCnt="0"/>
      <dgm:spPr/>
    </dgm:pt>
    <dgm:pt modelId="{525551C3-4F5A-A740-B0DE-4CFC79B6E035}" type="pres">
      <dgm:prSet presAssocID="{4C87365A-1A43-4A17-ADAF-B708D8A6A31E}" presName="background" presStyleLbl="node0" presStyleIdx="1" presStyleCnt="3"/>
      <dgm:spPr/>
    </dgm:pt>
    <dgm:pt modelId="{827DF7F9-9ADD-D34A-A21A-7120E7DC3A5A}" type="pres">
      <dgm:prSet presAssocID="{4C87365A-1A43-4A17-ADAF-B708D8A6A31E}" presName="text" presStyleLbl="fgAcc0" presStyleIdx="1" presStyleCnt="3">
        <dgm:presLayoutVars>
          <dgm:chPref val="3"/>
        </dgm:presLayoutVars>
      </dgm:prSet>
      <dgm:spPr/>
    </dgm:pt>
    <dgm:pt modelId="{45EFD1B1-9787-D641-A5CE-40F1CDBB6636}" type="pres">
      <dgm:prSet presAssocID="{4C87365A-1A43-4A17-ADAF-B708D8A6A31E}" presName="hierChild2" presStyleCnt="0"/>
      <dgm:spPr/>
    </dgm:pt>
    <dgm:pt modelId="{9FD41A72-4EB2-4947-B0C7-4D929CFBAE4E}" type="pres">
      <dgm:prSet presAssocID="{C45568A1-7589-4586-9FC4-953F4C96F63F}" presName="hierRoot1" presStyleCnt="0"/>
      <dgm:spPr/>
    </dgm:pt>
    <dgm:pt modelId="{38C1E01B-1D71-BA44-9CA2-CFD7CBAC5C2B}" type="pres">
      <dgm:prSet presAssocID="{C45568A1-7589-4586-9FC4-953F4C96F63F}" presName="composite" presStyleCnt="0"/>
      <dgm:spPr/>
    </dgm:pt>
    <dgm:pt modelId="{79A6DAB6-B303-5546-977B-78AB58741727}" type="pres">
      <dgm:prSet presAssocID="{C45568A1-7589-4586-9FC4-953F4C96F63F}" presName="background" presStyleLbl="node0" presStyleIdx="2" presStyleCnt="3"/>
      <dgm:spPr/>
    </dgm:pt>
    <dgm:pt modelId="{F61D47E7-E4CB-DE4D-80C7-EA82BFB73CC4}" type="pres">
      <dgm:prSet presAssocID="{C45568A1-7589-4586-9FC4-953F4C96F63F}" presName="text" presStyleLbl="fgAcc0" presStyleIdx="2" presStyleCnt="3">
        <dgm:presLayoutVars>
          <dgm:chPref val="3"/>
        </dgm:presLayoutVars>
      </dgm:prSet>
      <dgm:spPr/>
    </dgm:pt>
    <dgm:pt modelId="{70CE3874-72FD-7647-B598-0C4704796735}" type="pres">
      <dgm:prSet presAssocID="{C45568A1-7589-4586-9FC4-953F4C96F63F}" presName="hierChild2" presStyleCnt="0"/>
      <dgm:spPr/>
    </dgm:pt>
  </dgm:ptLst>
  <dgm:cxnLst>
    <dgm:cxn modelId="{2A38CB3E-9FDD-6040-B60F-975AFED4C6F6}" type="presOf" srcId="{C45568A1-7589-4586-9FC4-953F4C96F63F}" destId="{F61D47E7-E4CB-DE4D-80C7-EA82BFB73CC4}" srcOrd="0" destOrd="0" presId="urn:microsoft.com/office/officeart/2005/8/layout/hierarchy1"/>
    <dgm:cxn modelId="{A6BDA356-BA4D-EF41-87E4-A1922D10C150}" type="presOf" srcId="{4C87365A-1A43-4A17-ADAF-B708D8A6A31E}" destId="{827DF7F9-9ADD-D34A-A21A-7120E7DC3A5A}" srcOrd="0" destOrd="0" presId="urn:microsoft.com/office/officeart/2005/8/layout/hierarchy1"/>
    <dgm:cxn modelId="{C2F77F64-708B-439F-A54C-CA742E7644B0}" srcId="{0018F3BB-8082-45E6-9257-F745B7B5B0BA}" destId="{C45568A1-7589-4586-9FC4-953F4C96F63F}" srcOrd="2" destOrd="0" parTransId="{929978B1-590F-4FED-A5EF-8DDB5D55D81F}" sibTransId="{1D91936F-78AD-470D-9D52-EE303290AC70}"/>
    <dgm:cxn modelId="{17332068-74D9-644F-963A-30074A6F253B}" type="presOf" srcId="{0018F3BB-8082-45E6-9257-F745B7B5B0BA}" destId="{90300EE3-0D9D-6643-9F6B-664D55BC9C18}" srcOrd="0" destOrd="0" presId="urn:microsoft.com/office/officeart/2005/8/layout/hierarchy1"/>
    <dgm:cxn modelId="{76CF7F75-5D59-4BFF-B821-A43649D8E2E6}" srcId="{0018F3BB-8082-45E6-9257-F745B7B5B0BA}" destId="{4C87365A-1A43-4A17-ADAF-B708D8A6A31E}" srcOrd="1" destOrd="0" parTransId="{C9380BE5-0611-4B48-9C29-757D3CA59BE5}" sibTransId="{ACA69160-BF30-4CD7-8D0E-6C3EDC6282B6}"/>
    <dgm:cxn modelId="{D8715BB3-E52F-4E6A-A24C-7391DF8B1D3F}" srcId="{0018F3BB-8082-45E6-9257-F745B7B5B0BA}" destId="{5FF2B80E-BF5F-416A-A5A3-FFFCBF8EE5EC}" srcOrd="0" destOrd="0" parTransId="{9E87BDC7-D41C-43BB-8EF4-CBD63BEFBBD7}" sibTransId="{520D854C-0A87-4E5C-9571-3EE9AF796D34}"/>
    <dgm:cxn modelId="{A03B99CE-F803-A449-9E14-BCEA9576E126}" type="presOf" srcId="{5FF2B80E-BF5F-416A-A5A3-FFFCBF8EE5EC}" destId="{AB8F9A87-4C7B-6D4F-8B22-FAF284A67EA2}" srcOrd="0" destOrd="0" presId="urn:microsoft.com/office/officeart/2005/8/layout/hierarchy1"/>
    <dgm:cxn modelId="{B58D0CFC-B7E3-1949-93FB-DA649D536978}" type="presParOf" srcId="{90300EE3-0D9D-6643-9F6B-664D55BC9C18}" destId="{1D92A100-DFBF-DA47-A381-BE159205E549}" srcOrd="0" destOrd="0" presId="urn:microsoft.com/office/officeart/2005/8/layout/hierarchy1"/>
    <dgm:cxn modelId="{52E7ABEB-E90A-DD45-8306-CA2F8AA2FB66}" type="presParOf" srcId="{1D92A100-DFBF-DA47-A381-BE159205E549}" destId="{7C225EA0-D97B-F64B-8570-0A00487B25FF}" srcOrd="0" destOrd="0" presId="urn:microsoft.com/office/officeart/2005/8/layout/hierarchy1"/>
    <dgm:cxn modelId="{2989B20C-7577-574C-8A5A-373698A96A79}" type="presParOf" srcId="{7C225EA0-D97B-F64B-8570-0A00487B25FF}" destId="{5FF59E04-76D3-2047-9948-24FD2F018C13}" srcOrd="0" destOrd="0" presId="urn:microsoft.com/office/officeart/2005/8/layout/hierarchy1"/>
    <dgm:cxn modelId="{61152D49-A3E8-EA44-9B7F-EAD06ACBE04B}" type="presParOf" srcId="{7C225EA0-D97B-F64B-8570-0A00487B25FF}" destId="{AB8F9A87-4C7B-6D4F-8B22-FAF284A67EA2}" srcOrd="1" destOrd="0" presId="urn:microsoft.com/office/officeart/2005/8/layout/hierarchy1"/>
    <dgm:cxn modelId="{1C88986E-65B3-FF43-B8E5-B808A92F411C}" type="presParOf" srcId="{1D92A100-DFBF-DA47-A381-BE159205E549}" destId="{7058AE5C-40F7-CC47-B40D-BD8B78D761B8}" srcOrd="1" destOrd="0" presId="urn:microsoft.com/office/officeart/2005/8/layout/hierarchy1"/>
    <dgm:cxn modelId="{3F5A29A2-620D-D248-8C38-B0552FDA4DE6}" type="presParOf" srcId="{90300EE3-0D9D-6643-9F6B-664D55BC9C18}" destId="{7B959BAE-07A6-8549-9EA6-A002155D0039}" srcOrd="1" destOrd="0" presId="urn:microsoft.com/office/officeart/2005/8/layout/hierarchy1"/>
    <dgm:cxn modelId="{EBCE6B45-B75C-554C-8F04-C47E781AD4C2}" type="presParOf" srcId="{7B959BAE-07A6-8549-9EA6-A002155D0039}" destId="{E8EC9ACD-FE4F-F549-9AF4-7CCB51EBC906}" srcOrd="0" destOrd="0" presId="urn:microsoft.com/office/officeart/2005/8/layout/hierarchy1"/>
    <dgm:cxn modelId="{FDA9546B-B30C-8046-8C95-7FDE1445AE5D}" type="presParOf" srcId="{E8EC9ACD-FE4F-F549-9AF4-7CCB51EBC906}" destId="{525551C3-4F5A-A740-B0DE-4CFC79B6E035}" srcOrd="0" destOrd="0" presId="urn:microsoft.com/office/officeart/2005/8/layout/hierarchy1"/>
    <dgm:cxn modelId="{7371E43E-5FB3-474E-A5B4-F9BB11166C45}" type="presParOf" srcId="{E8EC9ACD-FE4F-F549-9AF4-7CCB51EBC906}" destId="{827DF7F9-9ADD-D34A-A21A-7120E7DC3A5A}" srcOrd="1" destOrd="0" presId="urn:microsoft.com/office/officeart/2005/8/layout/hierarchy1"/>
    <dgm:cxn modelId="{0600F6A4-74C9-0E43-AC4B-B544C9F019AB}" type="presParOf" srcId="{7B959BAE-07A6-8549-9EA6-A002155D0039}" destId="{45EFD1B1-9787-D641-A5CE-40F1CDBB6636}" srcOrd="1" destOrd="0" presId="urn:microsoft.com/office/officeart/2005/8/layout/hierarchy1"/>
    <dgm:cxn modelId="{D9B179A6-16EF-294B-AC51-9980671B0286}" type="presParOf" srcId="{90300EE3-0D9D-6643-9F6B-664D55BC9C18}" destId="{9FD41A72-4EB2-4947-B0C7-4D929CFBAE4E}" srcOrd="2" destOrd="0" presId="urn:microsoft.com/office/officeart/2005/8/layout/hierarchy1"/>
    <dgm:cxn modelId="{D6CD9F6B-ADDD-2347-8FEB-42000019650C}" type="presParOf" srcId="{9FD41A72-4EB2-4947-B0C7-4D929CFBAE4E}" destId="{38C1E01B-1D71-BA44-9CA2-CFD7CBAC5C2B}" srcOrd="0" destOrd="0" presId="urn:microsoft.com/office/officeart/2005/8/layout/hierarchy1"/>
    <dgm:cxn modelId="{07A30562-3536-5541-A12A-202AE71BD069}" type="presParOf" srcId="{38C1E01B-1D71-BA44-9CA2-CFD7CBAC5C2B}" destId="{79A6DAB6-B303-5546-977B-78AB58741727}" srcOrd="0" destOrd="0" presId="urn:microsoft.com/office/officeart/2005/8/layout/hierarchy1"/>
    <dgm:cxn modelId="{9CB9DB43-2D77-9543-B4EC-FD3D240BD6B5}" type="presParOf" srcId="{38C1E01B-1D71-BA44-9CA2-CFD7CBAC5C2B}" destId="{F61D47E7-E4CB-DE4D-80C7-EA82BFB73CC4}" srcOrd="1" destOrd="0" presId="urn:microsoft.com/office/officeart/2005/8/layout/hierarchy1"/>
    <dgm:cxn modelId="{C69539D2-5A98-1242-89D7-5F6F5EEEC86C}" type="presParOf" srcId="{9FD41A72-4EB2-4947-B0C7-4D929CFBAE4E}" destId="{70CE3874-72FD-7647-B598-0C470479673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D76AA7C-7BA2-4A37-8D7B-67E25547157F}" type="doc">
      <dgm:prSet loTypeId="urn:microsoft.com/office/officeart/2005/8/layout/hierarchy1" loCatId="hierarchy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7E8E727-C3E6-4155-8D40-BE9721F4E9FE}">
      <dgm:prSet/>
      <dgm:spPr/>
      <dgm:t>
        <a:bodyPr/>
        <a:lstStyle/>
        <a:p>
          <a:r>
            <a:rPr lang="cs-CZ"/>
            <a:t>Opioidy</a:t>
          </a:r>
          <a:endParaRPr lang="en-US"/>
        </a:p>
      </dgm:t>
    </dgm:pt>
    <dgm:pt modelId="{EC2B8A56-821F-4956-85DD-1B18BE085563}" type="parTrans" cxnId="{4F294790-2235-4CC0-AC0C-56FC57229462}">
      <dgm:prSet/>
      <dgm:spPr/>
      <dgm:t>
        <a:bodyPr/>
        <a:lstStyle/>
        <a:p>
          <a:endParaRPr lang="en-US"/>
        </a:p>
      </dgm:t>
    </dgm:pt>
    <dgm:pt modelId="{62793560-D12C-4209-8FD3-EF6E0DD55495}" type="sibTrans" cxnId="{4F294790-2235-4CC0-AC0C-56FC57229462}">
      <dgm:prSet/>
      <dgm:spPr/>
      <dgm:t>
        <a:bodyPr/>
        <a:lstStyle/>
        <a:p>
          <a:endParaRPr lang="en-US"/>
        </a:p>
      </dgm:t>
    </dgm:pt>
    <dgm:pt modelId="{E9FAD468-643D-4C83-B67B-44063C71166D}">
      <dgm:prSet/>
      <dgm:spPr/>
      <dgm:t>
        <a:bodyPr/>
        <a:lstStyle/>
        <a:p>
          <a:r>
            <a:rPr lang="cs-CZ"/>
            <a:t>Halucinogeny</a:t>
          </a:r>
          <a:endParaRPr lang="en-US"/>
        </a:p>
      </dgm:t>
    </dgm:pt>
    <dgm:pt modelId="{3857DDE7-FC05-4723-B180-64B5D9B7EBDC}" type="parTrans" cxnId="{C79D0F4A-6C03-4D9F-BB15-B52A28D03E13}">
      <dgm:prSet/>
      <dgm:spPr/>
      <dgm:t>
        <a:bodyPr/>
        <a:lstStyle/>
        <a:p>
          <a:endParaRPr lang="en-US"/>
        </a:p>
      </dgm:t>
    </dgm:pt>
    <dgm:pt modelId="{BFE39CC0-85B1-44F6-AE91-A1A084A3FB0A}" type="sibTrans" cxnId="{C79D0F4A-6C03-4D9F-BB15-B52A28D03E13}">
      <dgm:prSet/>
      <dgm:spPr/>
      <dgm:t>
        <a:bodyPr/>
        <a:lstStyle/>
        <a:p>
          <a:endParaRPr lang="en-US"/>
        </a:p>
      </dgm:t>
    </dgm:pt>
    <dgm:pt modelId="{455E5174-4F6D-4B3C-9292-5B918F67BAB1}">
      <dgm:prSet/>
      <dgm:spPr/>
      <dgm:t>
        <a:bodyPr/>
        <a:lstStyle/>
        <a:p>
          <a:r>
            <a:rPr lang="cs-CZ"/>
            <a:t>Psychostimulační látky</a:t>
          </a:r>
          <a:endParaRPr lang="en-US"/>
        </a:p>
      </dgm:t>
    </dgm:pt>
    <dgm:pt modelId="{65030A81-13FD-43C2-AC5E-12B1EA71190D}" type="parTrans" cxnId="{D5744113-1CFB-490B-A13A-A9A551A83A59}">
      <dgm:prSet/>
      <dgm:spPr/>
      <dgm:t>
        <a:bodyPr/>
        <a:lstStyle/>
        <a:p>
          <a:endParaRPr lang="en-US"/>
        </a:p>
      </dgm:t>
    </dgm:pt>
    <dgm:pt modelId="{60B3EA85-F685-40D5-8DA3-CAEE129726A2}" type="sibTrans" cxnId="{D5744113-1CFB-490B-A13A-A9A551A83A59}">
      <dgm:prSet/>
      <dgm:spPr/>
      <dgm:t>
        <a:bodyPr/>
        <a:lstStyle/>
        <a:p>
          <a:endParaRPr lang="en-US"/>
        </a:p>
      </dgm:t>
    </dgm:pt>
    <dgm:pt modelId="{4B58298B-69F3-BD4A-907B-1E3400A3CBB8}" type="pres">
      <dgm:prSet presAssocID="{7D76AA7C-7BA2-4A37-8D7B-67E25547157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9160441-55C2-A34D-B9B8-9ECB896715AB}" type="pres">
      <dgm:prSet presAssocID="{67E8E727-C3E6-4155-8D40-BE9721F4E9FE}" presName="hierRoot1" presStyleCnt="0"/>
      <dgm:spPr/>
    </dgm:pt>
    <dgm:pt modelId="{285EEA8E-1F53-A34E-A274-B52B56E929B1}" type="pres">
      <dgm:prSet presAssocID="{67E8E727-C3E6-4155-8D40-BE9721F4E9FE}" presName="composite" presStyleCnt="0"/>
      <dgm:spPr/>
    </dgm:pt>
    <dgm:pt modelId="{DC07EAA6-285A-E140-A5F3-342AE16C4465}" type="pres">
      <dgm:prSet presAssocID="{67E8E727-C3E6-4155-8D40-BE9721F4E9FE}" presName="background" presStyleLbl="node0" presStyleIdx="0" presStyleCnt="3"/>
      <dgm:spPr/>
    </dgm:pt>
    <dgm:pt modelId="{79CCA290-8B71-D543-ACD5-FA31674F1954}" type="pres">
      <dgm:prSet presAssocID="{67E8E727-C3E6-4155-8D40-BE9721F4E9FE}" presName="text" presStyleLbl="fgAcc0" presStyleIdx="0" presStyleCnt="3">
        <dgm:presLayoutVars>
          <dgm:chPref val="3"/>
        </dgm:presLayoutVars>
      </dgm:prSet>
      <dgm:spPr/>
    </dgm:pt>
    <dgm:pt modelId="{5174A04E-00CF-CD40-B88E-69929E7ED16E}" type="pres">
      <dgm:prSet presAssocID="{67E8E727-C3E6-4155-8D40-BE9721F4E9FE}" presName="hierChild2" presStyleCnt="0"/>
      <dgm:spPr/>
    </dgm:pt>
    <dgm:pt modelId="{2E79F603-BF2C-844F-9F89-FF4B0E75A1F0}" type="pres">
      <dgm:prSet presAssocID="{E9FAD468-643D-4C83-B67B-44063C71166D}" presName="hierRoot1" presStyleCnt="0"/>
      <dgm:spPr/>
    </dgm:pt>
    <dgm:pt modelId="{D1BC13F1-4344-6843-B4F4-CC545EA9F5DC}" type="pres">
      <dgm:prSet presAssocID="{E9FAD468-643D-4C83-B67B-44063C71166D}" presName="composite" presStyleCnt="0"/>
      <dgm:spPr/>
    </dgm:pt>
    <dgm:pt modelId="{9E89F0EA-EDC9-F94B-AEC8-9E1012919F11}" type="pres">
      <dgm:prSet presAssocID="{E9FAD468-643D-4C83-B67B-44063C71166D}" presName="background" presStyleLbl="node0" presStyleIdx="1" presStyleCnt="3"/>
      <dgm:spPr/>
    </dgm:pt>
    <dgm:pt modelId="{62B4E238-33F5-1446-B5C4-92A343AA17D9}" type="pres">
      <dgm:prSet presAssocID="{E9FAD468-643D-4C83-B67B-44063C71166D}" presName="text" presStyleLbl="fgAcc0" presStyleIdx="1" presStyleCnt="3">
        <dgm:presLayoutVars>
          <dgm:chPref val="3"/>
        </dgm:presLayoutVars>
      </dgm:prSet>
      <dgm:spPr/>
    </dgm:pt>
    <dgm:pt modelId="{C86EEB88-119C-DE43-8D80-E36BDE44F979}" type="pres">
      <dgm:prSet presAssocID="{E9FAD468-643D-4C83-B67B-44063C71166D}" presName="hierChild2" presStyleCnt="0"/>
      <dgm:spPr/>
    </dgm:pt>
    <dgm:pt modelId="{CE72BB0C-66A3-7544-8D8E-881A56C0518E}" type="pres">
      <dgm:prSet presAssocID="{455E5174-4F6D-4B3C-9292-5B918F67BAB1}" presName="hierRoot1" presStyleCnt="0"/>
      <dgm:spPr/>
    </dgm:pt>
    <dgm:pt modelId="{A0EA38D8-BFFC-8E48-A33D-08AB92C9AE87}" type="pres">
      <dgm:prSet presAssocID="{455E5174-4F6D-4B3C-9292-5B918F67BAB1}" presName="composite" presStyleCnt="0"/>
      <dgm:spPr/>
    </dgm:pt>
    <dgm:pt modelId="{23BAB799-BCD2-4B42-955A-3C2A73101BBD}" type="pres">
      <dgm:prSet presAssocID="{455E5174-4F6D-4B3C-9292-5B918F67BAB1}" presName="background" presStyleLbl="node0" presStyleIdx="2" presStyleCnt="3"/>
      <dgm:spPr/>
    </dgm:pt>
    <dgm:pt modelId="{B338D80B-4D8E-D241-A383-D86D09715773}" type="pres">
      <dgm:prSet presAssocID="{455E5174-4F6D-4B3C-9292-5B918F67BAB1}" presName="text" presStyleLbl="fgAcc0" presStyleIdx="2" presStyleCnt="3">
        <dgm:presLayoutVars>
          <dgm:chPref val="3"/>
        </dgm:presLayoutVars>
      </dgm:prSet>
      <dgm:spPr/>
    </dgm:pt>
    <dgm:pt modelId="{DC930A06-76C8-8C4A-AB84-0EFFAB1C03EF}" type="pres">
      <dgm:prSet presAssocID="{455E5174-4F6D-4B3C-9292-5B918F67BAB1}" presName="hierChild2" presStyleCnt="0"/>
      <dgm:spPr/>
    </dgm:pt>
  </dgm:ptLst>
  <dgm:cxnLst>
    <dgm:cxn modelId="{D5744113-1CFB-490B-A13A-A9A551A83A59}" srcId="{7D76AA7C-7BA2-4A37-8D7B-67E25547157F}" destId="{455E5174-4F6D-4B3C-9292-5B918F67BAB1}" srcOrd="2" destOrd="0" parTransId="{65030A81-13FD-43C2-AC5E-12B1EA71190D}" sibTransId="{60B3EA85-F685-40D5-8DA3-CAEE129726A2}"/>
    <dgm:cxn modelId="{C79D0F4A-6C03-4D9F-BB15-B52A28D03E13}" srcId="{7D76AA7C-7BA2-4A37-8D7B-67E25547157F}" destId="{E9FAD468-643D-4C83-B67B-44063C71166D}" srcOrd="1" destOrd="0" parTransId="{3857DDE7-FC05-4723-B180-64B5D9B7EBDC}" sibTransId="{BFE39CC0-85B1-44F6-AE91-A1A084A3FB0A}"/>
    <dgm:cxn modelId="{0E90315B-BE9B-584A-B8FB-BD02F31A84E2}" type="presOf" srcId="{7D76AA7C-7BA2-4A37-8D7B-67E25547157F}" destId="{4B58298B-69F3-BD4A-907B-1E3400A3CBB8}" srcOrd="0" destOrd="0" presId="urn:microsoft.com/office/officeart/2005/8/layout/hierarchy1"/>
    <dgm:cxn modelId="{D42F045F-E381-1F4D-89F7-83F36A7BC8A2}" type="presOf" srcId="{67E8E727-C3E6-4155-8D40-BE9721F4E9FE}" destId="{79CCA290-8B71-D543-ACD5-FA31674F1954}" srcOrd="0" destOrd="0" presId="urn:microsoft.com/office/officeart/2005/8/layout/hierarchy1"/>
    <dgm:cxn modelId="{24C4F070-C830-7A44-B84E-D145C443A640}" type="presOf" srcId="{455E5174-4F6D-4B3C-9292-5B918F67BAB1}" destId="{B338D80B-4D8E-D241-A383-D86D09715773}" srcOrd="0" destOrd="0" presId="urn:microsoft.com/office/officeart/2005/8/layout/hierarchy1"/>
    <dgm:cxn modelId="{4F294790-2235-4CC0-AC0C-56FC57229462}" srcId="{7D76AA7C-7BA2-4A37-8D7B-67E25547157F}" destId="{67E8E727-C3E6-4155-8D40-BE9721F4E9FE}" srcOrd="0" destOrd="0" parTransId="{EC2B8A56-821F-4956-85DD-1B18BE085563}" sibTransId="{62793560-D12C-4209-8FD3-EF6E0DD55495}"/>
    <dgm:cxn modelId="{E87357B3-F51C-194E-B526-C42469E22A5A}" type="presOf" srcId="{E9FAD468-643D-4C83-B67B-44063C71166D}" destId="{62B4E238-33F5-1446-B5C4-92A343AA17D9}" srcOrd="0" destOrd="0" presId="urn:microsoft.com/office/officeart/2005/8/layout/hierarchy1"/>
    <dgm:cxn modelId="{C1C49282-EB3A-1142-B72E-AE28FCD75A96}" type="presParOf" srcId="{4B58298B-69F3-BD4A-907B-1E3400A3CBB8}" destId="{C9160441-55C2-A34D-B9B8-9ECB896715AB}" srcOrd="0" destOrd="0" presId="urn:microsoft.com/office/officeart/2005/8/layout/hierarchy1"/>
    <dgm:cxn modelId="{033BF526-2B69-B243-AA06-F0DFDCEAC5D5}" type="presParOf" srcId="{C9160441-55C2-A34D-B9B8-9ECB896715AB}" destId="{285EEA8E-1F53-A34E-A274-B52B56E929B1}" srcOrd="0" destOrd="0" presId="urn:microsoft.com/office/officeart/2005/8/layout/hierarchy1"/>
    <dgm:cxn modelId="{C9AA2AA0-3BC9-4F44-A3B4-3610BB496424}" type="presParOf" srcId="{285EEA8E-1F53-A34E-A274-B52B56E929B1}" destId="{DC07EAA6-285A-E140-A5F3-342AE16C4465}" srcOrd="0" destOrd="0" presId="urn:microsoft.com/office/officeart/2005/8/layout/hierarchy1"/>
    <dgm:cxn modelId="{276F9E1D-CD6B-2846-AD5C-884BB0944114}" type="presParOf" srcId="{285EEA8E-1F53-A34E-A274-B52B56E929B1}" destId="{79CCA290-8B71-D543-ACD5-FA31674F1954}" srcOrd="1" destOrd="0" presId="urn:microsoft.com/office/officeart/2005/8/layout/hierarchy1"/>
    <dgm:cxn modelId="{A0CB48F1-89CA-AF46-BBB3-26D6FE074F06}" type="presParOf" srcId="{C9160441-55C2-A34D-B9B8-9ECB896715AB}" destId="{5174A04E-00CF-CD40-B88E-69929E7ED16E}" srcOrd="1" destOrd="0" presId="urn:microsoft.com/office/officeart/2005/8/layout/hierarchy1"/>
    <dgm:cxn modelId="{586B29DC-B630-EB40-B0DF-F8753D6AC86B}" type="presParOf" srcId="{4B58298B-69F3-BD4A-907B-1E3400A3CBB8}" destId="{2E79F603-BF2C-844F-9F89-FF4B0E75A1F0}" srcOrd="1" destOrd="0" presId="urn:microsoft.com/office/officeart/2005/8/layout/hierarchy1"/>
    <dgm:cxn modelId="{898C39F6-0A5E-1E41-B8D8-E1E4B6E0F77C}" type="presParOf" srcId="{2E79F603-BF2C-844F-9F89-FF4B0E75A1F0}" destId="{D1BC13F1-4344-6843-B4F4-CC545EA9F5DC}" srcOrd="0" destOrd="0" presId="urn:microsoft.com/office/officeart/2005/8/layout/hierarchy1"/>
    <dgm:cxn modelId="{E9AC35F6-0085-544E-8ED8-0896CC0C3C3B}" type="presParOf" srcId="{D1BC13F1-4344-6843-B4F4-CC545EA9F5DC}" destId="{9E89F0EA-EDC9-F94B-AEC8-9E1012919F11}" srcOrd="0" destOrd="0" presId="urn:microsoft.com/office/officeart/2005/8/layout/hierarchy1"/>
    <dgm:cxn modelId="{359ED2A2-C44C-1440-8142-CDC90B36241A}" type="presParOf" srcId="{D1BC13F1-4344-6843-B4F4-CC545EA9F5DC}" destId="{62B4E238-33F5-1446-B5C4-92A343AA17D9}" srcOrd="1" destOrd="0" presId="urn:microsoft.com/office/officeart/2005/8/layout/hierarchy1"/>
    <dgm:cxn modelId="{5A071B05-B663-A34A-B3F3-E068482011A1}" type="presParOf" srcId="{2E79F603-BF2C-844F-9F89-FF4B0E75A1F0}" destId="{C86EEB88-119C-DE43-8D80-E36BDE44F979}" srcOrd="1" destOrd="0" presId="urn:microsoft.com/office/officeart/2005/8/layout/hierarchy1"/>
    <dgm:cxn modelId="{8C276887-E5F7-2641-8D82-D1C0A35A59CF}" type="presParOf" srcId="{4B58298B-69F3-BD4A-907B-1E3400A3CBB8}" destId="{CE72BB0C-66A3-7544-8D8E-881A56C0518E}" srcOrd="2" destOrd="0" presId="urn:microsoft.com/office/officeart/2005/8/layout/hierarchy1"/>
    <dgm:cxn modelId="{6E6FBD38-CF6F-AC49-9F79-E8B5657AC4EE}" type="presParOf" srcId="{CE72BB0C-66A3-7544-8D8E-881A56C0518E}" destId="{A0EA38D8-BFFC-8E48-A33D-08AB92C9AE87}" srcOrd="0" destOrd="0" presId="urn:microsoft.com/office/officeart/2005/8/layout/hierarchy1"/>
    <dgm:cxn modelId="{6688F251-B4B9-8A4E-AD5F-F3E1BF8A7B04}" type="presParOf" srcId="{A0EA38D8-BFFC-8E48-A33D-08AB92C9AE87}" destId="{23BAB799-BCD2-4B42-955A-3C2A73101BBD}" srcOrd="0" destOrd="0" presId="urn:microsoft.com/office/officeart/2005/8/layout/hierarchy1"/>
    <dgm:cxn modelId="{F8037300-7223-5146-BE3E-A9E6E4CFC9A3}" type="presParOf" srcId="{A0EA38D8-BFFC-8E48-A33D-08AB92C9AE87}" destId="{B338D80B-4D8E-D241-A383-D86D09715773}" srcOrd="1" destOrd="0" presId="urn:microsoft.com/office/officeart/2005/8/layout/hierarchy1"/>
    <dgm:cxn modelId="{3D2F71AF-4043-7B4E-A4B2-06B100C81DF1}" type="presParOf" srcId="{CE72BB0C-66A3-7544-8D8E-881A56C0518E}" destId="{DC930A06-76C8-8C4A-AB84-0EFFAB1C03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BB24730-2636-4730-9AF4-283DD09DEBAB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1FE0EFA-9507-48E4-9203-7582FD78236A}">
      <dgm:prSet/>
      <dgm:spPr/>
      <dgm:t>
        <a:bodyPr/>
        <a:lstStyle/>
        <a:p>
          <a:r>
            <a:rPr lang="cs-CZ"/>
            <a:t>Dráždivé látky</a:t>
          </a:r>
          <a:endParaRPr lang="en-US"/>
        </a:p>
      </dgm:t>
    </dgm:pt>
    <dgm:pt modelId="{1DBBC70E-F0A2-4C17-B28E-5FC10E038E9A}" type="parTrans" cxnId="{F271C72D-88D4-4CFD-B2AE-FB9651D8F474}">
      <dgm:prSet/>
      <dgm:spPr/>
      <dgm:t>
        <a:bodyPr/>
        <a:lstStyle/>
        <a:p>
          <a:endParaRPr lang="en-US"/>
        </a:p>
      </dgm:t>
    </dgm:pt>
    <dgm:pt modelId="{DDB33772-B16F-40AB-A868-552643AB062A}" type="sibTrans" cxnId="{F271C72D-88D4-4CFD-B2AE-FB9651D8F474}">
      <dgm:prSet/>
      <dgm:spPr/>
      <dgm:t>
        <a:bodyPr/>
        <a:lstStyle/>
        <a:p>
          <a:endParaRPr lang="en-US"/>
        </a:p>
      </dgm:t>
    </dgm:pt>
    <dgm:pt modelId="{20DD69ED-FADC-4781-B1D2-EE93F18F55D8}">
      <dgm:prSet/>
      <dgm:spPr/>
      <dgm:t>
        <a:bodyPr/>
        <a:lstStyle/>
        <a:p>
          <a:r>
            <a:rPr lang="cs-CZ"/>
            <a:t>Dusivé látky</a:t>
          </a:r>
          <a:endParaRPr lang="en-US"/>
        </a:p>
      </dgm:t>
    </dgm:pt>
    <dgm:pt modelId="{C14DEE86-8886-4739-A7E4-E8954B0285E5}" type="parTrans" cxnId="{BA404AB0-6F9A-46D0-BFF6-7F6FF5DF1724}">
      <dgm:prSet/>
      <dgm:spPr/>
      <dgm:t>
        <a:bodyPr/>
        <a:lstStyle/>
        <a:p>
          <a:endParaRPr lang="en-US"/>
        </a:p>
      </dgm:t>
    </dgm:pt>
    <dgm:pt modelId="{FE07B6FC-DE5F-4DC7-B22C-696C91412925}" type="sibTrans" cxnId="{BA404AB0-6F9A-46D0-BFF6-7F6FF5DF1724}">
      <dgm:prSet/>
      <dgm:spPr/>
      <dgm:t>
        <a:bodyPr/>
        <a:lstStyle/>
        <a:p>
          <a:endParaRPr lang="en-US"/>
        </a:p>
      </dgm:t>
    </dgm:pt>
    <dgm:pt modelId="{846015A9-3A8E-9946-BEB7-3FEE00A834E1}" type="pres">
      <dgm:prSet presAssocID="{DBB24730-2636-4730-9AF4-283DD09DEBA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9329414-8E70-BC4F-BC83-BD3FD8AA1832}" type="pres">
      <dgm:prSet presAssocID="{61FE0EFA-9507-48E4-9203-7582FD78236A}" presName="hierRoot1" presStyleCnt="0"/>
      <dgm:spPr/>
    </dgm:pt>
    <dgm:pt modelId="{8BB998C3-FE78-0D45-8BEE-53753DA9A910}" type="pres">
      <dgm:prSet presAssocID="{61FE0EFA-9507-48E4-9203-7582FD78236A}" presName="composite" presStyleCnt="0"/>
      <dgm:spPr/>
    </dgm:pt>
    <dgm:pt modelId="{A4F6B990-1062-464C-88BD-5407572CF883}" type="pres">
      <dgm:prSet presAssocID="{61FE0EFA-9507-48E4-9203-7582FD78236A}" presName="background" presStyleLbl="node0" presStyleIdx="0" presStyleCnt="2"/>
      <dgm:spPr/>
    </dgm:pt>
    <dgm:pt modelId="{A0C0D500-1FCE-C64A-A8F6-03A0DE0E9D31}" type="pres">
      <dgm:prSet presAssocID="{61FE0EFA-9507-48E4-9203-7582FD78236A}" presName="text" presStyleLbl="fgAcc0" presStyleIdx="0" presStyleCnt="2">
        <dgm:presLayoutVars>
          <dgm:chPref val="3"/>
        </dgm:presLayoutVars>
      </dgm:prSet>
      <dgm:spPr/>
    </dgm:pt>
    <dgm:pt modelId="{27BD9A85-EB92-6D48-846D-EAB79AE52CF6}" type="pres">
      <dgm:prSet presAssocID="{61FE0EFA-9507-48E4-9203-7582FD78236A}" presName="hierChild2" presStyleCnt="0"/>
      <dgm:spPr/>
    </dgm:pt>
    <dgm:pt modelId="{634D3EF9-656C-1A44-B581-F60C698B8FA6}" type="pres">
      <dgm:prSet presAssocID="{20DD69ED-FADC-4781-B1D2-EE93F18F55D8}" presName="hierRoot1" presStyleCnt="0"/>
      <dgm:spPr/>
    </dgm:pt>
    <dgm:pt modelId="{3AE26D54-C73D-9849-8DAD-FF7B694C6285}" type="pres">
      <dgm:prSet presAssocID="{20DD69ED-FADC-4781-B1D2-EE93F18F55D8}" presName="composite" presStyleCnt="0"/>
      <dgm:spPr/>
    </dgm:pt>
    <dgm:pt modelId="{AD70A456-4B87-D448-A65B-73785845F408}" type="pres">
      <dgm:prSet presAssocID="{20DD69ED-FADC-4781-B1D2-EE93F18F55D8}" presName="background" presStyleLbl="node0" presStyleIdx="1" presStyleCnt="2"/>
      <dgm:spPr/>
    </dgm:pt>
    <dgm:pt modelId="{DF9B9E09-3566-0548-AD4E-41BE50912DE6}" type="pres">
      <dgm:prSet presAssocID="{20DD69ED-FADC-4781-B1D2-EE93F18F55D8}" presName="text" presStyleLbl="fgAcc0" presStyleIdx="1" presStyleCnt="2">
        <dgm:presLayoutVars>
          <dgm:chPref val="3"/>
        </dgm:presLayoutVars>
      </dgm:prSet>
      <dgm:spPr/>
    </dgm:pt>
    <dgm:pt modelId="{E90FC3DB-9D4A-DA4C-907C-6207D72319EF}" type="pres">
      <dgm:prSet presAssocID="{20DD69ED-FADC-4781-B1D2-EE93F18F55D8}" presName="hierChild2" presStyleCnt="0"/>
      <dgm:spPr/>
    </dgm:pt>
  </dgm:ptLst>
  <dgm:cxnLst>
    <dgm:cxn modelId="{F271C72D-88D4-4CFD-B2AE-FB9651D8F474}" srcId="{DBB24730-2636-4730-9AF4-283DD09DEBAB}" destId="{61FE0EFA-9507-48E4-9203-7582FD78236A}" srcOrd="0" destOrd="0" parTransId="{1DBBC70E-F0A2-4C17-B28E-5FC10E038E9A}" sibTransId="{DDB33772-B16F-40AB-A868-552643AB062A}"/>
    <dgm:cxn modelId="{274BC34F-3F3B-9640-8E87-FFAE70B10FB8}" type="presOf" srcId="{DBB24730-2636-4730-9AF4-283DD09DEBAB}" destId="{846015A9-3A8E-9946-BEB7-3FEE00A834E1}" srcOrd="0" destOrd="0" presId="urn:microsoft.com/office/officeart/2005/8/layout/hierarchy1"/>
    <dgm:cxn modelId="{1D32FD5C-F9A8-2D40-B761-775CD4FE8FC3}" type="presOf" srcId="{61FE0EFA-9507-48E4-9203-7582FD78236A}" destId="{A0C0D500-1FCE-C64A-A8F6-03A0DE0E9D31}" srcOrd="0" destOrd="0" presId="urn:microsoft.com/office/officeart/2005/8/layout/hierarchy1"/>
    <dgm:cxn modelId="{BA404AB0-6F9A-46D0-BFF6-7F6FF5DF1724}" srcId="{DBB24730-2636-4730-9AF4-283DD09DEBAB}" destId="{20DD69ED-FADC-4781-B1D2-EE93F18F55D8}" srcOrd="1" destOrd="0" parTransId="{C14DEE86-8886-4739-A7E4-E8954B0285E5}" sibTransId="{FE07B6FC-DE5F-4DC7-B22C-696C91412925}"/>
    <dgm:cxn modelId="{11AB5FD8-1DA0-8F46-AFEE-F51E7E3BC335}" type="presOf" srcId="{20DD69ED-FADC-4781-B1D2-EE93F18F55D8}" destId="{DF9B9E09-3566-0548-AD4E-41BE50912DE6}" srcOrd="0" destOrd="0" presId="urn:microsoft.com/office/officeart/2005/8/layout/hierarchy1"/>
    <dgm:cxn modelId="{CB6B2FD0-EAC1-D949-A7F0-84E9E70C303F}" type="presParOf" srcId="{846015A9-3A8E-9946-BEB7-3FEE00A834E1}" destId="{19329414-8E70-BC4F-BC83-BD3FD8AA1832}" srcOrd="0" destOrd="0" presId="urn:microsoft.com/office/officeart/2005/8/layout/hierarchy1"/>
    <dgm:cxn modelId="{70922B1B-D865-7D44-B581-0967E00EE3D0}" type="presParOf" srcId="{19329414-8E70-BC4F-BC83-BD3FD8AA1832}" destId="{8BB998C3-FE78-0D45-8BEE-53753DA9A910}" srcOrd="0" destOrd="0" presId="urn:microsoft.com/office/officeart/2005/8/layout/hierarchy1"/>
    <dgm:cxn modelId="{5A3EA01A-4113-B345-8F37-66759771321E}" type="presParOf" srcId="{8BB998C3-FE78-0D45-8BEE-53753DA9A910}" destId="{A4F6B990-1062-464C-88BD-5407572CF883}" srcOrd="0" destOrd="0" presId="urn:microsoft.com/office/officeart/2005/8/layout/hierarchy1"/>
    <dgm:cxn modelId="{D8753929-EE89-6A49-B06E-89F24FDA8983}" type="presParOf" srcId="{8BB998C3-FE78-0D45-8BEE-53753DA9A910}" destId="{A0C0D500-1FCE-C64A-A8F6-03A0DE0E9D31}" srcOrd="1" destOrd="0" presId="urn:microsoft.com/office/officeart/2005/8/layout/hierarchy1"/>
    <dgm:cxn modelId="{2E833B63-4642-B648-95E5-F8191698A9B6}" type="presParOf" srcId="{19329414-8E70-BC4F-BC83-BD3FD8AA1832}" destId="{27BD9A85-EB92-6D48-846D-EAB79AE52CF6}" srcOrd="1" destOrd="0" presId="urn:microsoft.com/office/officeart/2005/8/layout/hierarchy1"/>
    <dgm:cxn modelId="{D0263B74-19C7-1C41-95F9-D3CBB620ED7C}" type="presParOf" srcId="{846015A9-3A8E-9946-BEB7-3FEE00A834E1}" destId="{634D3EF9-656C-1A44-B581-F60C698B8FA6}" srcOrd="1" destOrd="0" presId="urn:microsoft.com/office/officeart/2005/8/layout/hierarchy1"/>
    <dgm:cxn modelId="{DE349DE1-F30B-9847-952C-10F6A7FF2902}" type="presParOf" srcId="{634D3EF9-656C-1A44-B581-F60C698B8FA6}" destId="{3AE26D54-C73D-9849-8DAD-FF7B694C6285}" srcOrd="0" destOrd="0" presId="urn:microsoft.com/office/officeart/2005/8/layout/hierarchy1"/>
    <dgm:cxn modelId="{EBCE229B-510E-7B47-9CD2-87732D5EF17F}" type="presParOf" srcId="{3AE26D54-C73D-9849-8DAD-FF7B694C6285}" destId="{AD70A456-4B87-D448-A65B-73785845F408}" srcOrd="0" destOrd="0" presId="urn:microsoft.com/office/officeart/2005/8/layout/hierarchy1"/>
    <dgm:cxn modelId="{6947D1C1-BF41-E347-9B54-11A3F3DE0AA5}" type="presParOf" srcId="{3AE26D54-C73D-9849-8DAD-FF7B694C6285}" destId="{DF9B9E09-3566-0548-AD4E-41BE50912DE6}" srcOrd="1" destOrd="0" presId="urn:microsoft.com/office/officeart/2005/8/layout/hierarchy1"/>
    <dgm:cxn modelId="{5A60609A-3993-DE4F-BE83-80F1A94D9771}" type="presParOf" srcId="{634D3EF9-656C-1A44-B581-F60C698B8FA6}" destId="{E90FC3DB-9D4A-DA4C-907C-6207D72319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604139F-D6C3-4C71-BB4E-09AC80432713}" type="doc">
      <dgm:prSet loTypeId="urn:microsoft.com/office/officeart/2005/8/layout/hierarchy1" loCatId="hierarchy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B2D75E9-C060-4B65-B313-7A6915FD6278}">
      <dgm:prSet/>
      <dgm:spPr/>
      <dgm:t>
        <a:bodyPr/>
        <a:lstStyle/>
        <a:p>
          <a:pPr>
            <a:defRPr b="1"/>
          </a:pPr>
          <a:r>
            <a:rPr lang="cs-CZ"/>
            <a:t>Korozivní poškození kůže a sliznic</a:t>
          </a:r>
          <a:endParaRPr lang="en-US"/>
        </a:p>
      </dgm:t>
    </dgm:pt>
    <dgm:pt modelId="{E58C3EF3-DE41-484F-BAC8-820FA584A10B}" type="parTrans" cxnId="{54F85C1D-DB6C-487F-9AAE-A2DA5F259FE0}">
      <dgm:prSet/>
      <dgm:spPr/>
      <dgm:t>
        <a:bodyPr/>
        <a:lstStyle/>
        <a:p>
          <a:endParaRPr lang="en-US"/>
        </a:p>
      </dgm:t>
    </dgm:pt>
    <dgm:pt modelId="{53815C8D-6279-443D-BC2B-4AA74E45F4F0}" type="sibTrans" cxnId="{54F85C1D-DB6C-487F-9AAE-A2DA5F259FE0}">
      <dgm:prSet/>
      <dgm:spPr/>
      <dgm:t>
        <a:bodyPr/>
        <a:lstStyle/>
        <a:p>
          <a:endParaRPr lang="en-US"/>
        </a:p>
      </dgm:t>
    </dgm:pt>
    <dgm:pt modelId="{7FF6D164-BAC0-4AFB-8999-DEFD1AE82B5B}">
      <dgm:prSet/>
      <dgm:spPr/>
      <dgm:t>
        <a:bodyPr/>
        <a:lstStyle/>
        <a:p>
          <a:r>
            <a:rPr lang="cs-CZ"/>
            <a:t>Povrchová, ohraničená koagulační nekróza</a:t>
          </a:r>
          <a:endParaRPr lang="en-US"/>
        </a:p>
      </dgm:t>
    </dgm:pt>
    <dgm:pt modelId="{99ED60FA-67DE-4BD2-9CFC-1435D0BE7B20}" type="parTrans" cxnId="{7D4CC647-EFCF-4600-8341-AF2B53C192FB}">
      <dgm:prSet/>
      <dgm:spPr/>
      <dgm:t>
        <a:bodyPr/>
        <a:lstStyle/>
        <a:p>
          <a:endParaRPr lang="en-US"/>
        </a:p>
      </dgm:t>
    </dgm:pt>
    <dgm:pt modelId="{06E36A8B-BEFB-4454-9E62-D6E775646918}" type="sibTrans" cxnId="{7D4CC647-EFCF-4600-8341-AF2B53C192FB}">
      <dgm:prSet/>
      <dgm:spPr/>
      <dgm:t>
        <a:bodyPr/>
        <a:lstStyle/>
        <a:p>
          <a:endParaRPr lang="en-US"/>
        </a:p>
      </dgm:t>
    </dgm:pt>
    <dgm:pt modelId="{71A3CA97-0046-4D71-B4B4-B821452F471F}">
      <dgm:prSet/>
      <dgm:spPr/>
      <dgm:t>
        <a:bodyPr/>
        <a:lstStyle/>
        <a:p>
          <a:r>
            <a:rPr lang="cs-CZ"/>
            <a:t>Hluboká neohraničená kolikvační nekróza</a:t>
          </a:r>
          <a:endParaRPr lang="en-US"/>
        </a:p>
      </dgm:t>
    </dgm:pt>
    <dgm:pt modelId="{8FA89B65-4895-41D2-978B-C326D82A1DB4}" type="parTrans" cxnId="{67700308-22E1-47B3-AC1B-7BAEB3595A01}">
      <dgm:prSet/>
      <dgm:spPr/>
      <dgm:t>
        <a:bodyPr/>
        <a:lstStyle/>
        <a:p>
          <a:endParaRPr lang="en-US"/>
        </a:p>
      </dgm:t>
    </dgm:pt>
    <dgm:pt modelId="{79ECADDA-F994-46E7-AC31-E22A466EF126}" type="sibTrans" cxnId="{67700308-22E1-47B3-AC1B-7BAEB3595A01}">
      <dgm:prSet/>
      <dgm:spPr/>
      <dgm:t>
        <a:bodyPr/>
        <a:lstStyle/>
        <a:p>
          <a:endParaRPr lang="en-US"/>
        </a:p>
      </dgm:t>
    </dgm:pt>
    <dgm:pt modelId="{6AB16723-0254-422F-BBA8-F1385C7A97C1}">
      <dgm:prSet/>
      <dgm:spPr/>
      <dgm:t>
        <a:bodyPr/>
        <a:lstStyle/>
        <a:p>
          <a:pPr>
            <a:defRPr b="1"/>
          </a:pPr>
          <a:r>
            <a:rPr lang="cs-CZ"/>
            <a:t>Působení na CNS</a:t>
          </a:r>
          <a:endParaRPr lang="en-US"/>
        </a:p>
      </dgm:t>
    </dgm:pt>
    <dgm:pt modelId="{702EA28D-8C7E-4EB3-9D42-98BD4C184B47}" type="parTrans" cxnId="{9971BBCF-4A8E-48E3-93B6-74E9B49A02CB}">
      <dgm:prSet/>
      <dgm:spPr/>
      <dgm:t>
        <a:bodyPr/>
        <a:lstStyle/>
        <a:p>
          <a:endParaRPr lang="en-US"/>
        </a:p>
      </dgm:t>
    </dgm:pt>
    <dgm:pt modelId="{8C2A3607-64FE-40B8-9F5C-07E659911B3C}" type="sibTrans" cxnId="{9971BBCF-4A8E-48E3-93B6-74E9B49A02CB}">
      <dgm:prSet/>
      <dgm:spPr/>
      <dgm:t>
        <a:bodyPr/>
        <a:lstStyle/>
        <a:p>
          <a:endParaRPr lang="en-US"/>
        </a:p>
      </dgm:t>
    </dgm:pt>
    <dgm:pt modelId="{05ED7FE0-A861-2C48-A747-17B6A23D6D13}" type="pres">
      <dgm:prSet presAssocID="{1604139F-D6C3-4C71-BB4E-09AC804327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4F10C60B-EEDC-8746-980C-0E129622C9C3}" type="pres">
      <dgm:prSet presAssocID="{1B2D75E9-C060-4B65-B313-7A6915FD6278}" presName="hierRoot1" presStyleCnt="0"/>
      <dgm:spPr/>
    </dgm:pt>
    <dgm:pt modelId="{3F52A3F7-F801-DF4E-93DC-5EF61F23B077}" type="pres">
      <dgm:prSet presAssocID="{1B2D75E9-C060-4B65-B313-7A6915FD6278}" presName="composite" presStyleCnt="0"/>
      <dgm:spPr/>
    </dgm:pt>
    <dgm:pt modelId="{9E32D068-C483-304D-99A6-4C798067ED19}" type="pres">
      <dgm:prSet presAssocID="{1B2D75E9-C060-4B65-B313-7A6915FD6278}" presName="background" presStyleLbl="node0" presStyleIdx="0" presStyleCnt="2"/>
      <dgm:spPr/>
    </dgm:pt>
    <dgm:pt modelId="{03F5CCF3-6CBC-F542-92C7-08DC25F0C900}" type="pres">
      <dgm:prSet presAssocID="{1B2D75E9-C060-4B65-B313-7A6915FD6278}" presName="text" presStyleLbl="fgAcc0" presStyleIdx="0" presStyleCnt="2">
        <dgm:presLayoutVars>
          <dgm:chPref val="3"/>
        </dgm:presLayoutVars>
      </dgm:prSet>
      <dgm:spPr/>
    </dgm:pt>
    <dgm:pt modelId="{8565200D-E0E0-8148-8ED9-95A0376C80BB}" type="pres">
      <dgm:prSet presAssocID="{1B2D75E9-C060-4B65-B313-7A6915FD6278}" presName="hierChild2" presStyleCnt="0"/>
      <dgm:spPr/>
    </dgm:pt>
    <dgm:pt modelId="{40AB8FD3-F4AB-384A-BF6B-95EFF7A35FD5}" type="pres">
      <dgm:prSet presAssocID="{99ED60FA-67DE-4BD2-9CFC-1435D0BE7B20}" presName="Name10" presStyleLbl="parChTrans1D2" presStyleIdx="0" presStyleCnt="2"/>
      <dgm:spPr/>
    </dgm:pt>
    <dgm:pt modelId="{A109AC1F-AFB6-C54E-B0C9-180E8E0FE63F}" type="pres">
      <dgm:prSet presAssocID="{7FF6D164-BAC0-4AFB-8999-DEFD1AE82B5B}" presName="hierRoot2" presStyleCnt="0"/>
      <dgm:spPr/>
    </dgm:pt>
    <dgm:pt modelId="{E7865DC9-ADD8-FA49-B676-2D08F5522F7E}" type="pres">
      <dgm:prSet presAssocID="{7FF6D164-BAC0-4AFB-8999-DEFD1AE82B5B}" presName="composite2" presStyleCnt="0"/>
      <dgm:spPr/>
    </dgm:pt>
    <dgm:pt modelId="{3B01A5CA-61B0-564E-82EB-5822FBFB5215}" type="pres">
      <dgm:prSet presAssocID="{7FF6D164-BAC0-4AFB-8999-DEFD1AE82B5B}" presName="background2" presStyleLbl="node2" presStyleIdx="0" presStyleCnt="2"/>
      <dgm:spPr/>
    </dgm:pt>
    <dgm:pt modelId="{1A6F5A6A-92F8-874F-B134-30E2AFC20E71}" type="pres">
      <dgm:prSet presAssocID="{7FF6D164-BAC0-4AFB-8999-DEFD1AE82B5B}" presName="text2" presStyleLbl="fgAcc2" presStyleIdx="0" presStyleCnt="2">
        <dgm:presLayoutVars>
          <dgm:chPref val="3"/>
        </dgm:presLayoutVars>
      </dgm:prSet>
      <dgm:spPr/>
    </dgm:pt>
    <dgm:pt modelId="{4CC08ADE-7982-984B-800E-8A06C6AF7CA5}" type="pres">
      <dgm:prSet presAssocID="{7FF6D164-BAC0-4AFB-8999-DEFD1AE82B5B}" presName="hierChild3" presStyleCnt="0"/>
      <dgm:spPr/>
    </dgm:pt>
    <dgm:pt modelId="{4C51CCC3-B1D2-E94B-9659-6E939772B194}" type="pres">
      <dgm:prSet presAssocID="{8FA89B65-4895-41D2-978B-C326D82A1DB4}" presName="Name10" presStyleLbl="parChTrans1D2" presStyleIdx="1" presStyleCnt="2"/>
      <dgm:spPr/>
    </dgm:pt>
    <dgm:pt modelId="{5E33F09F-9577-9C41-8633-2E8153A9D60B}" type="pres">
      <dgm:prSet presAssocID="{71A3CA97-0046-4D71-B4B4-B821452F471F}" presName="hierRoot2" presStyleCnt="0"/>
      <dgm:spPr/>
    </dgm:pt>
    <dgm:pt modelId="{7CE13570-C0D4-0D40-B06C-947CFD01A05E}" type="pres">
      <dgm:prSet presAssocID="{71A3CA97-0046-4D71-B4B4-B821452F471F}" presName="composite2" presStyleCnt="0"/>
      <dgm:spPr/>
    </dgm:pt>
    <dgm:pt modelId="{BF78E4D6-FB95-674F-8D9A-301B44B20ABF}" type="pres">
      <dgm:prSet presAssocID="{71A3CA97-0046-4D71-B4B4-B821452F471F}" presName="background2" presStyleLbl="node2" presStyleIdx="1" presStyleCnt="2"/>
      <dgm:spPr/>
    </dgm:pt>
    <dgm:pt modelId="{D0A7777B-74C3-CA48-9FFD-C42E28ECD5C2}" type="pres">
      <dgm:prSet presAssocID="{71A3CA97-0046-4D71-B4B4-B821452F471F}" presName="text2" presStyleLbl="fgAcc2" presStyleIdx="1" presStyleCnt="2">
        <dgm:presLayoutVars>
          <dgm:chPref val="3"/>
        </dgm:presLayoutVars>
      </dgm:prSet>
      <dgm:spPr/>
    </dgm:pt>
    <dgm:pt modelId="{857E5FD2-2DD1-1949-8261-0A400B461D9D}" type="pres">
      <dgm:prSet presAssocID="{71A3CA97-0046-4D71-B4B4-B821452F471F}" presName="hierChild3" presStyleCnt="0"/>
      <dgm:spPr/>
    </dgm:pt>
    <dgm:pt modelId="{48CD0F1B-26E0-8E4D-BC62-85314D47CDAC}" type="pres">
      <dgm:prSet presAssocID="{6AB16723-0254-422F-BBA8-F1385C7A97C1}" presName="hierRoot1" presStyleCnt="0"/>
      <dgm:spPr/>
    </dgm:pt>
    <dgm:pt modelId="{DCFF7A44-EC28-0A4C-AB3D-DB5EAB836AAC}" type="pres">
      <dgm:prSet presAssocID="{6AB16723-0254-422F-BBA8-F1385C7A97C1}" presName="composite" presStyleCnt="0"/>
      <dgm:spPr/>
    </dgm:pt>
    <dgm:pt modelId="{8236BA7D-8A2A-D548-B488-F9C613C4E544}" type="pres">
      <dgm:prSet presAssocID="{6AB16723-0254-422F-BBA8-F1385C7A97C1}" presName="background" presStyleLbl="node0" presStyleIdx="1" presStyleCnt="2"/>
      <dgm:spPr/>
    </dgm:pt>
    <dgm:pt modelId="{3238EA49-CC58-224E-B4E6-8C60809086DE}" type="pres">
      <dgm:prSet presAssocID="{6AB16723-0254-422F-BBA8-F1385C7A97C1}" presName="text" presStyleLbl="fgAcc0" presStyleIdx="1" presStyleCnt="2">
        <dgm:presLayoutVars>
          <dgm:chPref val="3"/>
        </dgm:presLayoutVars>
      </dgm:prSet>
      <dgm:spPr/>
    </dgm:pt>
    <dgm:pt modelId="{FA612506-C450-0543-8BC2-A47E593D92A2}" type="pres">
      <dgm:prSet presAssocID="{6AB16723-0254-422F-BBA8-F1385C7A97C1}" presName="hierChild2" presStyleCnt="0"/>
      <dgm:spPr/>
    </dgm:pt>
  </dgm:ptLst>
  <dgm:cxnLst>
    <dgm:cxn modelId="{6954A205-0F9E-9F4C-9DDC-12AF30B1A369}" type="presOf" srcId="{99ED60FA-67DE-4BD2-9CFC-1435D0BE7B20}" destId="{40AB8FD3-F4AB-384A-BF6B-95EFF7A35FD5}" srcOrd="0" destOrd="0" presId="urn:microsoft.com/office/officeart/2005/8/layout/hierarchy1"/>
    <dgm:cxn modelId="{67700308-22E1-47B3-AC1B-7BAEB3595A01}" srcId="{1B2D75E9-C060-4B65-B313-7A6915FD6278}" destId="{71A3CA97-0046-4D71-B4B4-B821452F471F}" srcOrd="1" destOrd="0" parTransId="{8FA89B65-4895-41D2-978B-C326D82A1DB4}" sibTransId="{79ECADDA-F994-46E7-AC31-E22A466EF126}"/>
    <dgm:cxn modelId="{54F85C1D-DB6C-487F-9AAE-A2DA5F259FE0}" srcId="{1604139F-D6C3-4C71-BB4E-09AC80432713}" destId="{1B2D75E9-C060-4B65-B313-7A6915FD6278}" srcOrd="0" destOrd="0" parTransId="{E58C3EF3-DE41-484F-BAC8-820FA584A10B}" sibTransId="{53815C8D-6279-443D-BC2B-4AA74E45F4F0}"/>
    <dgm:cxn modelId="{7D4CC647-EFCF-4600-8341-AF2B53C192FB}" srcId="{1B2D75E9-C060-4B65-B313-7A6915FD6278}" destId="{7FF6D164-BAC0-4AFB-8999-DEFD1AE82B5B}" srcOrd="0" destOrd="0" parTransId="{99ED60FA-67DE-4BD2-9CFC-1435D0BE7B20}" sibTransId="{06E36A8B-BEFB-4454-9E62-D6E775646918}"/>
    <dgm:cxn modelId="{4927964D-BFA7-A149-9644-AD8D1D75AB2D}" type="presOf" srcId="{6AB16723-0254-422F-BBA8-F1385C7A97C1}" destId="{3238EA49-CC58-224E-B4E6-8C60809086DE}" srcOrd="0" destOrd="0" presId="urn:microsoft.com/office/officeart/2005/8/layout/hierarchy1"/>
    <dgm:cxn modelId="{FAD8C36D-5A62-4D44-A970-BF58C6CA505D}" type="presOf" srcId="{7FF6D164-BAC0-4AFB-8999-DEFD1AE82B5B}" destId="{1A6F5A6A-92F8-874F-B134-30E2AFC20E71}" srcOrd="0" destOrd="0" presId="urn:microsoft.com/office/officeart/2005/8/layout/hierarchy1"/>
    <dgm:cxn modelId="{4CE18881-FD6B-C247-9547-545AE10873AB}" type="presOf" srcId="{71A3CA97-0046-4D71-B4B4-B821452F471F}" destId="{D0A7777B-74C3-CA48-9FFD-C42E28ECD5C2}" srcOrd="0" destOrd="0" presId="urn:microsoft.com/office/officeart/2005/8/layout/hierarchy1"/>
    <dgm:cxn modelId="{069E9E91-2490-9448-800A-FB8EE52FA925}" type="presOf" srcId="{1B2D75E9-C060-4B65-B313-7A6915FD6278}" destId="{03F5CCF3-6CBC-F542-92C7-08DC25F0C900}" srcOrd="0" destOrd="0" presId="urn:microsoft.com/office/officeart/2005/8/layout/hierarchy1"/>
    <dgm:cxn modelId="{62949DCC-FEC1-3744-8D5A-A71BBA6C86D8}" type="presOf" srcId="{1604139F-D6C3-4C71-BB4E-09AC80432713}" destId="{05ED7FE0-A861-2C48-A747-17B6A23D6D13}" srcOrd="0" destOrd="0" presId="urn:microsoft.com/office/officeart/2005/8/layout/hierarchy1"/>
    <dgm:cxn modelId="{9971BBCF-4A8E-48E3-93B6-74E9B49A02CB}" srcId="{1604139F-D6C3-4C71-BB4E-09AC80432713}" destId="{6AB16723-0254-422F-BBA8-F1385C7A97C1}" srcOrd="1" destOrd="0" parTransId="{702EA28D-8C7E-4EB3-9D42-98BD4C184B47}" sibTransId="{8C2A3607-64FE-40B8-9F5C-07E659911B3C}"/>
    <dgm:cxn modelId="{74BA7BED-6585-534D-92C1-37DC2775B786}" type="presOf" srcId="{8FA89B65-4895-41D2-978B-C326D82A1DB4}" destId="{4C51CCC3-B1D2-E94B-9659-6E939772B194}" srcOrd="0" destOrd="0" presId="urn:microsoft.com/office/officeart/2005/8/layout/hierarchy1"/>
    <dgm:cxn modelId="{6DE5D26B-509B-9143-9883-1A65EAAA1D17}" type="presParOf" srcId="{05ED7FE0-A861-2C48-A747-17B6A23D6D13}" destId="{4F10C60B-EEDC-8746-980C-0E129622C9C3}" srcOrd="0" destOrd="0" presId="urn:microsoft.com/office/officeart/2005/8/layout/hierarchy1"/>
    <dgm:cxn modelId="{EFF62BFC-3DC2-194A-80A9-488147FF1715}" type="presParOf" srcId="{4F10C60B-EEDC-8746-980C-0E129622C9C3}" destId="{3F52A3F7-F801-DF4E-93DC-5EF61F23B077}" srcOrd="0" destOrd="0" presId="urn:microsoft.com/office/officeart/2005/8/layout/hierarchy1"/>
    <dgm:cxn modelId="{D577D1ED-5E55-704D-A593-94748A84B501}" type="presParOf" srcId="{3F52A3F7-F801-DF4E-93DC-5EF61F23B077}" destId="{9E32D068-C483-304D-99A6-4C798067ED19}" srcOrd="0" destOrd="0" presId="urn:microsoft.com/office/officeart/2005/8/layout/hierarchy1"/>
    <dgm:cxn modelId="{9CD82224-6CEE-9A4A-A197-DF02BAF1682F}" type="presParOf" srcId="{3F52A3F7-F801-DF4E-93DC-5EF61F23B077}" destId="{03F5CCF3-6CBC-F542-92C7-08DC25F0C900}" srcOrd="1" destOrd="0" presId="urn:microsoft.com/office/officeart/2005/8/layout/hierarchy1"/>
    <dgm:cxn modelId="{F6062CBB-B67B-0444-B42D-2610D667FF1C}" type="presParOf" srcId="{4F10C60B-EEDC-8746-980C-0E129622C9C3}" destId="{8565200D-E0E0-8148-8ED9-95A0376C80BB}" srcOrd="1" destOrd="0" presId="urn:microsoft.com/office/officeart/2005/8/layout/hierarchy1"/>
    <dgm:cxn modelId="{84A1A771-2933-D340-983D-B674E98B228B}" type="presParOf" srcId="{8565200D-E0E0-8148-8ED9-95A0376C80BB}" destId="{40AB8FD3-F4AB-384A-BF6B-95EFF7A35FD5}" srcOrd="0" destOrd="0" presId="urn:microsoft.com/office/officeart/2005/8/layout/hierarchy1"/>
    <dgm:cxn modelId="{E2F4ACE9-926D-B247-9E16-443C2D7FF5E5}" type="presParOf" srcId="{8565200D-E0E0-8148-8ED9-95A0376C80BB}" destId="{A109AC1F-AFB6-C54E-B0C9-180E8E0FE63F}" srcOrd="1" destOrd="0" presId="urn:microsoft.com/office/officeart/2005/8/layout/hierarchy1"/>
    <dgm:cxn modelId="{3A8548E0-3E82-F54A-B74E-0EF1907EB1D8}" type="presParOf" srcId="{A109AC1F-AFB6-C54E-B0C9-180E8E0FE63F}" destId="{E7865DC9-ADD8-FA49-B676-2D08F5522F7E}" srcOrd="0" destOrd="0" presId="urn:microsoft.com/office/officeart/2005/8/layout/hierarchy1"/>
    <dgm:cxn modelId="{EE7E3CDA-BAEF-C147-95EB-3A5F068D9388}" type="presParOf" srcId="{E7865DC9-ADD8-FA49-B676-2D08F5522F7E}" destId="{3B01A5CA-61B0-564E-82EB-5822FBFB5215}" srcOrd="0" destOrd="0" presId="urn:microsoft.com/office/officeart/2005/8/layout/hierarchy1"/>
    <dgm:cxn modelId="{05E5317D-2843-084C-8794-4D277782B97F}" type="presParOf" srcId="{E7865DC9-ADD8-FA49-B676-2D08F5522F7E}" destId="{1A6F5A6A-92F8-874F-B134-30E2AFC20E71}" srcOrd="1" destOrd="0" presId="urn:microsoft.com/office/officeart/2005/8/layout/hierarchy1"/>
    <dgm:cxn modelId="{F6D53C53-A956-984A-A6FC-BE977DDF0C24}" type="presParOf" srcId="{A109AC1F-AFB6-C54E-B0C9-180E8E0FE63F}" destId="{4CC08ADE-7982-984B-800E-8A06C6AF7CA5}" srcOrd="1" destOrd="0" presId="urn:microsoft.com/office/officeart/2005/8/layout/hierarchy1"/>
    <dgm:cxn modelId="{5A5717AE-F9F3-5848-B753-57B3633A6DC0}" type="presParOf" srcId="{8565200D-E0E0-8148-8ED9-95A0376C80BB}" destId="{4C51CCC3-B1D2-E94B-9659-6E939772B194}" srcOrd="2" destOrd="0" presId="urn:microsoft.com/office/officeart/2005/8/layout/hierarchy1"/>
    <dgm:cxn modelId="{18221993-1950-DB4F-A5F8-03C7000FDBDE}" type="presParOf" srcId="{8565200D-E0E0-8148-8ED9-95A0376C80BB}" destId="{5E33F09F-9577-9C41-8633-2E8153A9D60B}" srcOrd="3" destOrd="0" presId="urn:microsoft.com/office/officeart/2005/8/layout/hierarchy1"/>
    <dgm:cxn modelId="{5DFD281D-2B18-3046-825B-AFD924CD9A89}" type="presParOf" srcId="{5E33F09F-9577-9C41-8633-2E8153A9D60B}" destId="{7CE13570-C0D4-0D40-B06C-947CFD01A05E}" srcOrd="0" destOrd="0" presId="urn:microsoft.com/office/officeart/2005/8/layout/hierarchy1"/>
    <dgm:cxn modelId="{A7EE5E4E-890D-F446-8DF6-A0B1FC8C5915}" type="presParOf" srcId="{7CE13570-C0D4-0D40-B06C-947CFD01A05E}" destId="{BF78E4D6-FB95-674F-8D9A-301B44B20ABF}" srcOrd="0" destOrd="0" presId="urn:microsoft.com/office/officeart/2005/8/layout/hierarchy1"/>
    <dgm:cxn modelId="{F6C88957-36D5-0543-AC39-CDB936E6B324}" type="presParOf" srcId="{7CE13570-C0D4-0D40-B06C-947CFD01A05E}" destId="{D0A7777B-74C3-CA48-9FFD-C42E28ECD5C2}" srcOrd="1" destOrd="0" presId="urn:microsoft.com/office/officeart/2005/8/layout/hierarchy1"/>
    <dgm:cxn modelId="{D4ED9CE0-B9A1-D641-AD19-D8DEB58396C0}" type="presParOf" srcId="{5E33F09F-9577-9C41-8633-2E8153A9D60B}" destId="{857E5FD2-2DD1-1949-8261-0A400B461D9D}" srcOrd="1" destOrd="0" presId="urn:microsoft.com/office/officeart/2005/8/layout/hierarchy1"/>
    <dgm:cxn modelId="{85D5C1E4-C170-2841-AA15-E8295940BCE0}" type="presParOf" srcId="{05ED7FE0-A861-2C48-A747-17B6A23D6D13}" destId="{48CD0F1B-26E0-8E4D-BC62-85314D47CDAC}" srcOrd="1" destOrd="0" presId="urn:microsoft.com/office/officeart/2005/8/layout/hierarchy1"/>
    <dgm:cxn modelId="{DFBA4A94-9E46-744F-8881-E9909695D269}" type="presParOf" srcId="{48CD0F1B-26E0-8E4D-BC62-85314D47CDAC}" destId="{DCFF7A44-EC28-0A4C-AB3D-DB5EAB836AAC}" srcOrd="0" destOrd="0" presId="urn:microsoft.com/office/officeart/2005/8/layout/hierarchy1"/>
    <dgm:cxn modelId="{F5A0A242-1D94-8546-A317-FF6D3E9B1162}" type="presParOf" srcId="{DCFF7A44-EC28-0A4C-AB3D-DB5EAB836AAC}" destId="{8236BA7D-8A2A-D548-B488-F9C613C4E544}" srcOrd="0" destOrd="0" presId="urn:microsoft.com/office/officeart/2005/8/layout/hierarchy1"/>
    <dgm:cxn modelId="{6C749B15-54E3-984F-BAD9-C4340B6096CF}" type="presParOf" srcId="{DCFF7A44-EC28-0A4C-AB3D-DB5EAB836AAC}" destId="{3238EA49-CC58-224E-B4E6-8C60809086DE}" srcOrd="1" destOrd="0" presId="urn:microsoft.com/office/officeart/2005/8/layout/hierarchy1"/>
    <dgm:cxn modelId="{B1E9BCEC-F0EF-8041-9C23-19CF960354AD}" type="presParOf" srcId="{48CD0F1B-26E0-8E4D-BC62-85314D47CDAC}" destId="{FA612506-C450-0543-8BC2-A47E593D92A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EBC2C-196F-6F42-BB08-4D160CBB0E40}">
      <dsp:nvSpPr>
        <dsp:cNvPr id="0" name=""/>
        <dsp:cNvSpPr/>
      </dsp:nvSpPr>
      <dsp:spPr>
        <a:xfrm>
          <a:off x="7188675" y="1229934"/>
          <a:ext cx="2107640" cy="501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1773"/>
              </a:lnTo>
              <a:lnTo>
                <a:pt x="2107640" y="341773"/>
              </a:lnTo>
              <a:lnTo>
                <a:pt x="2107640" y="501522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ADCA0A-764B-614E-94C6-535A6E2C3A29}">
      <dsp:nvSpPr>
        <dsp:cNvPr id="0" name=""/>
        <dsp:cNvSpPr/>
      </dsp:nvSpPr>
      <dsp:spPr>
        <a:xfrm>
          <a:off x="7142955" y="1229934"/>
          <a:ext cx="91440" cy="50152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1522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F2B6B4-AAEC-9F40-BDE2-843D393E53DD}">
      <dsp:nvSpPr>
        <dsp:cNvPr id="0" name=""/>
        <dsp:cNvSpPr/>
      </dsp:nvSpPr>
      <dsp:spPr>
        <a:xfrm>
          <a:off x="5081035" y="1229934"/>
          <a:ext cx="2107640" cy="501522"/>
        </a:xfrm>
        <a:custGeom>
          <a:avLst/>
          <a:gdLst/>
          <a:ahLst/>
          <a:cxnLst/>
          <a:rect l="0" t="0" r="0" b="0"/>
          <a:pathLst>
            <a:path>
              <a:moveTo>
                <a:pt x="2107640" y="0"/>
              </a:moveTo>
              <a:lnTo>
                <a:pt x="2107640" y="341773"/>
              </a:lnTo>
              <a:lnTo>
                <a:pt x="0" y="341773"/>
              </a:lnTo>
              <a:lnTo>
                <a:pt x="0" y="501522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FA1E61-3664-9F4A-B987-DE0AACC5A5EE}">
      <dsp:nvSpPr>
        <dsp:cNvPr id="0" name=""/>
        <dsp:cNvSpPr/>
      </dsp:nvSpPr>
      <dsp:spPr>
        <a:xfrm>
          <a:off x="3538" y="134920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697803-D421-D948-B47A-DF2AD1981FC0}">
      <dsp:nvSpPr>
        <dsp:cNvPr id="0" name=""/>
        <dsp:cNvSpPr/>
      </dsp:nvSpPr>
      <dsp:spPr>
        <a:xfrm>
          <a:off x="195142" y="316943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300" kern="1200"/>
            <a:t>Chorobný stav organismu po vstřebání toxické látky</a:t>
          </a:r>
          <a:endParaRPr lang="en-US" sz="1300" kern="1200"/>
        </a:p>
      </dsp:txBody>
      <dsp:txXfrm>
        <a:off x="227214" y="349015"/>
        <a:ext cx="1660288" cy="1030870"/>
      </dsp:txXfrm>
    </dsp:sp>
    <dsp:sp modelId="{CF4DACF8-151A-3A4F-AF1F-780BA8A2EBFE}">
      <dsp:nvSpPr>
        <dsp:cNvPr id="0" name=""/>
        <dsp:cNvSpPr/>
      </dsp:nvSpPr>
      <dsp:spPr>
        <a:xfrm>
          <a:off x="2111179" y="134920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D3C184D-A601-7E4A-8D8B-2E639996BC0A}">
      <dsp:nvSpPr>
        <dsp:cNvPr id="0" name=""/>
        <dsp:cNvSpPr/>
      </dsp:nvSpPr>
      <dsp:spPr>
        <a:xfrm>
          <a:off x="2302782" y="316943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300" kern="1200"/>
            <a:t>Xenobiotika = cizorodé látky, které se v lidském organismu běžně nevyskytují</a:t>
          </a:r>
          <a:endParaRPr lang="en-US" sz="1300" kern="1200"/>
        </a:p>
      </dsp:txBody>
      <dsp:txXfrm>
        <a:off x="2334854" y="349015"/>
        <a:ext cx="1660288" cy="1030870"/>
      </dsp:txXfrm>
    </dsp:sp>
    <dsp:sp modelId="{C4940C78-63C4-E84C-90CE-45F6F0859B26}">
      <dsp:nvSpPr>
        <dsp:cNvPr id="0" name=""/>
        <dsp:cNvSpPr/>
      </dsp:nvSpPr>
      <dsp:spPr>
        <a:xfrm>
          <a:off x="4218819" y="134920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96BA169-F9E8-E34E-9291-835B1207F602}">
      <dsp:nvSpPr>
        <dsp:cNvPr id="0" name=""/>
        <dsp:cNvSpPr/>
      </dsp:nvSpPr>
      <dsp:spPr>
        <a:xfrm>
          <a:off x="4410422" y="316943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300" kern="1200"/>
            <a:t>Toxicita = množství nebo koncentrace toxické látky</a:t>
          </a:r>
          <a:endParaRPr lang="en-US" sz="1300" kern="1200"/>
        </a:p>
      </dsp:txBody>
      <dsp:txXfrm>
        <a:off x="4442494" y="349015"/>
        <a:ext cx="1660288" cy="1030870"/>
      </dsp:txXfrm>
    </dsp:sp>
    <dsp:sp modelId="{917A1F9A-64CB-B14E-96DF-838705118355}">
      <dsp:nvSpPr>
        <dsp:cNvPr id="0" name=""/>
        <dsp:cNvSpPr/>
      </dsp:nvSpPr>
      <dsp:spPr>
        <a:xfrm>
          <a:off x="6326459" y="134920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BFC445-CB18-4D4B-9B31-609E32AFAB3D}">
      <dsp:nvSpPr>
        <dsp:cNvPr id="0" name=""/>
        <dsp:cNvSpPr/>
      </dsp:nvSpPr>
      <dsp:spPr>
        <a:xfrm>
          <a:off x="6518063" y="316943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300" kern="1200"/>
            <a:t>Vnik do těla</a:t>
          </a:r>
          <a:endParaRPr lang="en-US" sz="1300" kern="1200"/>
        </a:p>
      </dsp:txBody>
      <dsp:txXfrm>
        <a:off x="6550135" y="349015"/>
        <a:ext cx="1660288" cy="1030870"/>
      </dsp:txXfrm>
    </dsp:sp>
    <dsp:sp modelId="{B7BE8152-FE90-5040-9F08-CC96DA729930}">
      <dsp:nvSpPr>
        <dsp:cNvPr id="0" name=""/>
        <dsp:cNvSpPr/>
      </dsp:nvSpPr>
      <dsp:spPr>
        <a:xfrm>
          <a:off x="4218819" y="1731457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F9F0AB-DCF8-C848-9B78-4130A113272E}">
      <dsp:nvSpPr>
        <dsp:cNvPr id="0" name=""/>
        <dsp:cNvSpPr/>
      </dsp:nvSpPr>
      <dsp:spPr>
        <a:xfrm>
          <a:off x="4410422" y="1913481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Přes GIT</a:t>
          </a:r>
          <a:endParaRPr lang="en-US" sz="1300" kern="1200"/>
        </a:p>
      </dsp:txBody>
      <dsp:txXfrm>
        <a:off x="4442494" y="1945553"/>
        <a:ext cx="1660288" cy="1030870"/>
      </dsp:txXfrm>
    </dsp:sp>
    <dsp:sp modelId="{50E30BF3-E26C-B74C-8438-A922461EFF7E}">
      <dsp:nvSpPr>
        <dsp:cNvPr id="0" name=""/>
        <dsp:cNvSpPr/>
      </dsp:nvSpPr>
      <dsp:spPr>
        <a:xfrm>
          <a:off x="6326459" y="1731457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8E110A-370A-B747-81E2-2366BD022125}">
      <dsp:nvSpPr>
        <dsp:cNvPr id="0" name=""/>
        <dsp:cNvSpPr/>
      </dsp:nvSpPr>
      <dsp:spPr>
        <a:xfrm>
          <a:off x="6518063" y="1913481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Dýchacím ústrojím</a:t>
          </a:r>
          <a:endParaRPr lang="en-US" sz="1300" kern="1200"/>
        </a:p>
      </dsp:txBody>
      <dsp:txXfrm>
        <a:off x="6550135" y="1945553"/>
        <a:ext cx="1660288" cy="1030870"/>
      </dsp:txXfrm>
    </dsp:sp>
    <dsp:sp modelId="{02E98174-523E-D94B-B235-AF0047C19D58}">
      <dsp:nvSpPr>
        <dsp:cNvPr id="0" name=""/>
        <dsp:cNvSpPr/>
      </dsp:nvSpPr>
      <dsp:spPr>
        <a:xfrm>
          <a:off x="8434099" y="1731457"/>
          <a:ext cx="1724432" cy="1095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4BC7DE-0CB0-8044-8650-B0989E5081C2}">
      <dsp:nvSpPr>
        <dsp:cNvPr id="0" name=""/>
        <dsp:cNvSpPr/>
      </dsp:nvSpPr>
      <dsp:spPr>
        <a:xfrm>
          <a:off x="8625703" y="1913481"/>
          <a:ext cx="1724432" cy="10950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Přes pokožku</a:t>
          </a:r>
          <a:endParaRPr lang="en-US" sz="1300" kern="1200"/>
        </a:p>
      </dsp:txBody>
      <dsp:txXfrm>
        <a:off x="8657775" y="1945553"/>
        <a:ext cx="1660288" cy="103087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208E8A-3F40-2B4C-8F46-969322F86028}">
      <dsp:nvSpPr>
        <dsp:cNvPr id="0" name=""/>
        <dsp:cNvSpPr/>
      </dsp:nvSpPr>
      <dsp:spPr>
        <a:xfrm>
          <a:off x="695" y="814962"/>
          <a:ext cx="3026983" cy="1513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kern="1200"/>
            <a:t>Etylalkohol</a:t>
          </a:r>
          <a:endParaRPr lang="en-US" sz="4600" kern="1200"/>
        </a:p>
      </dsp:txBody>
      <dsp:txXfrm>
        <a:off x="695" y="814962"/>
        <a:ext cx="3026983" cy="1513491"/>
      </dsp:txXfrm>
    </dsp:sp>
    <dsp:sp modelId="{575FFE1B-5A91-4240-A4B3-ABEB50D30444}">
      <dsp:nvSpPr>
        <dsp:cNvPr id="0" name=""/>
        <dsp:cNvSpPr/>
      </dsp:nvSpPr>
      <dsp:spPr>
        <a:xfrm>
          <a:off x="3663345" y="814962"/>
          <a:ext cx="3026983" cy="1513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kern="1200"/>
            <a:t>Metylalkohol</a:t>
          </a:r>
          <a:endParaRPr lang="en-US" sz="4600" kern="1200"/>
        </a:p>
      </dsp:txBody>
      <dsp:txXfrm>
        <a:off x="3663345" y="814962"/>
        <a:ext cx="3026983" cy="1513491"/>
      </dsp:txXfrm>
    </dsp:sp>
    <dsp:sp modelId="{DC20774A-0775-D04A-8BBC-5B9953F375A9}">
      <dsp:nvSpPr>
        <dsp:cNvPr id="0" name=""/>
        <dsp:cNvSpPr/>
      </dsp:nvSpPr>
      <dsp:spPr>
        <a:xfrm>
          <a:off x="7325996" y="814962"/>
          <a:ext cx="3026983" cy="151349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600" kern="1200"/>
            <a:t>Etylenglykol</a:t>
          </a:r>
          <a:endParaRPr lang="en-US" sz="4600" kern="1200"/>
        </a:p>
      </dsp:txBody>
      <dsp:txXfrm>
        <a:off x="7325996" y="814962"/>
        <a:ext cx="3026983" cy="151349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C2AE6-0BC5-BF43-8DF9-091D0D62D75C}">
      <dsp:nvSpPr>
        <dsp:cNvPr id="0" name=""/>
        <dsp:cNvSpPr/>
      </dsp:nvSpPr>
      <dsp:spPr>
        <a:xfrm>
          <a:off x="3343268" y="1197921"/>
          <a:ext cx="1152528" cy="54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786"/>
              </a:lnTo>
              <a:lnTo>
                <a:pt x="1152528" y="373786"/>
              </a:lnTo>
              <a:lnTo>
                <a:pt x="1152528" y="548498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7EDAD3-FEFB-5D47-8CD5-C5994B9F1D01}">
      <dsp:nvSpPr>
        <dsp:cNvPr id="0" name=""/>
        <dsp:cNvSpPr/>
      </dsp:nvSpPr>
      <dsp:spPr>
        <a:xfrm>
          <a:off x="2190740" y="1197921"/>
          <a:ext cx="1152528" cy="548498"/>
        </a:xfrm>
        <a:custGeom>
          <a:avLst/>
          <a:gdLst/>
          <a:ahLst/>
          <a:cxnLst/>
          <a:rect l="0" t="0" r="0" b="0"/>
          <a:pathLst>
            <a:path>
              <a:moveTo>
                <a:pt x="1152528" y="0"/>
              </a:moveTo>
              <a:lnTo>
                <a:pt x="1152528" y="373786"/>
              </a:lnTo>
              <a:lnTo>
                <a:pt x="0" y="373786"/>
              </a:lnTo>
              <a:lnTo>
                <a:pt x="0" y="548498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6C5DC9-9CC7-6449-8F3E-82A9729FCB1C}">
      <dsp:nvSpPr>
        <dsp:cNvPr id="0" name=""/>
        <dsp:cNvSpPr/>
      </dsp:nvSpPr>
      <dsp:spPr>
        <a:xfrm>
          <a:off x="2400290" y="339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110F184-CCA9-6C4D-BB7B-4903DE8601BE}">
      <dsp:nvSpPr>
        <dsp:cNvPr id="0" name=""/>
        <dsp:cNvSpPr/>
      </dsp:nvSpPr>
      <dsp:spPr>
        <a:xfrm>
          <a:off x="2609841" y="199412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Insekticidy</a:t>
          </a:r>
          <a:endParaRPr lang="en-US" sz="1900" kern="1200"/>
        </a:p>
      </dsp:txBody>
      <dsp:txXfrm>
        <a:off x="2644917" y="234488"/>
        <a:ext cx="1815804" cy="1127430"/>
      </dsp:txXfrm>
    </dsp:sp>
    <dsp:sp modelId="{C852872F-AE1C-8842-BB40-50C56BE3A74F}">
      <dsp:nvSpPr>
        <dsp:cNvPr id="0" name=""/>
        <dsp:cNvSpPr/>
      </dsp:nvSpPr>
      <dsp:spPr>
        <a:xfrm>
          <a:off x="1247761" y="1746420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1379EDA-8B9F-A740-A8FF-EC2795EFDD2F}">
      <dsp:nvSpPr>
        <dsp:cNvPr id="0" name=""/>
        <dsp:cNvSpPr/>
      </dsp:nvSpPr>
      <dsp:spPr>
        <a:xfrm>
          <a:off x="1457312" y="1945494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Organofosforové</a:t>
          </a:r>
          <a:endParaRPr lang="en-US" sz="1900" kern="1200"/>
        </a:p>
      </dsp:txBody>
      <dsp:txXfrm>
        <a:off x="1492388" y="1980570"/>
        <a:ext cx="1815804" cy="1127430"/>
      </dsp:txXfrm>
    </dsp:sp>
    <dsp:sp modelId="{4868B73F-1CF0-AD4E-BC79-F54A8EDAD872}">
      <dsp:nvSpPr>
        <dsp:cNvPr id="0" name=""/>
        <dsp:cNvSpPr/>
      </dsp:nvSpPr>
      <dsp:spPr>
        <a:xfrm>
          <a:off x="3552819" y="1746420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520E611-409C-164F-8F5A-AC72785DD74B}">
      <dsp:nvSpPr>
        <dsp:cNvPr id="0" name=""/>
        <dsp:cNvSpPr/>
      </dsp:nvSpPr>
      <dsp:spPr>
        <a:xfrm>
          <a:off x="3762370" y="1945494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Karbamátové </a:t>
          </a:r>
          <a:endParaRPr lang="en-US" sz="1900" kern="1200"/>
        </a:p>
      </dsp:txBody>
      <dsp:txXfrm>
        <a:off x="3797446" y="1980570"/>
        <a:ext cx="1815804" cy="1127430"/>
      </dsp:txXfrm>
    </dsp:sp>
    <dsp:sp modelId="{7210DB97-86A0-E44F-A702-3ABB5972C0D2}">
      <dsp:nvSpPr>
        <dsp:cNvPr id="0" name=""/>
        <dsp:cNvSpPr/>
      </dsp:nvSpPr>
      <dsp:spPr>
        <a:xfrm>
          <a:off x="4705348" y="339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43FD78-E883-424D-8040-7B3C3F841F52}">
      <dsp:nvSpPr>
        <dsp:cNvPr id="0" name=""/>
        <dsp:cNvSpPr/>
      </dsp:nvSpPr>
      <dsp:spPr>
        <a:xfrm>
          <a:off x="4914899" y="199412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Herbicidy</a:t>
          </a:r>
          <a:endParaRPr lang="en-US" sz="1900" kern="1200"/>
        </a:p>
      </dsp:txBody>
      <dsp:txXfrm>
        <a:off x="4949975" y="234488"/>
        <a:ext cx="1815804" cy="1127430"/>
      </dsp:txXfrm>
    </dsp:sp>
    <dsp:sp modelId="{B9F775E7-5B0D-E644-9AFF-1E98EBB45C46}">
      <dsp:nvSpPr>
        <dsp:cNvPr id="0" name=""/>
        <dsp:cNvSpPr/>
      </dsp:nvSpPr>
      <dsp:spPr>
        <a:xfrm>
          <a:off x="7010406" y="339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989CD4-7831-DA44-8AC3-C39AF740C265}">
      <dsp:nvSpPr>
        <dsp:cNvPr id="0" name=""/>
        <dsp:cNvSpPr/>
      </dsp:nvSpPr>
      <dsp:spPr>
        <a:xfrm>
          <a:off x="7219956" y="199412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/>
            <a:t>Rodenticidy </a:t>
          </a:r>
          <a:endParaRPr lang="en-US" sz="1900" kern="1200"/>
        </a:p>
      </dsp:txBody>
      <dsp:txXfrm>
        <a:off x="7255032" y="234488"/>
        <a:ext cx="1815804" cy="112743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F86D9-07C5-7642-B91D-D097B3E81F59}">
      <dsp:nvSpPr>
        <dsp:cNvPr id="0" name=""/>
        <dsp:cNvSpPr/>
      </dsp:nvSpPr>
      <dsp:spPr>
        <a:xfrm>
          <a:off x="3033" y="7534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Hypertermie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Úpal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Úžeh 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Popáleniny </a:t>
          </a:r>
          <a:endParaRPr lang="en-US" sz="1800" kern="1200"/>
        </a:p>
      </dsp:txBody>
      <dsp:txXfrm>
        <a:off x="3033" y="7534"/>
        <a:ext cx="2406420" cy="1443852"/>
      </dsp:txXfrm>
    </dsp:sp>
    <dsp:sp modelId="{267E7127-333F-0843-99DB-432E044C3934}">
      <dsp:nvSpPr>
        <dsp:cNvPr id="0" name=""/>
        <dsp:cNvSpPr/>
      </dsp:nvSpPr>
      <dsp:spPr>
        <a:xfrm>
          <a:off x="2650095" y="7534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-250791"/>
                <a:satOff val="-1761"/>
                <a:lumOff val="490"/>
                <a:alphaOff val="0"/>
                <a:tint val="96000"/>
                <a:lumMod val="104000"/>
              </a:schemeClr>
            </a:gs>
            <a:gs pos="100000">
              <a:schemeClr val="accent2">
                <a:hueOff val="-250791"/>
                <a:satOff val="-1761"/>
                <a:lumOff val="49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Poškození chladem</a:t>
          </a:r>
          <a:endParaRPr lang="en-US" sz="23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Hypotermie</a:t>
          </a:r>
          <a:endParaRPr lang="en-US" sz="18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800" kern="1200"/>
            <a:t>Omrzliny </a:t>
          </a:r>
          <a:endParaRPr lang="en-US" sz="1800" kern="1200"/>
        </a:p>
      </dsp:txBody>
      <dsp:txXfrm>
        <a:off x="2650095" y="7534"/>
        <a:ext cx="2406420" cy="1443852"/>
      </dsp:txXfrm>
    </dsp:sp>
    <dsp:sp modelId="{A3DD2AF0-BA33-E549-8439-D3E4ECA79AAC}">
      <dsp:nvSpPr>
        <dsp:cNvPr id="0" name=""/>
        <dsp:cNvSpPr/>
      </dsp:nvSpPr>
      <dsp:spPr>
        <a:xfrm>
          <a:off x="5297158" y="7534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-501581"/>
                <a:satOff val="-3521"/>
                <a:lumOff val="980"/>
                <a:alphaOff val="0"/>
                <a:tint val="96000"/>
                <a:lumMod val="104000"/>
              </a:schemeClr>
            </a:gs>
            <a:gs pos="100000">
              <a:schemeClr val="accent2">
                <a:hueOff val="-501581"/>
                <a:satOff val="-3521"/>
                <a:lumOff val="98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Poškození elektrickým proudem</a:t>
          </a:r>
          <a:endParaRPr lang="en-US" sz="2300" kern="1200"/>
        </a:p>
      </dsp:txBody>
      <dsp:txXfrm>
        <a:off x="5297158" y="7534"/>
        <a:ext cx="2406420" cy="1443852"/>
      </dsp:txXfrm>
    </dsp:sp>
    <dsp:sp modelId="{21316177-F998-274E-AEA4-1BDB5EE151EF}">
      <dsp:nvSpPr>
        <dsp:cNvPr id="0" name=""/>
        <dsp:cNvSpPr/>
      </dsp:nvSpPr>
      <dsp:spPr>
        <a:xfrm>
          <a:off x="7944221" y="7534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-752372"/>
                <a:satOff val="-5282"/>
                <a:lumOff val="1470"/>
                <a:alphaOff val="0"/>
                <a:tint val="96000"/>
                <a:lumMod val="104000"/>
              </a:schemeClr>
            </a:gs>
            <a:gs pos="100000">
              <a:schemeClr val="accent2">
                <a:hueOff val="-752372"/>
                <a:satOff val="-5282"/>
                <a:lumOff val="147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Tonutí</a:t>
          </a:r>
          <a:endParaRPr lang="en-US" sz="2300" kern="1200"/>
        </a:p>
      </dsp:txBody>
      <dsp:txXfrm>
        <a:off x="7944221" y="7534"/>
        <a:ext cx="2406420" cy="1443852"/>
      </dsp:txXfrm>
    </dsp:sp>
    <dsp:sp modelId="{51E95A4E-9EC3-D641-AE08-2A7038702E64}">
      <dsp:nvSpPr>
        <dsp:cNvPr id="0" name=""/>
        <dsp:cNvSpPr/>
      </dsp:nvSpPr>
      <dsp:spPr>
        <a:xfrm>
          <a:off x="1326564" y="1692029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-1003163"/>
                <a:satOff val="-7043"/>
                <a:lumOff val="1959"/>
                <a:alphaOff val="0"/>
                <a:tint val="96000"/>
                <a:lumMod val="104000"/>
              </a:schemeClr>
            </a:gs>
            <a:gs pos="100000">
              <a:schemeClr val="accent2">
                <a:hueOff val="-1003163"/>
                <a:satOff val="-7043"/>
                <a:lumOff val="195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Účinky atmosférického tlaku</a:t>
          </a:r>
          <a:endParaRPr lang="en-US" sz="2300" kern="1200"/>
        </a:p>
      </dsp:txBody>
      <dsp:txXfrm>
        <a:off x="1326564" y="1692029"/>
        <a:ext cx="2406420" cy="1443852"/>
      </dsp:txXfrm>
    </dsp:sp>
    <dsp:sp modelId="{A8CA6436-523F-C74B-A9A7-B79E105C8B72}">
      <dsp:nvSpPr>
        <dsp:cNvPr id="0" name=""/>
        <dsp:cNvSpPr/>
      </dsp:nvSpPr>
      <dsp:spPr>
        <a:xfrm>
          <a:off x="3973627" y="1692029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-1253953"/>
                <a:satOff val="-8803"/>
                <a:lumOff val="2449"/>
                <a:alphaOff val="0"/>
                <a:tint val="96000"/>
                <a:lumMod val="104000"/>
              </a:schemeClr>
            </a:gs>
            <a:gs pos="100000">
              <a:schemeClr val="accent2">
                <a:hueOff val="-1253953"/>
                <a:satOff val="-8803"/>
                <a:lumOff val="244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Kinetózy</a:t>
          </a:r>
          <a:endParaRPr lang="en-US" sz="2300" kern="1200"/>
        </a:p>
      </dsp:txBody>
      <dsp:txXfrm>
        <a:off x="3973627" y="1692029"/>
        <a:ext cx="2406420" cy="1443852"/>
      </dsp:txXfrm>
    </dsp:sp>
    <dsp:sp modelId="{318CBA1E-31F0-5F4A-AFD6-9E4B7FEC6C6B}">
      <dsp:nvSpPr>
        <dsp:cNvPr id="0" name=""/>
        <dsp:cNvSpPr/>
      </dsp:nvSpPr>
      <dsp:spPr>
        <a:xfrm>
          <a:off x="6620689" y="1692029"/>
          <a:ext cx="2406420" cy="1443852"/>
        </a:xfrm>
        <a:prstGeom prst="rect">
          <a:avLst/>
        </a:prstGeom>
        <a:gradFill rotWithShape="0">
          <a:gsLst>
            <a:gs pos="0">
              <a:schemeClr val="accent2">
                <a:hueOff val="-1504744"/>
                <a:satOff val="-10564"/>
                <a:lumOff val="2939"/>
                <a:alphaOff val="0"/>
                <a:tint val="96000"/>
                <a:lumMod val="104000"/>
              </a:schemeClr>
            </a:gs>
            <a:gs pos="100000">
              <a:schemeClr val="accent2">
                <a:hueOff val="-1504744"/>
                <a:satOff val="-10564"/>
                <a:lumOff val="2939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Nemoc z ozáření</a:t>
          </a:r>
          <a:endParaRPr lang="en-US" sz="2300" kern="1200"/>
        </a:p>
      </dsp:txBody>
      <dsp:txXfrm>
        <a:off x="6620689" y="1692029"/>
        <a:ext cx="2406420" cy="14438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F0F5DC-E816-9E41-8775-11E29C014CB0}">
      <dsp:nvSpPr>
        <dsp:cNvPr id="0" name=""/>
        <dsp:cNvSpPr/>
      </dsp:nvSpPr>
      <dsp:spPr>
        <a:xfrm>
          <a:off x="1310386" y="962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Toxicita</a:t>
          </a:r>
          <a:endParaRPr lang="en-US" sz="2900" kern="1200"/>
        </a:p>
      </dsp:txBody>
      <dsp:txXfrm>
        <a:off x="1310386" y="962"/>
        <a:ext cx="2416531" cy="1449918"/>
      </dsp:txXfrm>
    </dsp:sp>
    <dsp:sp modelId="{06124436-9E9C-0E46-BB7B-A6D8E0799EA2}">
      <dsp:nvSpPr>
        <dsp:cNvPr id="0" name=""/>
        <dsp:cNvSpPr/>
      </dsp:nvSpPr>
      <dsp:spPr>
        <a:xfrm>
          <a:off x="3968571" y="962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-298195"/>
                <a:satOff val="2212"/>
                <a:lumOff val="118"/>
                <a:alphaOff val="0"/>
                <a:tint val="96000"/>
                <a:lumMod val="104000"/>
              </a:schemeClr>
            </a:gs>
            <a:gs pos="100000">
              <a:schemeClr val="accent5">
                <a:hueOff val="-298195"/>
                <a:satOff val="2212"/>
                <a:lumOff val="118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Fyzikálně-chemické vlastnosti</a:t>
          </a:r>
          <a:endParaRPr lang="en-US" sz="2900" kern="1200"/>
        </a:p>
      </dsp:txBody>
      <dsp:txXfrm>
        <a:off x="3968571" y="962"/>
        <a:ext cx="2416531" cy="1449918"/>
      </dsp:txXfrm>
    </dsp:sp>
    <dsp:sp modelId="{DFC087D0-C143-3D4E-B209-30CC90754906}">
      <dsp:nvSpPr>
        <dsp:cNvPr id="0" name=""/>
        <dsp:cNvSpPr/>
      </dsp:nvSpPr>
      <dsp:spPr>
        <a:xfrm>
          <a:off x="6626756" y="962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-596389"/>
                <a:satOff val="4423"/>
                <a:lumOff val="236"/>
                <a:alphaOff val="0"/>
                <a:tint val="96000"/>
                <a:lumMod val="104000"/>
              </a:schemeClr>
            </a:gs>
            <a:gs pos="100000">
              <a:schemeClr val="accent5">
                <a:hueOff val="-596389"/>
                <a:satOff val="4423"/>
                <a:lumOff val="236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Množství</a:t>
          </a:r>
          <a:endParaRPr lang="en-US" sz="2900" kern="1200"/>
        </a:p>
      </dsp:txBody>
      <dsp:txXfrm>
        <a:off x="6626756" y="962"/>
        <a:ext cx="2416531" cy="1449918"/>
      </dsp:txXfrm>
    </dsp:sp>
    <dsp:sp modelId="{EFD872E2-FF5A-E44B-BFC2-5E4704C3F718}">
      <dsp:nvSpPr>
        <dsp:cNvPr id="0" name=""/>
        <dsp:cNvSpPr/>
      </dsp:nvSpPr>
      <dsp:spPr>
        <a:xfrm>
          <a:off x="1310386" y="1692534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-894584"/>
                <a:satOff val="6635"/>
                <a:lumOff val="354"/>
                <a:alphaOff val="0"/>
                <a:tint val="96000"/>
                <a:lumMod val="104000"/>
              </a:schemeClr>
            </a:gs>
            <a:gs pos="100000">
              <a:schemeClr val="accent5">
                <a:hueOff val="-894584"/>
                <a:satOff val="6635"/>
                <a:lumOff val="354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Expozici</a:t>
          </a:r>
          <a:endParaRPr lang="en-US" sz="2900" kern="1200"/>
        </a:p>
      </dsp:txBody>
      <dsp:txXfrm>
        <a:off x="1310386" y="1692534"/>
        <a:ext cx="2416531" cy="1449918"/>
      </dsp:txXfrm>
    </dsp:sp>
    <dsp:sp modelId="{62AB3F3A-3167-A846-A079-4CF0C5E812E9}">
      <dsp:nvSpPr>
        <dsp:cNvPr id="0" name=""/>
        <dsp:cNvSpPr/>
      </dsp:nvSpPr>
      <dsp:spPr>
        <a:xfrm>
          <a:off x="3968571" y="1692534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-1192778"/>
                <a:satOff val="8846"/>
                <a:lumOff val="472"/>
                <a:alphaOff val="0"/>
                <a:tint val="96000"/>
                <a:lumMod val="104000"/>
              </a:schemeClr>
            </a:gs>
            <a:gs pos="100000">
              <a:schemeClr val="accent5">
                <a:hueOff val="-1192778"/>
                <a:satOff val="8846"/>
                <a:lumOff val="472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Brána vstupu</a:t>
          </a:r>
          <a:endParaRPr lang="en-US" sz="2900" kern="1200"/>
        </a:p>
      </dsp:txBody>
      <dsp:txXfrm>
        <a:off x="3968571" y="1692534"/>
        <a:ext cx="2416531" cy="1449918"/>
      </dsp:txXfrm>
    </dsp:sp>
    <dsp:sp modelId="{1F2233E1-C5F8-1343-A5C1-96DE4FFAC620}">
      <dsp:nvSpPr>
        <dsp:cNvPr id="0" name=""/>
        <dsp:cNvSpPr/>
      </dsp:nvSpPr>
      <dsp:spPr>
        <a:xfrm>
          <a:off x="6626756" y="1692534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-1490973"/>
                <a:satOff val="11058"/>
                <a:lumOff val="590"/>
                <a:alphaOff val="0"/>
                <a:tint val="96000"/>
                <a:lumMod val="104000"/>
              </a:schemeClr>
            </a:gs>
            <a:gs pos="100000">
              <a:schemeClr val="accent5">
                <a:hueOff val="-1490973"/>
                <a:satOff val="11058"/>
                <a:lumOff val="59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900" kern="1200"/>
            <a:t>Vlastnosti intoxikovaného organismu</a:t>
          </a:r>
          <a:endParaRPr lang="en-US" sz="2900" kern="1200"/>
        </a:p>
      </dsp:txBody>
      <dsp:txXfrm>
        <a:off x="6626756" y="1692534"/>
        <a:ext cx="2416531" cy="14499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6BC75-0AAA-2148-852A-DE4D7A625141}">
      <dsp:nvSpPr>
        <dsp:cNvPr id="0" name=""/>
        <dsp:cNvSpPr/>
      </dsp:nvSpPr>
      <dsp:spPr>
        <a:xfrm>
          <a:off x="3033" y="769768"/>
          <a:ext cx="2165778" cy="1375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D7A185-F699-374D-B72F-743A89537B9A}">
      <dsp:nvSpPr>
        <dsp:cNvPr id="0" name=""/>
        <dsp:cNvSpPr/>
      </dsp:nvSpPr>
      <dsp:spPr>
        <a:xfrm>
          <a:off x="243675" y="998378"/>
          <a:ext cx="2165778" cy="1375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Absorpce</a:t>
          </a:r>
          <a:endParaRPr lang="en-US" sz="2300" kern="1200"/>
        </a:p>
      </dsp:txBody>
      <dsp:txXfrm>
        <a:off x="283955" y="1038658"/>
        <a:ext cx="2085218" cy="1294709"/>
      </dsp:txXfrm>
    </dsp:sp>
    <dsp:sp modelId="{5E38DA90-8996-9344-8A30-4A0D9EA819F8}">
      <dsp:nvSpPr>
        <dsp:cNvPr id="0" name=""/>
        <dsp:cNvSpPr/>
      </dsp:nvSpPr>
      <dsp:spPr>
        <a:xfrm>
          <a:off x="2650095" y="769768"/>
          <a:ext cx="2165778" cy="1375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96CA4CC-0C9B-1C41-AD05-63EC72D1CC47}">
      <dsp:nvSpPr>
        <dsp:cNvPr id="0" name=""/>
        <dsp:cNvSpPr/>
      </dsp:nvSpPr>
      <dsp:spPr>
        <a:xfrm>
          <a:off x="2890737" y="998378"/>
          <a:ext cx="2165778" cy="1375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Distribuce</a:t>
          </a:r>
          <a:endParaRPr lang="en-US" sz="2300" kern="1200"/>
        </a:p>
      </dsp:txBody>
      <dsp:txXfrm>
        <a:off x="2931017" y="1038658"/>
        <a:ext cx="2085218" cy="1294709"/>
      </dsp:txXfrm>
    </dsp:sp>
    <dsp:sp modelId="{69D6AC5A-924F-3044-B36F-2838A72EBE8F}">
      <dsp:nvSpPr>
        <dsp:cNvPr id="0" name=""/>
        <dsp:cNvSpPr/>
      </dsp:nvSpPr>
      <dsp:spPr>
        <a:xfrm>
          <a:off x="5297158" y="769768"/>
          <a:ext cx="2165778" cy="1375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9ED26E-CCD8-D947-B890-9BB50FBDCE1E}">
      <dsp:nvSpPr>
        <dsp:cNvPr id="0" name=""/>
        <dsp:cNvSpPr/>
      </dsp:nvSpPr>
      <dsp:spPr>
        <a:xfrm>
          <a:off x="5537800" y="998378"/>
          <a:ext cx="2165778" cy="1375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Biotransformace</a:t>
          </a:r>
          <a:endParaRPr lang="en-US" sz="2300" kern="1200"/>
        </a:p>
      </dsp:txBody>
      <dsp:txXfrm>
        <a:off x="5578080" y="1038658"/>
        <a:ext cx="2085218" cy="1294709"/>
      </dsp:txXfrm>
    </dsp:sp>
    <dsp:sp modelId="{A5EC2DA9-0675-E248-9475-FC98667DDA81}">
      <dsp:nvSpPr>
        <dsp:cNvPr id="0" name=""/>
        <dsp:cNvSpPr/>
      </dsp:nvSpPr>
      <dsp:spPr>
        <a:xfrm>
          <a:off x="7944221" y="769768"/>
          <a:ext cx="2165778" cy="137526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469B32-8582-C641-B042-53761ED0BFE5}">
      <dsp:nvSpPr>
        <dsp:cNvPr id="0" name=""/>
        <dsp:cNvSpPr/>
      </dsp:nvSpPr>
      <dsp:spPr>
        <a:xfrm>
          <a:off x="8184863" y="998378"/>
          <a:ext cx="2165778" cy="13752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Exkrece</a:t>
          </a:r>
          <a:endParaRPr lang="en-US" sz="2300" kern="1200"/>
        </a:p>
      </dsp:txBody>
      <dsp:txXfrm>
        <a:off x="8225143" y="1038658"/>
        <a:ext cx="2085218" cy="12947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DD6F61-DA4E-A548-AA6B-5CEC949AA4D8}">
      <dsp:nvSpPr>
        <dsp:cNvPr id="0" name=""/>
        <dsp:cNvSpPr/>
      </dsp:nvSpPr>
      <dsp:spPr>
        <a:xfrm>
          <a:off x="1310386" y="962"/>
          <a:ext cx="2416531" cy="14499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Mióza</a:t>
          </a:r>
          <a:endParaRPr lang="en-US" sz="2400" kern="1200"/>
        </a:p>
      </dsp:txBody>
      <dsp:txXfrm>
        <a:off x="1310386" y="962"/>
        <a:ext cx="2416531" cy="1449918"/>
      </dsp:txXfrm>
    </dsp:sp>
    <dsp:sp modelId="{5D15671E-D629-DA49-9C72-67F06CBA5C02}">
      <dsp:nvSpPr>
        <dsp:cNvPr id="0" name=""/>
        <dsp:cNvSpPr/>
      </dsp:nvSpPr>
      <dsp:spPr>
        <a:xfrm>
          <a:off x="3968571" y="962"/>
          <a:ext cx="2416531" cy="14499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Mydriáza</a:t>
          </a:r>
          <a:endParaRPr lang="en-US" sz="2400" kern="1200"/>
        </a:p>
      </dsp:txBody>
      <dsp:txXfrm>
        <a:off x="3968571" y="962"/>
        <a:ext cx="2416531" cy="1449918"/>
      </dsp:txXfrm>
    </dsp:sp>
    <dsp:sp modelId="{3FFCE044-C93C-F243-AB3E-53818D9FD1A9}">
      <dsp:nvSpPr>
        <dsp:cNvPr id="0" name=""/>
        <dsp:cNvSpPr/>
      </dsp:nvSpPr>
      <dsp:spPr>
        <a:xfrm>
          <a:off x="6626756" y="962"/>
          <a:ext cx="2416531" cy="14499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Zápach dechu</a:t>
          </a:r>
          <a:endParaRPr lang="en-US" sz="2400" kern="1200"/>
        </a:p>
      </dsp:txBody>
      <dsp:txXfrm>
        <a:off x="6626756" y="962"/>
        <a:ext cx="2416531" cy="1449918"/>
      </dsp:txXfrm>
    </dsp:sp>
    <dsp:sp modelId="{7E8E5FC3-FC9D-2A4C-8130-CA6ECA61CFF8}">
      <dsp:nvSpPr>
        <dsp:cNvPr id="0" name=""/>
        <dsp:cNvSpPr/>
      </dsp:nvSpPr>
      <dsp:spPr>
        <a:xfrm>
          <a:off x="2639479" y="1692534"/>
          <a:ext cx="2416531" cy="14499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Hyper/hypotermie</a:t>
          </a:r>
          <a:endParaRPr lang="en-US" sz="2400" kern="1200"/>
        </a:p>
      </dsp:txBody>
      <dsp:txXfrm>
        <a:off x="2639479" y="1692534"/>
        <a:ext cx="2416531" cy="1449918"/>
      </dsp:txXfrm>
    </dsp:sp>
    <dsp:sp modelId="{78851618-4E4A-5647-92FB-37D468BE5F2E}">
      <dsp:nvSpPr>
        <dsp:cNvPr id="0" name=""/>
        <dsp:cNvSpPr/>
      </dsp:nvSpPr>
      <dsp:spPr>
        <a:xfrm>
          <a:off x="5297664" y="1692534"/>
          <a:ext cx="2416531" cy="144991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/>
            <a:t>Světle červená venózní krev</a:t>
          </a:r>
          <a:endParaRPr lang="en-US" sz="2400" kern="1200"/>
        </a:p>
      </dsp:txBody>
      <dsp:txXfrm>
        <a:off x="5297664" y="1692534"/>
        <a:ext cx="2416531" cy="14499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C2BB6-B4B8-B14C-AAFF-F89301AAF602}">
      <dsp:nvSpPr>
        <dsp:cNvPr id="0" name=""/>
        <dsp:cNvSpPr/>
      </dsp:nvSpPr>
      <dsp:spPr>
        <a:xfrm>
          <a:off x="0" y="233979"/>
          <a:ext cx="5459565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12420" rIns="4237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ochrana</a:t>
          </a:r>
          <a:r>
            <a:rPr lang="en-US" sz="1500" kern="1200" dirty="0"/>
            <a:t> </a:t>
          </a:r>
          <a:r>
            <a:rPr lang="en-US" sz="1500" kern="1200" dirty="0" err="1"/>
            <a:t>vlastního</a:t>
          </a:r>
          <a:r>
            <a:rPr lang="en-US" sz="1500" kern="1200" dirty="0"/>
            <a:t> </a:t>
          </a:r>
          <a:r>
            <a:rPr lang="en-US" sz="1500" kern="1200" dirty="0" err="1"/>
            <a:t>zdraví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odstranění</a:t>
          </a:r>
          <a:r>
            <a:rPr lang="en-US" sz="1500" kern="1200" dirty="0"/>
            <a:t> </a:t>
          </a:r>
          <a:r>
            <a:rPr lang="en-US" sz="1500" kern="1200" dirty="0" err="1"/>
            <a:t>toxické</a:t>
          </a:r>
          <a:r>
            <a:rPr lang="en-US" sz="1500" kern="1200" dirty="0"/>
            <a:t> </a:t>
          </a:r>
          <a:r>
            <a:rPr lang="en-US" sz="1500" kern="1200" dirty="0" err="1"/>
            <a:t>látky</a:t>
          </a:r>
          <a:r>
            <a:rPr lang="en-US" sz="1500" kern="1200" dirty="0"/>
            <a:t> z </a:t>
          </a:r>
          <a:r>
            <a:rPr lang="en-US" sz="1500" kern="1200" dirty="0" err="1"/>
            <a:t>dosahu</a:t>
          </a:r>
          <a:r>
            <a:rPr lang="en-US" sz="1500" kern="1200" dirty="0"/>
            <a:t> </a:t>
          </a:r>
          <a:r>
            <a:rPr lang="en-US" sz="1500" kern="1200" dirty="0" err="1"/>
            <a:t>působení</a:t>
          </a:r>
          <a:endParaRPr lang="en-US" sz="1500" kern="1200" dirty="0"/>
        </a:p>
      </dsp:txBody>
      <dsp:txXfrm>
        <a:off x="0" y="233979"/>
        <a:ext cx="5459565" cy="874125"/>
      </dsp:txXfrm>
    </dsp:sp>
    <dsp:sp modelId="{8694FB02-EC1E-7142-A1A1-3C8E7F91CE71}">
      <dsp:nvSpPr>
        <dsp:cNvPr id="0" name=""/>
        <dsp:cNvSpPr/>
      </dsp:nvSpPr>
      <dsp:spPr>
        <a:xfrm>
          <a:off x="272978" y="12579"/>
          <a:ext cx="3821695" cy="442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Přerušení expozice</a:t>
          </a:r>
          <a:endParaRPr lang="en-US" sz="1500" kern="1200" dirty="0"/>
        </a:p>
      </dsp:txBody>
      <dsp:txXfrm>
        <a:off x="294594" y="34195"/>
        <a:ext cx="3778463" cy="399568"/>
      </dsp:txXfrm>
    </dsp:sp>
    <dsp:sp modelId="{1906E155-9C21-AA4C-A414-5D5AB2EDE71A}">
      <dsp:nvSpPr>
        <dsp:cNvPr id="0" name=""/>
        <dsp:cNvSpPr/>
      </dsp:nvSpPr>
      <dsp:spPr>
        <a:xfrm>
          <a:off x="0" y="1410504"/>
          <a:ext cx="5459565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12420" rIns="4237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výplach</a:t>
          </a:r>
          <a:r>
            <a:rPr lang="en-US" sz="1500" kern="1200" dirty="0"/>
            <a:t> </a:t>
          </a:r>
          <a:r>
            <a:rPr lang="en-US" sz="1500" kern="1200" dirty="0" err="1"/>
            <a:t>žaludku</a:t>
          </a:r>
          <a:r>
            <a:rPr lang="en-US" sz="1500" kern="1200" dirty="0"/>
            <a:t> a </a:t>
          </a:r>
          <a:r>
            <a:rPr lang="en-US" sz="1500" kern="1200" dirty="0" err="1"/>
            <a:t>vyvolání</a:t>
          </a:r>
          <a:r>
            <a:rPr lang="en-US" sz="1500" kern="1200" dirty="0"/>
            <a:t> </a:t>
          </a:r>
          <a:r>
            <a:rPr lang="en-US" sz="1500" kern="1200" dirty="0" err="1"/>
            <a:t>zvracení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podání</a:t>
          </a:r>
          <a:r>
            <a:rPr lang="en-US" sz="1500" kern="1200" dirty="0"/>
            <a:t> </a:t>
          </a:r>
          <a:r>
            <a:rPr lang="en-US" sz="1500" kern="1200" dirty="0" err="1"/>
            <a:t>laxantiv</a:t>
          </a:r>
          <a:endParaRPr lang="en-US" sz="1500" kern="1200" dirty="0"/>
        </a:p>
      </dsp:txBody>
      <dsp:txXfrm>
        <a:off x="0" y="1410504"/>
        <a:ext cx="5459565" cy="850500"/>
      </dsp:txXfrm>
    </dsp:sp>
    <dsp:sp modelId="{C1BA5A7D-6A9C-814B-BD94-AD1276C2BE86}">
      <dsp:nvSpPr>
        <dsp:cNvPr id="0" name=""/>
        <dsp:cNvSpPr/>
      </dsp:nvSpPr>
      <dsp:spPr>
        <a:xfrm>
          <a:off x="272978" y="1189104"/>
          <a:ext cx="3821695" cy="442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Zabránění absorpce</a:t>
          </a:r>
          <a:endParaRPr lang="en-US" sz="1500" kern="1200" dirty="0"/>
        </a:p>
      </dsp:txBody>
      <dsp:txXfrm>
        <a:off x="294594" y="1210720"/>
        <a:ext cx="3778463" cy="399568"/>
      </dsp:txXfrm>
    </dsp:sp>
    <dsp:sp modelId="{5A624B81-F759-F648-AE5B-42FC478CF060}">
      <dsp:nvSpPr>
        <dsp:cNvPr id="0" name=""/>
        <dsp:cNvSpPr/>
      </dsp:nvSpPr>
      <dsp:spPr>
        <a:xfrm>
          <a:off x="0" y="2563404"/>
          <a:ext cx="5459565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12420" rIns="4237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forsírovaná</a:t>
          </a:r>
          <a:r>
            <a:rPr lang="en-US" sz="1500" kern="1200" dirty="0"/>
            <a:t> </a:t>
          </a:r>
          <a:r>
            <a:rPr lang="en-US" sz="1500" kern="1200" dirty="0" err="1"/>
            <a:t>diuréza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mimotělní</a:t>
          </a:r>
          <a:r>
            <a:rPr lang="en-US" sz="1500" kern="1200" dirty="0"/>
            <a:t> </a:t>
          </a:r>
          <a:r>
            <a:rPr lang="en-US" sz="1500" kern="1200" dirty="0" err="1"/>
            <a:t>eliminace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hyperbarická</a:t>
          </a:r>
          <a:r>
            <a:rPr lang="en-US" sz="1500" kern="1200" dirty="0"/>
            <a:t> </a:t>
          </a:r>
          <a:r>
            <a:rPr lang="en-US" sz="1500" kern="1200" dirty="0" err="1"/>
            <a:t>oxygenoterapie</a:t>
          </a:r>
          <a:endParaRPr lang="en-US" sz="1500" kern="1200" dirty="0"/>
        </a:p>
      </dsp:txBody>
      <dsp:txXfrm>
        <a:off x="0" y="2563404"/>
        <a:ext cx="5459565" cy="1110375"/>
      </dsp:txXfrm>
    </dsp:sp>
    <dsp:sp modelId="{34E666E4-45D1-7D4D-8DB1-BE054E446DF4}">
      <dsp:nvSpPr>
        <dsp:cNvPr id="0" name=""/>
        <dsp:cNvSpPr/>
      </dsp:nvSpPr>
      <dsp:spPr>
        <a:xfrm>
          <a:off x="272978" y="2342005"/>
          <a:ext cx="3821695" cy="442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Urychlení eliminace</a:t>
          </a:r>
          <a:endParaRPr lang="en-US" sz="1500" kern="1200" dirty="0"/>
        </a:p>
      </dsp:txBody>
      <dsp:txXfrm>
        <a:off x="294594" y="2363621"/>
        <a:ext cx="3778463" cy="399568"/>
      </dsp:txXfrm>
    </dsp:sp>
    <dsp:sp modelId="{1675E1BA-6CBA-5947-A87C-D8C8D4940E99}">
      <dsp:nvSpPr>
        <dsp:cNvPr id="0" name=""/>
        <dsp:cNvSpPr/>
      </dsp:nvSpPr>
      <dsp:spPr>
        <a:xfrm>
          <a:off x="0" y="3976180"/>
          <a:ext cx="5459565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23723" tIns="312420" rIns="423723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nespecifická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/>
            <a:t>specifická</a:t>
          </a:r>
          <a:endParaRPr lang="en-US" sz="1500" kern="1200" dirty="0"/>
        </a:p>
      </dsp:txBody>
      <dsp:txXfrm>
        <a:off x="0" y="3976180"/>
        <a:ext cx="5459565" cy="850500"/>
      </dsp:txXfrm>
    </dsp:sp>
    <dsp:sp modelId="{8B1E5B43-4C01-3A43-803D-4521318FB197}">
      <dsp:nvSpPr>
        <dsp:cNvPr id="0" name=""/>
        <dsp:cNvSpPr/>
      </dsp:nvSpPr>
      <dsp:spPr>
        <a:xfrm>
          <a:off x="272978" y="3754780"/>
          <a:ext cx="3821695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451" tIns="0" rIns="14445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Podání </a:t>
          </a:r>
          <a:r>
            <a:rPr lang="cs-CZ" sz="1500" kern="1200" dirty="0" err="1"/>
            <a:t>antidot</a:t>
          </a:r>
          <a:endParaRPr lang="en-US" sz="1500" kern="1200" dirty="0"/>
        </a:p>
      </dsp:txBody>
      <dsp:txXfrm>
        <a:off x="294594" y="3776396"/>
        <a:ext cx="3778463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F59E04-76D3-2047-9948-24FD2F018C13}">
      <dsp:nvSpPr>
        <dsp:cNvPr id="0" name=""/>
        <dsp:cNvSpPr/>
      </dsp:nvSpPr>
      <dsp:spPr>
        <a:xfrm>
          <a:off x="0" y="493469"/>
          <a:ext cx="2911971" cy="1849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8F9A87-4C7B-6D4F-8B22-FAF284A67EA2}">
      <dsp:nvSpPr>
        <dsp:cNvPr id="0" name=""/>
        <dsp:cNvSpPr/>
      </dsp:nvSpPr>
      <dsp:spPr>
        <a:xfrm>
          <a:off x="323552" y="800844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Benzodiazepiny</a:t>
          </a:r>
          <a:endParaRPr lang="en-US" sz="3200" kern="1200"/>
        </a:p>
      </dsp:txBody>
      <dsp:txXfrm>
        <a:off x="377710" y="855002"/>
        <a:ext cx="2803655" cy="1740785"/>
      </dsp:txXfrm>
    </dsp:sp>
    <dsp:sp modelId="{525551C3-4F5A-A740-B0DE-4CFC79B6E035}">
      <dsp:nvSpPr>
        <dsp:cNvPr id="0" name=""/>
        <dsp:cNvSpPr/>
      </dsp:nvSpPr>
      <dsp:spPr>
        <a:xfrm>
          <a:off x="3559075" y="493469"/>
          <a:ext cx="2911971" cy="1849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7DF7F9-9ADD-D34A-A21A-7120E7DC3A5A}">
      <dsp:nvSpPr>
        <dsp:cNvPr id="0" name=""/>
        <dsp:cNvSpPr/>
      </dsp:nvSpPr>
      <dsp:spPr>
        <a:xfrm>
          <a:off x="3882628" y="800844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Nesteroidní antirevmatika</a:t>
          </a:r>
          <a:endParaRPr lang="en-US" sz="3200" kern="1200"/>
        </a:p>
      </dsp:txBody>
      <dsp:txXfrm>
        <a:off x="3936786" y="855002"/>
        <a:ext cx="2803655" cy="1740785"/>
      </dsp:txXfrm>
    </dsp:sp>
    <dsp:sp modelId="{79A6DAB6-B303-5546-977B-78AB58741727}">
      <dsp:nvSpPr>
        <dsp:cNvPr id="0" name=""/>
        <dsp:cNvSpPr/>
      </dsp:nvSpPr>
      <dsp:spPr>
        <a:xfrm>
          <a:off x="7118151" y="493469"/>
          <a:ext cx="2911971" cy="1849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61D47E7-E4CB-DE4D-80C7-EA82BFB73CC4}">
      <dsp:nvSpPr>
        <dsp:cNvPr id="0" name=""/>
        <dsp:cNvSpPr/>
      </dsp:nvSpPr>
      <dsp:spPr>
        <a:xfrm>
          <a:off x="7441703" y="800844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Antidepresiva a antipsychotika</a:t>
          </a:r>
          <a:endParaRPr lang="en-US" sz="3200" kern="1200"/>
        </a:p>
      </dsp:txBody>
      <dsp:txXfrm>
        <a:off x="7495861" y="855002"/>
        <a:ext cx="2803655" cy="174078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07EAA6-285A-E140-A5F3-342AE16C4465}">
      <dsp:nvSpPr>
        <dsp:cNvPr id="0" name=""/>
        <dsp:cNvSpPr/>
      </dsp:nvSpPr>
      <dsp:spPr>
        <a:xfrm>
          <a:off x="0" y="493469"/>
          <a:ext cx="2911971" cy="1849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CCA290-8B71-D543-ACD5-FA31674F1954}">
      <dsp:nvSpPr>
        <dsp:cNvPr id="0" name=""/>
        <dsp:cNvSpPr/>
      </dsp:nvSpPr>
      <dsp:spPr>
        <a:xfrm>
          <a:off x="323552" y="800844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Opioidy</a:t>
          </a:r>
          <a:endParaRPr lang="en-US" sz="3000" kern="1200"/>
        </a:p>
      </dsp:txBody>
      <dsp:txXfrm>
        <a:off x="377710" y="855002"/>
        <a:ext cx="2803655" cy="1740785"/>
      </dsp:txXfrm>
    </dsp:sp>
    <dsp:sp modelId="{9E89F0EA-EDC9-F94B-AEC8-9E1012919F11}">
      <dsp:nvSpPr>
        <dsp:cNvPr id="0" name=""/>
        <dsp:cNvSpPr/>
      </dsp:nvSpPr>
      <dsp:spPr>
        <a:xfrm>
          <a:off x="3559075" y="493469"/>
          <a:ext cx="2911971" cy="1849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2B4E238-33F5-1446-B5C4-92A343AA17D9}">
      <dsp:nvSpPr>
        <dsp:cNvPr id="0" name=""/>
        <dsp:cNvSpPr/>
      </dsp:nvSpPr>
      <dsp:spPr>
        <a:xfrm>
          <a:off x="3882628" y="800844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Halucinogeny</a:t>
          </a:r>
          <a:endParaRPr lang="en-US" sz="3000" kern="1200"/>
        </a:p>
      </dsp:txBody>
      <dsp:txXfrm>
        <a:off x="3936786" y="855002"/>
        <a:ext cx="2803655" cy="1740785"/>
      </dsp:txXfrm>
    </dsp:sp>
    <dsp:sp modelId="{23BAB799-BCD2-4B42-955A-3C2A73101BBD}">
      <dsp:nvSpPr>
        <dsp:cNvPr id="0" name=""/>
        <dsp:cNvSpPr/>
      </dsp:nvSpPr>
      <dsp:spPr>
        <a:xfrm>
          <a:off x="7118151" y="493469"/>
          <a:ext cx="2911971" cy="18491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38D80B-4D8E-D241-A383-D86D09715773}">
      <dsp:nvSpPr>
        <dsp:cNvPr id="0" name=""/>
        <dsp:cNvSpPr/>
      </dsp:nvSpPr>
      <dsp:spPr>
        <a:xfrm>
          <a:off x="7441703" y="800844"/>
          <a:ext cx="2911971" cy="184910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000" kern="1200"/>
            <a:t>Psychostimulační látky</a:t>
          </a:r>
          <a:endParaRPr lang="en-US" sz="3000" kern="1200"/>
        </a:p>
      </dsp:txBody>
      <dsp:txXfrm>
        <a:off x="7495861" y="855002"/>
        <a:ext cx="2803655" cy="174078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6B990-1062-464C-88BD-5407572CF883}">
      <dsp:nvSpPr>
        <dsp:cNvPr id="0" name=""/>
        <dsp:cNvSpPr/>
      </dsp:nvSpPr>
      <dsp:spPr>
        <a:xfrm>
          <a:off x="229519" y="1523"/>
          <a:ext cx="4240557" cy="2692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C0D500-1FCE-C64A-A8F6-03A0DE0E9D31}">
      <dsp:nvSpPr>
        <dsp:cNvPr id="0" name=""/>
        <dsp:cNvSpPr/>
      </dsp:nvSpPr>
      <dsp:spPr>
        <a:xfrm>
          <a:off x="700693" y="449138"/>
          <a:ext cx="4240557" cy="2692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Dráždivé látky</a:t>
          </a:r>
          <a:endParaRPr lang="en-US" sz="6500" kern="1200"/>
        </a:p>
      </dsp:txBody>
      <dsp:txXfrm>
        <a:off x="779561" y="528006"/>
        <a:ext cx="4082821" cy="2535018"/>
      </dsp:txXfrm>
    </dsp:sp>
    <dsp:sp modelId="{AD70A456-4B87-D448-A65B-73785845F408}">
      <dsp:nvSpPr>
        <dsp:cNvPr id="0" name=""/>
        <dsp:cNvSpPr/>
      </dsp:nvSpPr>
      <dsp:spPr>
        <a:xfrm>
          <a:off x="5412424" y="1523"/>
          <a:ext cx="4240557" cy="26927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9B9E09-3566-0548-AD4E-41BE50912DE6}">
      <dsp:nvSpPr>
        <dsp:cNvPr id="0" name=""/>
        <dsp:cNvSpPr/>
      </dsp:nvSpPr>
      <dsp:spPr>
        <a:xfrm>
          <a:off x="5883597" y="449138"/>
          <a:ext cx="4240557" cy="2692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/>
            <a:t>Dusivé látky</a:t>
          </a:r>
          <a:endParaRPr lang="en-US" sz="6500" kern="1200"/>
        </a:p>
      </dsp:txBody>
      <dsp:txXfrm>
        <a:off x="5962465" y="528006"/>
        <a:ext cx="4082821" cy="25350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51CCC3-B1D2-E94B-9659-6E939772B194}">
      <dsp:nvSpPr>
        <dsp:cNvPr id="0" name=""/>
        <dsp:cNvSpPr/>
      </dsp:nvSpPr>
      <dsp:spPr>
        <a:xfrm>
          <a:off x="4495797" y="1197921"/>
          <a:ext cx="1152528" cy="54849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786"/>
              </a:lnTo>
              <a:lnTo>
                <a:pt x="1152528" y="373786"/>
              </a:lnTo>
              <a:lnTo>
                <a:pt x="1152528" y="548498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AB8FD3-F4AB-384A-BF6B-95EFF7A35FD5}">
      <dsp:nvSpPr>
        <dsp:cNvPr id="0" name=""/>
        <dsp:cNvSpPr/>
      </dsp:nvSpPr>
      <dsp:spPr>
        <a:xfrm>
          <a:off x="3343268" y="1197921"/>
          <a:ext cx="1152528" cy="548498"/>
        </a:xfrm>
        <a:custGeom>
          <a:avLst/>
          <a:gdLst/>
          <a:ahLst/>
          <a:cxnLst/>
          <a:rect l="0" t="0" r="0" b="0"/>
          <a:pathLst>
            <a:path>
              <a:moveTo>
                <a:pt x="1152528" y="0"/>
              </a:moveTo>
              <a:lnTo>
                <a:pt x="1152528" y="373786"/>
              </a:lnTo>
              <a:lnTo>
                <a:pt x="0" y="373786"/>
              </a:lnTo>
              <a:lnTo>
                <a:pt x="0" y="548498"/>
              </a:lnTo>
            </a:path>
          </a:pathLst>
        </a:custGeom>
        <a:noFill/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2D068-C483-304D-99A6-4C798067ED19}">
      <dsp:nvSpPr>
        <dsp:cNvPr id="0" name=""/>
        <dsp:cNvSpPr/>
      </dsp:nvSpPr>
      <dsp:spPr>
        <a:xfrm>
          <a:off x="3552819" y="339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F5CCF3-6CBC-F542-92C7-08DC25F0C900}">
      <dsp:nvSpPr>
        <dsp:cNvPr id="0" name=""/>
        <dsp:cNvSpPr/>
      </dsp:nvSpPr>
      <dsp:spPr>
        <a:xfrm>
          <a:off x="3762370" y="199412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800" kern="1200"/>
            <a:t>Korozivní poškození kůže a sliznic</a:t>
          </a:r>
          <a:endParaRPr lang="en-US" sz="1800" kern="1200"/>
        </a:p>
      </dsp:txBody>
      <dsp:txXfrm>
        <a:off x="3797446" y="234488"/>
        <a:ext cx="1815804" cy="1127430"/>
      </dsp:txXfrm>
    </dsp:sp>
    <dsp:sp modelId="{3B01A5CA-61B0-564E-82EB-5822FBFB5215}">
      <dsp:nvSpPr>
        <dsp:cNvPr id="0" name=""/>
        <dsp:cNvSpPr/>
      </dsp:nvSpPr>
      <dsp:spPr>
        <a:xfrm>
          <a:off x="2400290" y="1746420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6F5A6A-92F8-874F-B134-30E2AFC20E71}">
      <dsp:nvSpPr>
        <dsp:cNvPr id="0" name=""/>
        <dsp:cNvSpPr/>
      </dsp:nvSpPr>
      <dsp:spPr>
        <a:xfrm>
          <a:off x="2609841" y="1945494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Povrchová, ohraničená koagulační nekróza</a:t>
          </a:r>
          <a:endParaRPr lang="en-US" sz="1800" kern="1200"/>
        </a:p>
      </dsp:txBody>
      <dsp:txXfrm>
        <a:off x="2644917" y="1980570"/>
        <a:ext cx="1815804" cy="1127430"/>
      </dsp:txXfrm>
    </dsp:sp>
    <dsp:sp modelId="{BF78E4D6-FB95-674F-8D9A-301B44B20ABF}">
      <dsp:nvSpPr>
        <dsp:cNvPr id="0" name=""/>
        <dsp:cNvSpPr/>
      </dsp:nvSpPr>
      <dsp:spPr>
        <a:xfrm>
          <a:off x="4705348" y="1746420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A7777B-74C3-CA48-9FFD-C42E28ECD5C2}">
      <dsp:nvSpPr>
        <dsp:cNvPr id="0" name=""/>
        <dsp:cNvSpPr/>
      </dsp:nvSpPr>
      <dsp:spPr>
        <a:xfrm>
          <a:off x="4914899" y="1945494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/>
            <a:t>Hluboká neohraničená kolikvační nekróza</a:t>
          </a:r>
          <a:endParaRPr lang="en-US" sz="1800" kern="1200"/>
        </a:p>
      </dsp:txBody>
      <dsp:txXfrm>
        <a:off x="4949975" y="1980570"/>
        <a:ext cx="1815804" cy="1127430"/>
      </dsp:txXfrm>
    </dsp:sp>
    <dsp:sp modelId="{8236BA7D-8A2A-D548-B488-F9C613C4E544}">
      <dsp:nvSpPr>
        <dsp:cNvPr id="0" name=""/>
        <dsp:cNvSpPr/>
      </dsp:nvSpPr>
      <dsp:spPr>
        <a:xfrm>
          <a:off x="5857877" y="339"/>
          <a:ext cx="1885956" cy="11975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238EA49-CC58-224E-B4E6-8C60809086DE}">
      <dsp:nvSpPr>
        <dsp:cNvPr id="0" name=""/>
        <dsp:cNvSpPr/>
      </dsp:nvSpPr>
      <dsp:spPr>
        <a:xfrm>
          <a:off x="6067427" y="199412"/>
          <a:ext cx="1885956" cy="1197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1800" kern="1200"/>
            <a:t>Působení na CNS</a:t>
          </a:r>
          <a:endParaRPr lang="en-US" sz="1800" kern="1200"/>
        </a:p>
      </dsp:txBody>
      <dsp:txXfrm>
        <a:off x="6102503" y="234488"/>
        <a:ext cx="1815804" cy="11274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92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58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6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103548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542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942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898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822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2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86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74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250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28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1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436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6354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7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5/5/20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537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3.png"/><Relationship Id="rId4" Type="http://schemas.openxmlformats.org/officeDocument/2006/relationships/image" Target="../media/image15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iff"/><Relationship Id="rId5" Type="http://schemas.openxmlformats.org/officeDocument/2006/relationships/image" Target="../media/image18.tiff"/><Relationship Id="rId4" Type="http://schemas.openxmlformats.org/officeDocument/2006/relationships/image" Target="../media/image17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2CA733A-8D25-4E63-8273-CC14052E0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FD730-DF25-4740-BFD0-922863DCA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41" r="-1" b="19310"/>
          <a:stretch/>
        </p:blipFill>
        <p:spPr>
          <a:xfrm>
            <a:off x="-1" y="-2"/>
            <a:ext cx="12198915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28264E-43F8-4339-BE92-AA6B94D40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220681"/>
            <a:ext cx="12188952" cy="2637319"/>
          </a:xfrm>
          <a:prstGeom prst="rect">
            <a:avLst/>
          </a:prstGeom>
          <a:gradFill>
            <a:gsLst>
              <a:gs pos="42000">
                <a:schemeClr val="bg1">
                  <a:alpha val="23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6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31F1488-4B18-574C-A0F8-39EF5041C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693" y="4406537"/>
            <a:ext cx="9440034" cy="1088336"/>
          </a:xfrm>
        </p:spPr>
        <p:txBody>
          <a:bodyPr>
            <a:normAutofit/>
          </a:bodyPr>
          <a:lstStyle/>
          <a:p>
            <a:r>
              <a:rPr lang="cs-CZ" sz="4800"/>
              <a:t>Intoxikace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633B3E3-3060-CA4B-99B4-0E4783AE9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0693" y="5494872"/>
            <a:ext cx="9440034" cy="62161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20B4A7"/>
                </a:solidFill>
              </a:rPr>
              <a:t>Ošetřovatelská péče v interních oborech</a:t>
            </a:r>
          </a:p>
        </p:txBody>
      </p:sp>
    </p:spTree>
    <p:extLst>
      <p:ext uri="{BB962C8B-B14F-4D97-AF65-F5344CB8AC3E}">
        <p14:creationId xmlns:p14="http://schemas.microsoft.com/office/powerpoint/2010/main" val="18306177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9C9E5D3-5442-1A4B-B8F2-DA0758BCD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rgbClr val="FFFFFF"/>
                </a:solidFill>
              </a:rPr>
              <a:t>Toxikologické informační středisko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ECDB2EE-2CC6-8543-B1BC-DD71FEEFD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cs-CZ" dirty="0"/>
              <a:t>224 919 293</a:t>
            </a:r>
          </a:p>
          <a:p>
            <a:r>
              <a:rPr lang="cs-CZ" dirty="0"/>
              <a:t>224 915 402</a:t>
            </a:r>
          </a:p>
        </p:txBody>
      </p:sp>
    </p:spTree>
    <p:extLst>
      <p:ext uri="{BB962C8B-B14F-4D97-AF65-F5344CB8AC3E}">
        <p14:creationId xmlns:p14="http://schemas.microsoft.com/office/powerpoint/2010/main" val="1457179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CD7D50C-68F2-A74B-A760-341B0B35B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Intoxikace léky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9DA77E0-817A-48FF-8FA9-EBCA82F8EE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1933817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8546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1BED95-D184-5243-BBFB-AC7DB7A02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Intoxikace návykovými látkami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12" name="Zástupný obsah 2">
            <a:extLst>
              <a:ext uri="{FF2B5EF4-FFF2-40B4-BE49-F238E27FC236}">
                <a16:creationId xmlns:a16="http://schemas.microsoft.com/office/drawing/2014/main" id="{1CB13EFB-99F0-449F-B1AA-670DE18C40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9526381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2613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CF49E72-B9AC-A74F-8F0B-039E89B39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Inhalační intoxikace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F21C626-1943-4E44-898C-0B50FDDDA1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0672735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226769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AC4A001-1DBA-9349-B40D-31ACED3C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Kyseliny a louhy, organická rozpouštědla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E288C3D-5B26-4108-8C25-559C95DE09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2798439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89725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9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AF17250-6081-564A-99FA-46A00837D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Intoxikace alkoholy</a:t>
            </a:r>
          </a:p>
        </p:txBody>
      </p:sp>
      <p:pic>
        <p:nvPicPr>
          <p:cNvPr id="35" name="Picture 31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25" name="Zástupný obsah 2">
            <a:extLst>
              <a:ext uri="{FF2B5EF4-FFF2-40B4-BE49-F238E27FC236}">
                <a16:creationId xmlns:a16="http://schemas.microsoft.com/office/drawing/2014/main" id="{F0109643-C81D-4CBB-BF79-5A5EB3844B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0378507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65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6C3DAE8-23D1-A746-8E7F-BC86C4495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Intoxikace pesticidy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191930E-E016-474C-BA11-AE22ABD057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793266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60083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0FE9A7-4DAF-43C6-B6C7-AF2D46FA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 5">
            <a:extLst>
              <a:ext uri="{FF2B5EF4-FFF2-40B4-BE49-F238E27FC236}">
                <a16:creationId xmlns:a16="http://schemas.microsoft.com/office/drawing/2014/main" id="{37D54B6C-87D0-4C03-8335-3955179D2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-118536" y="1371603"/>
            <a:ext cx="5624423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53076D1-FB3F-B340-A51D-269DACD03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257" y="845388"/>
            <a:ext cx="3488957" cy="1236454"/>
          </a:xfrm>
        </p:spPr>
        <p:txBody>
          <a:bodyPr anchor="ctr">
            <a:normAutofit/>
          </a:bodyPr>
          <a:lstStyle/>
          <a:p>
            <a:pPr algn="l"/>
            <a:r>
              <a:rPr lang="cs-CZ" sz="2800"/>
              <a:t>Intoxikace houbami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75B090D-71AB-A744-9F9C-500EF658E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345" y="2219864"/>
            <a:ext cx="3426133" cy="3427562"/>
          </a:xfrm>
        </p:spPr>
        <p:txBody>
          <a:bodyPr anchor="t">
            <a:normAutofit/>
          </a:bodyPr>
          <a:lstStyle/>
          <a:p>
            <a:r>
              <a:rPr lang="cs-CZ" sz="1800"/>
              <a:t>Makromycety</a:t>
            </a:r>
          </a:p>
          <a:p>
            <a:r>
              <a:rPr lang="cs-CZ" sz="1800"/>
              <a:t>Mikromycety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B3A8CF-5F54-CE49-AAEA-FB047DEBD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156" y="609599"/>
            <a:ext cx="2604946" cy="265134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194E521-9A24-F740-95BF-9972B1A535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616" y="3795659"/>
            <a:ext cx="3080113" cy="222538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5532E65-7EF2-4F44-A066-550CC96ED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8417" y="1070576"/>
            <a:ext cx="3080117" cy="47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9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ráva, květina, exteriér, rostlina&#10;&#10;Popis byl vytvořen automaticky">
            <a:extLst>
              <a:ext uri="{FF2B5EF4-FFF2-40B4-BE49-F238E27FC236}">
                <a16:creationId xmlns:a16="http://schemas.microsoft.com/office/drawing/2014/main" id="{378932F0-9449-CC4C-B282-3625F8417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4" r="7633" b="1"/>
          <a:stretch/>
        </p:blipFill>
        <p:spPr>
          <a:xfrm>
            <a:off x="4599773" y="10"/>
            <a:ext cx="7592227" cy="68576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D043292-708B-4F69-AE72-8FB56C6E8E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49B7CA-F6A8-B142-8285-282600434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Intoxikace rostlinami</a:t>
            </a:r>
          </a:p>
        </p:txBody>
      </p:sp>
      <p:pic>
        <p:nvPicPr>
          <p:cNvPr id="4" name="Obrázek 3" descr="Obsah obrázku rostlina, květina, exteriér, strom&#10;&#10;Popis byl vytvořen automaticky">
            <a:extLst>
              <a:ext uri="{FF2B5EF4-FFF2-40B4-BE49-F238E27FC236}">
                <a16:creationId xmlns:a16="http://schemas.microsoft.com/office/drawing/2014/main" id="{E952C0E9-9794-154B-91A0-4B4E83CA4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0" r="3" b="3"/>
          <a:stretch/>
        </p:blipFill>
        <p:spPr>
          <a:xfrm>
            <a:off x="-1" y="10"/>
            <a:ext cx="4422475" cy="3428990"/>
          </a:xfrm>
          <a:prstGeom prst="rect">
            <a:avLst/>
          </a:prstGeom>
        </p:spPr>
      </p:pic>
      <p:pic>
        <p:nvPicPr>
          <p:cNvPr id="5" name="Obrázek 4" descr="Obsah obrázku exteriér, rostlina, tráva, zelená&#10;&#10;Popis byl vytvořen automaticky">
            <a:extLst>
              <a:ext uri="{FF2B5EF4-FFF2-40B4-BE49-F238E27FC236}">
                <a16:creationId xmlns:a16="http://schemas.microsoft.com/office/drawing/2014/main" id="{58068435-427B-E04D-B3A7-DD4370EBD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" r="4298"/>
          <a:stretch/>
        </p:blipFill>
        <p:spPr>
          <a:xfrm>
            <a:off x="20" y="3429000"/>
            <a:ext cx="4373525" cy="3429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F01DDB9-C75C-44C2-9331-356EAF9C05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14700"/>
            <a:ext cx="4373545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2C017B3-7B7A-4C5A-A3E9-09EC1428B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74E1E8-E7C3-E44B-B204-897530084E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chemeClr val="tx1"/>
                </a:solidFill>
              </a:rPr>
              <a:t>Tis červený</a:t>
            </a:r>
          </a:p>
          <a:p>
            <a:r>
              <a:rPr lang="cs-CZ">
                <a:solidFill>
                  <a:schemeClr val="tx1"/>
                </a:solidFill>
              </a:rPr>
              <a:t>Rulík zlomocný</a:t>
            </a:r>
          </a:p>
          <a:p>
            <a:r>
              <a:rPr lang="cs-CZ">
                <a:solidFill>
                  <a:schemeClr val="tx1"/>
                </a:solidFill>
              </a:rPr>
              <a:t>Durman obecný</a:t>
            </a:r>
          </a:p>
          <a:p>
            <a:endParaRPr lang="cs-CZ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5954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EF2A0DA-AE81-4A45-972E-646AC2870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0F5EE1B-1B9F-C34E-A66F-11CBFE1DF1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69" r="19681"/>
          <a:stretch/>
        </p:blipFill>
        <p:spPr>
          <a:xfrm>
            <a:off x="-8622" y="10"/>
            <a:ext cx="3044952" cy="338327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47BC526-21AC-2740-A4F3-19C12113E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86" b="13427"/>
          <a:stretch/>
        </p:blipFill>
        <p:spPr>
          <a:xfrm>
            <a:off x="-10647" y="3429000"/>
            <a:ext cx="6096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6257026" y="1"/>
            <a:ext cx="5934973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89156F3-0409-954E-8A12-36D7B166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0493" y="609600"/>
            <a:ext cx="4538124" cy="970450"/>
          </a:xfrm>
        </p:spPr>
        <p:txBody>
          <a:bodyPr anchor="b">
            <a:normAutofit/>
          </a:bodyPr>
          <a:lstStyle/>
          <a:p>
            <a:pPr algn="l"/>
            <a:r>
              <a:rPr lang="cs-CZ" sz="3200"/>
              <a:t>Živočišné jedy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5BEB6B-B1D0-5144-A596-54F46DD941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69" r="16985" b="4"/>
          <a:stretch/>
        </p:blipFill>
        <p:spPr>
          <a:xfrm>
            <a:off x="3094008" y="10"/>
            <a:ext cx="2991346" cy="338327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530ED4-88DF-7C4B-8480-9ED4130BA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0493" y="1732449"/>
            <a:ext cx="4403596" cy="4058751"/>
          </a:xfrm>
        </p:spPr>
        <p:txBody>
          <a:bodyPr anchor="t">
            <a:normAutofit/>
          </a:bodyPr>
          <a:lstStyle/>
          <a:p>
            <a:r>
              <a:rPr lang="cs-CZ" sz="1800"/>
              <a:t>Blanokřídlý hmyz</a:t>
            </a:r>
          </a:p>
          <a:p>
            <a:r>
              <a:rPr lang="cs-CZ" sz="1800"/>
              <a:t>Zmije obecná</a:t>
            </a:r>
          </a:p>
          <a:p>
            <a:r>
              <a:rPr lang="cs-CZ" sz="1800"/>
              <a:t>Plazi a pavouci chovaní v domácím prostředí</a:t>
            </a:r>
          </a:p>
        </p:txBody>
      </p:sp>
    </p:spTree>
    <p:extLst>
      <p:ext uri="{BB962C8B-B14F-4D97-AF65-F5344CB8AC3E}">
        <p14:creationId xmlns:p14="http://schemas.microsoft.com/office/powerpoint/2010/main" val="2020034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44E69F1-E7F1-ED4A-A4FD-C206A7A28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Intoxikace = otrava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DEE83C5A-CB9B-4972-A643-9541B9FC1F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489161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66238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C8470E-A8A9-5B47-A5EC-9AB52CAF3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 err="1"/>
              <a:t>Jedovatí</a:t>
            </a:r>
            <a:r>
              <a:rPr lang="en-US" sz="4800" dirty="0"/>
              <a:t> </a:t>
            </a:r>
            <a:r>
              <a:rPr lang="en-US" sz="4800" dirty="0" err="1"/>
              <a:t>terarijní</a:t>
            </a:r>
            <a:r>
              <a:rPr lang="en-US" sz="4800" dirty="0"/>
              <a:t> </a:t>
            </a:r>
            <a:r>
              <a:rPr lang="en-US" sz="4800" dirty="0" err="1"/>
              <a:t>živočichové</a:t>
            </a:r>
            <a:r>
              <a:rPr lang="en-US" sz="4800" dirty="0"/>
              <a:t> a </a:t>
            </a:r>
            <a:r>
              <a:rPr lang="en-US" sz="4800" dirty="0" err="1"/>
              <a:t>uštknutí</a:t>
            </a:r>
            <a:r>
              <a:rPr lang="en-US" sz="4800" dirty="0"/>
              <a:t> </a:t>
            </a:r>
            <a:r>
              <a:rPr lang="en-US" sz="4800" dirty="0" err="1"/>
              <a:t>zmijí</a:t>
            </a:r>
            <a:endParaRPr lang="en-US" sz="4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253E7-65E8-4CFA-9503-31AA96B77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1974676-CC77-E047-951C-445DCEF334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04" r="28590" b="2"/>
          <a:stretch/>
        </p:blipFill>
        <p:spPr>
          <a:xfrm>
            <a:off x="20" y="-7"/>
            <a:ext cx="4059916" cy="42206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2B7774-17F3-5C42-9DFD-2D33E327A6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9" r="26872" b="1"/>
          <a:stretch/>
        </p:blipFill>
        <p:spPr>
          <a:xfrm>
            <a:off x="4059936" y="10"/>
            <a:ext cx="4072127" cy="4220666"/>
          </a:xfrm>
          <a:prstGeom prst="rect">
            <a:avLst/>
          </a:prstGeom>
        </p:spPr>
      </p:pic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FBE0A8-49D2-E74A-8150-1ED63DF25A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l="19808" r="8141"/>
          <a:stretch/>
        </p:blipFill>
        <p:spPr>
          <a:xfrm>
            <a:off x="8132064" y="6"/>
            <a:ext cx="4059936" cy="42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16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46AA154-B6EE-2A42-8054-92EBAFB9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Fyzikální příčiny poškození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A231CCB2-9276-4D30-A56E-6F754ACE67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236887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431756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9378AA-D9E7-2941-ADA8-59861E3C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948" y="1233378"/>
            <a:ext cx="5441285" cy="23649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/>
              <a:t>Hezký</a:t>
            </a:r>
            <a:r>
              <a:rPr lang="en-US" sz="5400" dirty="0"/>
              <a:t> den a </a:t>
            </a:r>
            <a:r>
              <a:rPr lang="en-US" sz="5400" dirty="0" err="1"/>
              <a:t>děkuji</a:t>
            </a:r>
            <a:r>
              <a:rPr lang="en-US" sz="5400" dirty="0"/>
              <a:t> za </a:t>
            </a:r>
            <a:r>
              <a:rPr lang="en-US" sz="5400" dirty="0" err="1"/>
              <a:t>pozornost</a:t>
            </a:r>
            <a:endParaRPr lang="en-US" sz="54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D934112-154B-4CC7-A804-F3DCB2052E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7501468" y="1"/>
            <a:ext cx="4690532" cy="6858000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4E0FAA14-89EE-496D-A62E-3FBE829E0A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04" r="45766"/>
          <a:stretch/>
        </p:blipFill>
        <p:spPr>
          <a:xfrm>
            <a:off x="7620351" y="10"/>
            <a:ext cx="457164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912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891E755-34B1-B047-9D76-0DE2D95F7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Intoxikace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80EC92-4282-9246-A23D-0534B7624E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cs-CZ" dirty="0"/>
              <a:t>Úmyslná </a:t>
            </a:r>
          </a:p>
          <a:p>
            <a:r>
              <a:rPr lang="cs-CZ"/>
              <a:t>Neúmyslná</a:t>
            </a:r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1514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48B7B6-8F2A-8E42-8B1F-CF3C1328C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rgbClr val="FFFFFF"/>
                </a:solidFill>
              </a:rPr>
              <a:t>Intoxikace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22BCF3-5382-6C41-B72E-5BCD1F32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cs-CZ" dirty="0"/>
              <a:t>Akutní </a:t>
            </a:r>
          </a:p>
          <a:p>
            <a:r>
              <a:rPr lang="cs-CZ" dirty="0"/>
              <a:t>Chronická</a:t>
            </a:r>
          </a:p>
          <a:p>
            <a:r>
              <a:rPr lang="cs-CZ" dirty="0"/>
              <a:t>Pozdní projevy</a:t>
            </a:r>
          </a:p>
        </p:txBody>
      </p:sp>
    </p:spTree>
    <p:extLst>
      <p:ext uri="{BB962C8B-B14F-4D97-AF65-F5344CB8AC3E}">
        <p14:creationId xmlns:p14="http://schemas.microsoft.com/office/powerpoint/2010/main" val="164172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6B051A4-96A7-4A11-9DAD-063A9C577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B67B9C-9B45-4084-9BB5-187071EE9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6591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3D5EF-51DF-4245-AEF3-04F3D72A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4" y="741515"/>
            <a:ext cx="10353761" cy="1633340"/>
          </a:xfrm>
        </p:spPr>
        <p:txBody>
          <a:bodyPr>
            <a:normAutofit/>
          </a:bodyPr>
          <a:lstStyle/>
          <a:p>
            <a:r>
              <a:rPr lang="cs-CZ" sz="4800">
                <a:solidFill>
                  <a:srgbClr val="FFFFFF"/>
                </a:solidFill>
              </a:rPr>
              <a:t>Intoxikace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FF56D0-F564-CD41-AFD4-AA2FB283E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3070927"/>
            <a:ext cx="10353762" cy="3045558"/>
          </a:xfrm>
          <a:effectLst/>
        </p:spPr>
        <p:txBody>
          <a:bodyPr anchor="ctr">
            <a:normAutofit/>
          </a:bodyPr>
          <a:lstStyle/>
          <a:p>
            <a:r>
              <a:rPr lang="cs-CZ" dirty="0"/>
              <a:t>Působení celkové</a:t>
            </a:r>
          </a:p>
          <a:p>
            <a:r>
              <a:rPr lang="cs-CZ" dirty="0"/>
              <a:t>Působení místní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04724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2212C2-730E-1A4E-A2E3-679BFEF5C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Závažnost intoxikace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B3A0BC92-8A64-4D63-AE05-1F1BF9A729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349763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6278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651880D-5CCD-8544-ABA5-2645CBDA4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Základní děje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6" name="Zástupný obsah 2">
            <a:extLst>
              <a:ext uri="{FF2B5EF4-FFF2-40B4-BE49-F238E27FC236}">
                <a16:creationId xmlns:a16="http://schemas.microsoft.com/office/drawing/2014/main" id="{D5099BA6-60ED-4C7D-BE4B-837FF912C3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6555875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583550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BAB7C38-AF9A-43A2-9B1C-F1DEBC80B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676" cy="21087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59695EF-F7E0-2A43-B6F6-D1A6C8CBE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Charakteristické příznaky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D526D7-C782-4F65-A21F-A6B40D869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5325" y="2049331"/>
            <a:ext cx="12192001" cy="4808669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8D1C2D1-8403-459E-A3B5-FA06ABB53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5388076"/>
              </p:ext>
            </p:extLst>
          </p:nvPr>
        </p:nvGraphicFramePr>
        <p:xfrm>
          <a:off x="914400" y="2647784"/>
          <a:ext cx="10353675" cy="3143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8459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0579BA-22EC-41CB-82B7-65D5DFCA60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1028777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dgm="http://schemas.openxmlformats.org/drawingml/2006/diagram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E6EAAC8-39FD-F345-B1C3-47FEC796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70" y="1925444"/>
            <a:ext cx="3228228" cy="3021494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Obecné zásady terapie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47DB8FF-E5D7-428C-8BAA-F2ADFA360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758176"/>
              </p:ext>
            </p:extLst>
          </p:nvPr>
        </p:nvGraphicFramePr>
        <p:xfrm>
          <a:off x="5738160" y="1009816"/>
          <a:ext cx="5459565" cy="4839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6052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323820"/>
      </a:dk2>
      <a:lt2>
        <a:srgbClr val="E8E2E3"/>
      </a:lt2>
      <a:accent1>
        <a:srgbClr val="20B4A7"/>
      </a:accent1>
      <a:accent2>
        <a:srgbClr val="14B765"/>
      </a:accent2>
      <a:accent3>
        <a:srgbClr val="21B92D"/>
      </a:accent3>
      <a:accent4>
        <a:srgbClr val="4AB614"/>
      </a:accent4>
      <a:accent5>
        <a:srgbClr val="8AAD1F"/>
      </a:accent5>
      <a:accent6>
        <a:srgbClr val="BB9F14"/>
      </a:accent6>
      <a:hlink>
        <a:srgbClr val="658B2E"/>
      </a:hlink>
      <a:folHlink>
        <a:srgbClr val="7F7F7F"/>
      </a:folHlink>
    </a:clrScheme>
    <a:fontScheme name="Slate">
      <a:majorFont>
        <a:latin typeface="Georgia Pro Cond Ligh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peak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</Words>
  <Application>Microsoft Macintosh PowerPoint</Application>
  <PresentationFormat>Širokoúhlá obrazovka</PresentationFormat>
  <Paragraphs>107</Paragraphs>
  <Slides>22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6" baseType="lpstr">
      <vt:lpstr>Georgia Pro Cond Light</vt:lpstr>
      <vt:lpstr>Speak Pro</vt:lpstr>
      <vt:lpstr>Wingdings 2</vt:lpstr>
      <vt:lpstr>SlateVTI</vt:lpstr>
      <vt:lpstr>Intoxikace</vt:lpstr>
      <vt:lpstr>Intoxikace = otrava</vt:lpstr>
      <vt:lpstr>Intoxikace</vt:lpstr>
      <vt:lpstr>Intoxikace</vt:lpstr>
      <vt:lpstr>Intoxikace</vt:lpstr>
      <vt:lpstr>Závažnost intoxikace</vt:lpstr>
      <vt:lpstr>Základní děje</vt:lpstr>
      <vt:lpstr>Charakteristické příznaky</vt:lpstr>
      <vt:lpstr>Obecné zásady terapie</vt:lpstr>
      <vt:lpstr>Toxikologické informační středisko</vt:lpstr>
      <vt:lpstr>Intoxikace léky</vt:lpstr>
      <vt:lpstr>Intoxikace návykovými látkami</vt:lpstr>
      <vt:lpstr>Inhalační intoxikace</vt:lpstr>
      <vt:lpstr>Kyseliny a louhy, organická rozpouštědla</vt:lpstr>
      <vt:lpstr>Intoxikace alkoholy</vt:lpstr>
      <vt:lpstr>Intoxikace pesticidy</vt:lpstr>
      <vt:lpstr>Intoxikace houbami</vt:lpstr>
      <vt:lpstr>Intoxikace rostlinami</vt:lpstr>
      <vt:lpstr>Živočišné jedy</vt:lpstr>
      <vt:lpstr>Jedovatí terarijní živočichové a uštknutí zmijí</vt:lpstr>
      <vt:lpstr>Fyzikální příčiny poškození</vt:lpstr>
      <vt:lpstr>Hezký den a 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Intoxikace</dc:title>
  <dc:creator>Lucie Mráčková</dc:creator>
  <cp:lastModifiedBy>Lucie Mráčková</cp:lastModifiedBy>
  <cp:revision>1</cp:revision>
  <dcterms:created xsi:type="dcterms:W3CDTF">2020-05-05T14:39:57Z</dcterms:created>
  <dcterms:modified xsi:type="dcterms:W3CDTF">2020-05-05T14:40:19Z</dcterms:modified>
</cp:coreProperties>
</file>