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8" r:id="rId23"/>
    <p:sldId id="276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37"/>
  </p:normalViewPr>
  <p:slideViewPr>
    <p:cSldViewPr snapToGrid="0" snapToObjects="1">
      <p:cViewPr varScale="1">
        <p:scale>
          <a:sx n="90" d="100"/>
          <a:sy n="90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F50341-6857-4331-B972-8775F824C39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89EA8BA-2CB9-42C1-B293-6E4D4A47DE98}">
      <dgm:prSet/>
      <dgm:spPr/>
      <dgm:t>
        <a:bodyPr/>
        <a:lstStyle/>
        <a:p>
          <a:r>
            <a:rPr lang="cs-CZ"/>
            <a:t>Odpadní produkt metabolismu bílkovin</a:t>
          </a:r>
          <a:endParaRPr lang="en-US"/>
        </a:p>
      </dgm:t>
    </dgm:pt>
    <dgm:pt modelId="{5C395F16-832C-4BC9-89BD-1338D70031F7}" type="parTrans" cxnId="{9A7F51EA-D16E-4881-8FCC-8EC31569B41D}">
      <dgm:prSet/>
      <dgm:spPr/>
      <dgm:t>
        <a:bodyPr/>
        <a:lstStyle/>
        <a:p>
          <a:endParaRPr lang="en-US"/>
        </a:p>
      </dgm:t>
    </dgm:pt>
    <dgm:pt modelId="{4C23CC60-B153-471C-85A1-520C0FEABBBF}" type="sibTrans" cxnId="{9A7F51EA-D16E-4881-8FCC-8EC31569B41D}">
      <dgm:prSet/>
      <dgm:spPr/>
      <dgm:t>
        <a:bodyPr/>
        <a:lstStyle/>
        <a:p>
          <a:endParaRPr lang="en-US"/>
        </a:p>
      </dgm:t>
    </dgm:pt>
    <dgm:pt modelId="{697EE3AA-D066-42D9-B73A-97D95FBCCEA1}">
      <dgm:prSet/>
      <dgm:spPr/>
      <dgm:t>
        <a:bodyPr/>
        <a:lstStyle/>
        <a:p>
          <a:r>
            <a:rPr lang="cs-CZ"/>
            <a:t>Nadměrný příjem bílkovin</a:t>
          </a:r>
          <a:endParaRPr lang="en-US"/>
        </a:p>
      </dgm:t>
    </dgm:pt>
    <dgm:pt modelId="{9C9547F4-94E1-4992-9466-816A4257F221}" type="parTrans" cxnId="{75AF0949-8C15-45A9-B393-961CAC3C46CD}">
      <dgm:prSet/>
      <dgm:spPr/>
      <dgm:t>
        <a:bodyPr/>
        <a:lstStyle/>
        <a:p>
          <a:endParaRPr lang="en-US"/>
        </a:p>
      </dgm:t>
    </dgm:pt>
    <dgm:pt modelId="{75AD6AB5-25D0-4EE4-9BBA-31A0B2FEE328}" type="sibTrans" cxnId="{75AF0949-8C15-45A9-B393-961CAC3C46CD}">
      <dgm:prSet/>
      <dgm:spPr/>
      <dgm:t>
        <a:bodyPr/>
        <a:lstStyle/>
        <a:p>
          <a:endParaRPr lang="en-US"/>
        </a:p>
      </dgm:t>
    </dgm:pt>
    <dgm:pt modelId="{B3ECAF5C-2E14-438E-9DD6-F9B34558AB90}">
      <dgm:prSet/>
      <dgm:spPr/>
      <dgm:t>
        <a:bodyPr/>
        <a:lstStyle/>
        <a:p>
          <a:r>
            <a:rPr lang="cs-CZ"/>
            <a:t>Porucha vylučování kyseliny močové</a:t>
          </a:r>
          <a:endParaRPr lang="en-US"/>
        </a:p>
      </dgm:t>
    </dgm:pt>
    <dgm:pt modelId="{0B757FF8-4629-4EE6-84A6-FE34FE5687C6}" type="parTrans" cxnId="{4E1F71FA-8B65-4FDE-B14B-8D9D3A57CBF5}">
      <dgm:prSet/>
      <dgm:spPr/>
      <dgm:t>
        <a:bodyPr/>
        <a:lstStyle/>
        <a:p>
          <a:endParaRPr lang="en-US"/>
        </a:p>
      </dgm:t>
    </dgm:pt>
    <dgm:pt modelId="{E91B04B1-8B55-45CE-B6AD-B51CE030717F}" type="sibTrans" cxnId="{4E1F71FA-8B65-4FDE-B14B-8D9D3A57CBF5}">
      <dgm:prSet/>
      <dgm:spPr/>
      <dgm:t>
        <a:bodyPr/>
        <a:lstStyle/>
        <a:p>
          <a:endParaRPr lang="en-US"/>
        </a:p>
      </dgm:t>
    </dgm:pt>
    <dgm:pt modelId="{81F78B47-8137-4BB4-8353-F94F5F47B76D}">
      <dgm:prSet/>
      <dgm:spPr/>
      <dgm:t>
        <a:bodyPr/>
        <a:lstStyle/>
        <a:p>
          <a:r>
            <a:rPr lang="cs-CZ"/>
            <a:t>Primárně zvýšená hladina kyseliny močové</a:t>
          </a:r>
          <a:endParaRPr lang="en-US"/>
        </a:p>
      </dgm:t>
    </dgm:pt>
    <dgm:pt modelId="{4FD2D5AE-C26C-43D4-9115-6043A55905C1}" type="parTrans" cxnId="{A18CBF3C-D491-467F-BB8F-2E4DB5CCD02D}">
      <dgm:prSet/>
      <dgm:spPr/>
      <dgm:t>
        <a:bodyPr/>
        <a:lstStyle/>
        <a:p>
          <a:endParaRPr lang="en-US"/>
        </a:p>
      </dgm:t>
    </dgm:pt>
    <dgm:pt modelId="{C6259D41-3B71-48F3-AAE0-C4C48E6CFB3E}" type="sibTrans" cxnId="{A18CBF3C-D491-467F-BB8F-2E4DB5CCD02D}">
      <dgm:prSet/>
      <dgm:spPr/>
      <dgm:t>
        <a:bodyPr/>
        <a:lstStyle/>
        <a:p>
          <a:endParaRPr lang="en-US"/>
        </a:p>
      </dgm:t>
    </dgm:pt>
    <dgm:pt modelId="{FCB6CDFB-BE3A-4396-A411-241949DB3F7F}">
      <dgm:prSet/>
      <dgm:spPr/>
      <dgm:t>
        <a:bodyPr/>
        <a:lstStyle/>
        <a:p>
          <a:r>
            <a:rPr lang="cs-CZ"/>
            <a:t>NEMOC KRÁLŮ</a:t>
          </a:r>
          <a:endParaRPr lang="en-US"/>
        </a:p>
      </dgm:t>
    </dgm:pt>
    <dgm:pt modelId="{CDFA01F7-4039-47DE-8D6E-877E7D611EEE}" type="parTrans" cxnId="{8DBCAE5D-09F0-40FD-A6C8-614D55D56927}">
      <dgm:prSet/>
      <dgm:spPr/>
      <dgm:t>
        <a:bodyPr/>
        <a:lstStyle/>
        <a:p>
          <a:endParaRPr lang="en-US"/>
        </a:p>
      </dgm:t>
    </dgm:pt>
    <dgm:pt modelId="{98660DE7-EC29-4C19-9156-4665AC00C809}" type="sibTrans" cxnId="{8DBCAE5D-09F0-40FD-A6C8-614D55D56927}">
      <dgm:prSet/>
      <dgm:spPr/>
      <dgm:t>
        <a:bodyPr/>
        <a:lstStyle/>
        <a:p>
          <a:endParaRPr lang="en-US"/>
        </a:p>
      </dgm:t>
    </dgm:pt>
    <dgm:pt modelId="{5B475367-DE46-0343-A673-90E8385931F5}" type="pres">
      <dgm:prSet presAssocID="{E1F50341-6857-4331-B972-8775F824C399}" presName="vert0" presStyleCnt="0">
        <dgm:presLayoutVars>
          <dgm:dir/>
          <dgm:animOne val="branch"/>
          <dgm:animLvl val="lvl"/>
        </dgm:presLayoutVars>
      </dgm:prSet>
      <dgm:spPr/>
    </dgm:pt>
    <dgm:pt modelId="{EFD4E997-1D0F-024B-89A6-DF0FBFFCE212}" type="pres">
      <dgm:prSet presAssocID="{389EA8BA-2CB9-42C1-B293-6E4D4A47DE98}" presName="thickLine" presStyleLbl="alignNode1" presStyleIdx="0" presStyleCnt="5"/>
      <dgm:spPr/>
    </dgm:pt>
    <dgm:pt modelId="{05BD4874-CEFD-CD41-AC98-719E5424A517}" type="pres">
      <dgm:prSet presAssocID="{389EA8BA-2CB9-42C1-B293-6E4D4A47DE98}" presName="horz1" presStyleCnt="0"/>
      <dgm:spPr/>
    </dgm:pt>
    <dgm:pt modelId="{1E43B074-DA0C-9D49-A1C2-DA81018B4E91}" type="pres">
      <dgm:prSet presAssocID="{389EA8BA-2CB9-42C1-B293-6E4D4A47DE98}" presName="tx1" presStyleLbl="revTx" presStyleIdx="0" presStyleCnt="5"/>
      <dgm:spPr/>
    </dgm:pt>
    <dgm:pt modelId="{16652C57-C2D7-8B44-BE23-8AE2F2A1680C}" type="pres">
      <dgm:prSet presAssocID="{389EA8BA-2CB9-42C1-B293-6E4D4A47DE98}" presName="vert1" presStyleCnt="0"/>
      <dgm:spPr/>
    </dgm:pt>
    <dgm:pt modelId="{E9CCB75E-EEBF-5A42-B725-E9E4A4BA8B7C}" type="pres">
      <dgm:prSet presAssocID="{697EE3AA-D066-42D9-B73A-97D95FBCCEA1}" presName="thickLine" presStyleLbl="alignNode1" presStyleIdx="1" presStyleCnt="5"/>
      <dgm:spPr/>
    </dgm:pt>
    <dgm:pt modelId="{8797F28B-B93F-1E4F-A2CB-08A756C24FC3}" type="pres">
      <dgm:prSet presAssocID="{697EE3AA-D066-42D9-B73A-97D95FBCCEA1}" presName="horz1" presStyleCnt="0"/>
      <dgm:spPr/>
    </dgm:pt>
    <dgm:pt modelId="{96CDFC0E-A230-3E41-866C-6A1A74E610F7}" type="pres">
      <dgm:prSet presAssocID="{697EE3AA-D066-42D9-B73A-97D95FBCCEA1}" presName="tx1" presStyleLbl="revTx" presStyleIdx="1" presStyleCnt="5"/>
      <dgm:spPr/>
    </dgm:pt>
    <dgm:pt modelId="{E010061A-0926-5A41-945D-DD618A609323}" type="pres">
      <dgm:prSet presAssocID="{697EE3AA-D066-42D9-B73A-97D95FBCCEA1}" presName="vert1" presStyleCnt="0"/>
      <dgm:spPr/>
    </dgm:pt>
    <dgm:pt modelId="{BC3C0343-01EE-0941-9302-790D09566C3F}" type="pres">
      <dgm:prSet presAssocID="{B3ECAF5C-2E14-438E-9DD6-F9B34558AB90}" presName="thickLine" presStyleLbl="alignNode1" presStyleIdx="2" presStyleCnt="5"/>
      <dgm:spPr/>
    </dgm:pt>
    <dgm:pt modelId="{A6B8EBC3-3A06-7940-85CA-14BA989DFD59}" type="pres">
      <dgm:prSet presAssocID="{B3ECAF5C-2E14-438E-9DD6-F9B34558AB90}" presName="horz1" presStyleCnt="0"/>
      <dgm:spPr/>
    </dgm:pt>
    <dgm:pt modelId="{4DA02B0B-50DF-6E49-B5A4-BE03979403E1}" type="pres">
      <dgm:prSet presAssocID="{B3ECAF5C-2E14-438E-9DD6-F9B34558AB90}" presName="tx1" presStyleLbl="revTx" presStyleIdx="2" presStyleCnt="5"/>
      <dgm:spPr/>
    </dgm:pt>
    <dgm:pt modelId="{15586CE4-C8A9-3840-86AC-750055B66339}" type="pres">
      <dgm:prSet presAssocID="{B3ECAF5C-2E14-438E-9DD6-F9B34558AB90}" presName="vert1" presStyleCnt="0"/>
      <dgm:spPr/>
    </dgm:pt>
    <dgm:pt modelId="{DBB405C3-78B5-D544-A706-E7AA11C9E9EA}" type="pres">
      <dgm:prSet presAssocID="{81F78B47-8137-4BB4-8353-F94F5F47B76D}" presName="thickLine" presStyleLbl="alignNode1" presStyleIdx="3" presStyleCnt="5"/>
      <dgm:spPr/>
    </dgm:pt>
    <dgm:pt modelId="{C860D8E8-D65F-CD4B-9F90-31364B7A7633}" type="pres">
      <dgm:prSet presAssocID="{81F78B47-8137-4BB4-8353-F94F5F47B76D}" presName="horz1" presStyleCnt="0"/>
      <dgm:spPr/>
    </dgm:pt>
    <dgm:pt modelId="{FE016077-1835-C044-97B7-3A5A61262349}" type="pres">
      <dgm:prSet presAssocID="{81F78B47-8137-4BB4-8353-F94F5F47B76D}" presName="tx1" presStyleLbl="revTx" presStyleIdx="3" presStyleCnt="5"/>
      <dgm:spPr/>
    </dgm:pt>
    <dgm:pt modelId="{05230220-DDD7-A24D-B377-F9ECCBCE6F7A}" type="pres">
      <dgm:prSet presAssocID="{81F78B47-8137-4BB4-8353-F94F5F47B76D}" presName="vert1" presStyleCnt="0"/>
      <dgm:spPr/>
    </dgm:pt>
    <dgm:pt modelId="{8313BBAD-0C81-9A4B-991B-D8046BB6E19C}" type="pres">
      <dgm:prSet presAssocID="{FCB6CDFB-BE3A-4396-A411-241949DB3F7F}" presName="thickLine" presStyleLbl="alignNode1" presStyleIdx="4" presStyleCnt="5"/>
      <dgm:spPr/>
    </dgm:pt>
    <dgm:pt modelId="{6E634BF8-33F8-1B47-A9ED-B98EE247277A}" type="pres">
      <dgm:prSet presAssocID="{FCB6CDFB-BE3A-4396-A411-241949DB3F7F}" presName="horz1" presStyleCnt="0"/>
      <dgm:spPr/>
    </dgm:pt>
    <dgm:pt modelId="{738FE6A1-50FC-1D4B-8672-0821116B2186}" type="pres">
      <dgm:prSet presAssocID="{FCB6CDFB-BE3A-4396-A411-241949DB3F7F}" presName="tx1" presStyleLbl="revTx" presStyleIdx="4" presStyleCnt="5"/>
      <dgm:spPr/>
    </dgm:pt>
    <dgm:pt modelId="{23A06E1B-2AC2-AD43-94CE-3C6A805B23A6}" type="pres">
      <dgm:prSet presAssocID="{FCB6CDFB-BE3A-4396-A411-241949DB3F7F}" presName="vert1" presStyleCnt="0"/>
      <dgm:spPr/>
    </dgm:pt>
  </dgm:ptLst>
  <dgm:cxnLst>
    <dgm:cxn modelId="{A18CBF3C-D491-467F-BB8F-2E4DB5CCD02D}" srcId="{E1F50341-6857-4331-B972-8775F824C399}" destId="{81F78B47-8137-4BB4-8353-F94F5F47B76D}" srcOrd="3" destOrd="0" parTransId="{4FD2D5AE-C26C-43D4-9115-6043A55905C1}" sibTransId="{C6259D41-3B71-48F3-AAE0-C4C48E6CFB3E}"/>
    <dgm:cxn modelId="{CB841645-6048-5A4E-A0A3-114D1D7A4493}" type="presOf" srcId="{697EE3AA-D066-42D9-B73A-97D95FBCCEA1}" destId="{96CDFC0E-A230-3E41-866C-6A1A74E610F7}" srcOrd="0" destOrd="0" presId="urn:microsoft.com/office/officeart/2008/layout/LinedList"/>
    <dgm:cxn modelId="{75AF0949-8C15-45A9-B393-961CAC3C46CD}" srcId="{E1F50341-6857-4331-B972-8775F824C399}" destId="{697EE3AA-D066-42D9-B73A-97D95FBCCEA1}" srcOrd="1" destOrd="0" parTransId="{9C9547F4-94E1-4992-9466-816A4257F221}" sibTransId="{75AD6AB5-25D0-4EE4-9BBA-31A0B2FEE328}"/>
    <dgm:cxn modelId="{8DBCAE5D-09F0-40FD-A6C8-614D55D56927}" srcId="{E1F50341-6857-4331-B972-8775F824C399}" destId="{FCB6CDFB-BE3A-4396-A411-241949DB3F7F}" srcOrd="4" destOrd="0" parTransId="{CDFA01F7-4039-47DE-8D6E-877E7D611EEE}" sibTransId="{98660DE7-EC29-4C19-9156-4665AC00C809}"/>
    <dgm:cxn modelId="{9B41A168-A952-014C-834D-46D3D5513F9E}" type="presOf" srcId="{81F78B47-8137-4BB4-8353-F94F5F47B76D}" destId="{FE016077-1835-C044-97B7-3A5A61262349}" srcOrd="0" destOrd="0" presId="urn:microsoft.com/office/officeart/2008/layout/LinedList"/>
    <dgm:cxn modelId="{996EAE86-E2FA-A641-9BAF-296D7418C50E}" type="presOf" srcId="{E1F50341-6857-4331-B972-8775F824C399}" destId="{5B475367-DE46-0343-A673-90E8385931F5}" srcOrd="0" destOrd="0" presId="urn:microsoft.com/office/officeart/2008/layout/LinedList"/>
    <dgm:cxn modelId="{3BD465A2-6E1B-C34B-BEA4-7BBB15B105C9}" type="presOf" srcId="{FCB6CDFB-BE3A-4396-A411-241949DB3F7F}" destId="{738FE6A1-50FC-1D4B-8672-0821116B2186}" srcOrd="0" destOrd="0" presId="urn:microsoft.com/office/officeart/2008/layout/LinedList"/>
    <dgm:cxn modelId="{852FF5B9-E8F8-0446-9D75-7EA6011D0CE9}" type="presOf" srcId="{B3ECAF5C-2E14-438E-9DD6-F9B34558AB90}" destId="{4DA02B0B-50DF-6E49-B5A4-BE03979403E1}" srcOrd="0" destOrd="0" presId="urn:microsoft.com/office/officeart/2008/layout/LinedList"/>
    <dgm:cxn modelId="{19D70FE4-E4B8-8440-9245-C7E85AE86083}" type="presOf" srcId="{389EA8BA-2CB9-42C1-B293-6E4D4A47DE98}" destId="{1E43B074-DA0C-9D49-A1C2-DA81018B4E91}" srcOrd="0" destOrd="0" presId="urn:microsoft.com/office/officeart/2008/layout/LinedList"/>
    <dgm:cxn modelId="{9A7F51EA-D16E-4881-8FCC-8EC31569B41D}" srcId="{E1F50341-6857-4331-B972-8775F824C399}" destId="{389EA8BA-2CB9-42C1-B293-6E4D4A47DE98}" srcOrd="0" destOrd="0" parTransId="{5C395F16-832C-4BC9-89BD-1338D70031F7}" sibTransId="{4C23CC60-B153-471C-85A1-520C0FEABBBF}"/>
    <dgm:cxn modelId="{4E1F71FA-8B65-4FDE-B14B-8D9D3A57CBF5}" srcId="{E1F50341-6857-4331-B972-8775F824C399}" destId="{B3ECAF5C-2E14-438E-9DD6-F9B34558AB90}" srcOrd="2" destOrd="0" parTransId="{0B757FF8-4629-4EE6-84A6-FE34FE5687C6}" sibTransId="{E91B04B1-8B55-45CE-B6AD-B51CE030717F}"/>
    <dgm:cxn modelId="{7800A17A-B9FF-0941-860E-57D01D42F000}" type="presParOf" srcId="{5B475367-DE46-0343-A673-90E8385931F5}" destId="{EFD4E997-1D0F-024B-89A6-DF0FBFFCE212}" srcOrd="0" destOrd="0" presId="urn:microsoft.com/office/officeart/2008/layout/LinedList"/>
    <dgm:cxn modelId="{A578E736-DFC0-1F4C-886F-EFFA495CAC5D}" type="presParOf" srcId="{5B475367-DE46-0343-A673-90E8385931F5}" destId="{05BD4874-CEFD-CD41-AC98-719E5424A517}" srcOrd="1" destOrd="0" presId="urn:microsoft.com/office/officeart/2008/layout/LinedList"/>
    <dgm:cxn modelId="{8BFB15E8-F60A-014D-BC59-9878A1251EE3}" type="presParOf" srcId="{05BD4874-CEFD-CD41-AC98-719E5424A517}" destId="{1E43B074-DA0C-9D49-A1C2-DA81018B4E91}" srcOrd="0" destOrd="0" presId="urn:microsoft.com/office/officeart/2008/layout/LinedList"/>
    <dgm:cxn modelId="{7C286124-368D-2E46-88B3-25AD5EFD6C70}" type="presParOf" srcId="{05BD4874-CEFD-CD41-AC98-719E5424A517}" destId="{16652C57-C2D7-8B44-BE23-8AE2F2A1680C}" srcOrd="1" destOrd="0" presId="urn:microsoft.com/office/officeart/2008/layout/LinedList"/>
    <dgm:cxn modelId="{7FBC4813-EA4A-374E-801C-EE5EF33B7FEB}" type="presParOf" srcId="{5B475367-DE46-0343-A673-90E8385931F5}" destId="{E9CCB75E-EEBF-5A42-B725-E9E4A4BA8B7C}" srcOrd="2" destOrd="0" presId="urn:microsoft.com/office/officeart/2008/layout/LinedList"/>
    <dgm:cxn modelId="{86C05869-FFD6-BF4B-B7F5-3AC5181F8B8E}" type="presParOf" srcId="{5B475367-DE46-0343-A673-90E8385931F5}" destId="{8797F28B-B93F-1E4F-A2CB-08A756C24FC3}" srcOrd="3" destOrd="0" presId="urn:microsoft.com/office/officeart/2008/layout/LinedList"/>
    <dgm:cxn modelId="{0C35E206-E180-A049-B1E0-3E13BA5630AA}" type="presParOf" srcId="{8797F28B-B93F-1E4F-A2CB-08A756C24FC3}" destId="{96CDFC0E-A230-3E41-866C-6A1A74E610F7}" srcOrd="0" destOrd="0" presId="urn:microsoft.com/office/officeart/2008/layout/LinedList"/>
    <dgm:cxn modelId="{DD54917B-CF66-6E46-BD97-BBCDED3F31E1}" type="presParOf" srcId="{8797F28B-B93F-1E4F-A2CB-08A756C24FC3}" destId="{E010061A-0926-5A41-945D-DD618A609323}" srcOrd="1" destOrd="0" presId="urn:microsoft.com/office/officeart/2008/layout/LinedList"/>
    <dgm:cxn modelId="{C52DC737-4107-DD43-8174-1C2A304DFEB0}" type="presParOf" srcId="{5B475367-DE46-0343-A673-90E8385931F5}" destId="{BC3C0343-01EE-0941-9302-790D09566C3F}" srcOrd="4" destOrd="0" presId="urn:microsoft.com/office/officeart/2008/layout/LinedList"/>
    <dgm:cxn modelId="{D0EB4520-7C10-1345-8651-F67E8816DDDE}" type="presParOf" srcId="{5B475367-DE46-0343-A673-90E8385931F5}" destId="{A6B8EBC3-3A06-7940-85CA-14BA989DFD59}" srcOrd="5" destOrd="0" presId="urn:microsoft.com/office/officeart/2008/layout/LinedList"/>
    <dgm:cxn modelId="{660C4689-4456-514B-B4F9-F00A970597F0}" type="presParOf" srcId="{A6B8EBC3-3A06-7940-85CA-14BA989DFD59}" destId="{4DA02B0B-50DF-6E49-B5A4-BE03979403E1}" srcOrd="0" destOrd="0" presId="urn:microsoft.com/office/officeart/2008/layout/LinedList"/>
    <dgm:cxn modelId="{A506402E-C8FF-4F4D-A3CE-546101134B4D}" type="presParOf" srcId="{A6B8EBC3-3A06-7940-85CA-14BA989DFD59}" destId="{15586CE4-C8A9-3840-86AC-750055B66339}" srcOrd="1" destOrd="0" presId="urn:microsoft.com/office/officeart/2008/layout/LinedList"/>
    <dgm:cxn modelId="{82CD40A4-EEB6-7947-808D-650C5609C17F}" type="presParOf" srcId="{5B475367-DE46-0343-A673-90E8385931F5}" destId="{DBB405C3-78B5-D544-A706-E7AA11C9E9EA}" srcOrd="6" destOrd="0" presId="urn:microsoft.com/office/officeart/2008/layout/LinedList"/>
    <dgm:cxn modelId="{A57885D2-F3A7-1E4C-986E-447174545C6E}" type="presParOf" srcId="{5B475367-DE46-0343-A673-90E8385931F5}" destId="{C860D8E8-D65F-CD4B-9F90-31364B7A7633}" srcOrd="7" destOrd="0" presId="urn:microsoft.com/office/officeart/2008/layout/LinedList"/>
    <dgm:cxn modelId="{BEC71DC0-C817-434E-AC9D-28D6567652C1}" type="presParOf" srcId="{C860D8E8-D65F-CD4B-9F90-31364B7A7633}" destId="{FE016077-1835-C044-97B7-3A5A61262349}" srcOrd="0" destOrd="0" presId="urn:microsoft.com/office/officeart/2008/layout/LinedList"/>
    <dgm:cxn modelId="{9D5C15B4-8015-D443-8516-084FCEA0C61E}" type="presParOf" srcId="{C860D8E8-D65F-CD4B-9F90-31364B7A7633}" destId="{05230220-DDD7-A24D-B377-F9ECCBCE6F7A}" srcOrd="1" destOrd="0" presId="urn:microsoft.com/office/officeart/2008/layout/LinedList"/>
    <dgm:cxn modelId="{881BC15F-2BD9-6F43-92F1-47ED5993A80A}" type="presParOf" srcId="{5B475367-DE46-0343-A673-90E8385931F5}" destId="{8313BBAD-0C81-9A4B-991B-D8046BB6E19C}" srcOrd="8" destOrd="0" presId="urn:microsoft.com/office/officeart/2008/layout/LinedList"/>
    <dgm:cxn modelId="{D3D0F54C-D53C-5145-8A2A-2882D907067A}" type="presParOf" srcId="{5B475367-DE46-0343-A673-90E8385931F5}" destId="{6E634BF8-33F8-1B47-A9ED-B98EE247277A}" srcOrd="9" destOrd="0" presId="urn:microsoft.com/office/officeart/2008/layout/LinedList"/>
    <dgm:cxn modelId="{3AEBA39D-9EDC-DF4B-9D07-4C0F0E68D667}" type="presParOf" srcId="{6E634BF8-33F8-1B47-A9ED-B98EE247277A}" destId="{738FE6A1-50FC-1D4B-8672-0821116B2186}" srcOrd="0" destOrd="0" presId="urn:microsoft.com/office/officeart/2008/layout/LinedList"/>
    <dgm:cxn modelId="{0BAE290D-3B93-1B40-90D1-81E8EABDAE9B}" type="presParOf" srcId="{6E634BF8-33F8-1B47-A9ED-B98EE247277A}" destId="{23A06E1B-2AC2-AD43-94CE-3C6A805B23A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397B5F1-3378-4E35-977F-698B0EF5F6A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B2CCE6A-1FBE-4F79-845F-FE5DF5B715CC}">
      <dgm:prSet/>
      <dgm:spPr/>
      <dgm:t>
        <a:bodyPr/>
        <a:lstStyle/>
        <a:p>
          <a:r>
            <a:rPr lang="cs-CZ"/>
            <a:t>Akutní a chronické</a:t>
          </a:r>
          <a:endParaRPr lang="en-US"/>
        </a:p>
      </dgm:t>
    </dgm:pt>
    <dgm:pt modelId="{10ECBEDE-1E35-437D-9A8B-7D2A6F78B3C9}" type="parTrans" cxnId="{21D3EFE1-A908-45D7-9815-A79B868C66FC}">
      <dgm:prSet/>
      <dgm:spPr/>
      <dgm:t>
        <a:bodyPr/>
        <a:lstStyle/>
        <a:p>
          <a:endParaRPr lang="en-US"/>
        </a:p>
      </dgm:t>
    </dgm:pt>
    <dgm:pt modelId="{814E4F96-CD28-43DE-80B1-8E9600D5A2D6}" type="sibTrans" cxnId="{21D3EFE1-A908-45D7-9815-A79B868C66FC}">
      <dgm:prSet/>
      <dgm:spPr/>
      <dgm:t>
        <a:bodyPr/>
        <a:lstStyle/>
        <a:p>
          <a:endParaRPr lang="en-US"/>
        </a:p>
      </dgm:t>
    </dgm:pt>
    <dgm:pt modelId="{619CC153-DF38-4866-8161-D119BD107BD5}">
      <dgm:prSet/>
      <dgm:spPr/>
      <dgm:t>
        <a:bodyPr/>
        <a:lstStyle/>
        <a:p>
          <a:r>
            <a:rPr lang="cs-CZ"/>
            <a:t>Erytropoetické, hepatální a erytrohepatální</a:t>
          </a:r>
          <a:endParaRPr lang="en-US"/>
        </a:p>
      </dgm:t>
    </dgm:pt>
    <dgm:pt modelId="{B0367367-51F0-44B0-BB0A-C75EB35F5E31}" type="parTrans" cxnId="{B32BE0CF-C86A-4F1B-B08C-1B07D80CB50E}">
      <dgm:prSet/>
      <dgm:spPr/>
      <dgm:t>
        <a:bodyPr/>
        <a:lstStyle/>
        <a:p>
          <a:endParaRPr lang="en-US"/>
        </a:p>
      </dgm:t>
    </dgm:pt>
    <dgm:pt modelId="{D6645A8D-C5FF-485F-8DC7-C9E0263CAC58}" type="sibTrans" cxnId="{B32BE0CF-C86A-4F1B-B08C-1B07D80CB50E}">
      <dgm:prSet/>
      <dgm:spPr/>
      <dgm:t>
        <a:bodyPr/>
        <a:lstStyle/>
        <a:p>
          <a:endParaRPr lang="en-US"/>
        </a:p>
      </dgm:t>
    </dgm:pt>
    <dgm:pt modelId="{CDBBEBD3-7FAC-954C-86BA-15584504EE70}" type="pres">
      <dgm:prSet presAssocID="{7397B5F1-3378-4E35-977F-698B0EF5F6A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E24C61B-027A-F646-B254-EDBAF7D9E9A2}" type="pres">
      <dgm:prSet presAssocID="{DB2CCE6A-1FBE-4F79-845F-FE5DF5B715CC}" presName="hierRoot1" presStyleCnt="0"/>
      <dgm:spPr/>
    </dgm:pt>
    <dgm:pt modelId="{D86581D4-D769-464B-9E99-B5885319859C}" type="pres">
      <dgm:prSet presAssocID="{DB2CCE6A-1FBE-4F79-845F-FE5DF5B715CC}" presName="composite" presStyleCnt="0"/>
      <dgm:spPr/>
    </dgm:pt>
    <dgm:pt modelId="{E4437C4A-0650-154D-863B-DDEFF5BBFFF1}" type="pres">
      <dgm:prSet presAssocID="{DB2CCE6A-1FBE-4F79-845F-FE5DF5B715CC}" presName="background" presStyleLbl="node0" presStyleIdx="0" presStyleCnt="2"/>
      <dgm:spPr/>
    </dgm:pt>
    <dgm:pt modelId="{A829732E-E096-5348-9C62-0DEAA3A97AFC}" type="pres">
      <dgm:prSet presAssocID="{DB2CCE6A-1FBE-4F79-845F-FE5DF5B715CC}" presName="text" presStyleLbl="fgAcc0" presStyleIdx="0" presStyleCnt="2">
        <dgm:presLayoutVars>
          <dgm:chPref val="3"/>
        </dgm:presLayoutVars>
      </dgm:prSet>
      <dgm:spPr/>
    </dgm:pt>
    <dgm:pt modelId="{EF7D5D0B-5ED0-2042-B8F5-F812D59C8190}" type="pres">
      <dgm:prSet presAssocID="{DB2CCE6A-1FBE-4F79-845F-FE5DF5B715CC}" presName="hierChild2" presStyleCnt="0"/>
      <dgm:spPr/>
    </dgm:pt>
    <dgm:pt modelId="{924DA681-70F0-AB47-A4C3-C23F2EBD681D}" type="pres">
      <dgm:prSet presAssocID="{619CC153-DF38-4866-8161-D119BD107BD5}" presName="hierRoot1" presStyleCnt="0"/>
      <dgm:spPr/>
    </dgm:pt>
    <dgm:pt modelId="{0E4DA84B-1C18-D642-9419-B2A2BC263655}" type="pres">
      <dgm:prSet presAssocID="{619CC153-DF38-4866-8161-D119BD107BD5}" presName="composite" presStyleCnt="0"/>
      <dgm:spPr/>
    </dgm:pt>
    <dgm:pt modelId="{A4AFC609-52A3-1D42-966C-F144A9080E3E}" type="pres">
      <dgm:prSet presAssocID="{619CC153-DF38-4866-8161-D119BD107BD5}" presName="background" presStyleLbl="node0" presStyleIdx="1" presStyleCnt="2"/>
      <dgm:spPr/>
    </dgm:pt>
    <dgm:pt modelId="{61A853EC-FE17-4847-AC35-3E4B8F3F1E13}" type="pres">
      <dgm:prSet presAssocID="{619CC153-DF38-4866-8161-D119BD107BD5}" presName="text" presStyleLbl="fgAcc0" presStyleIdx="1" presStyleCnt="2">
        <dgm:presLayoutVars>
          <dgm:chPref val="3"/>
        </dgm:presLayoutVars>
      </dgm:prSet>
      <dgm:spPr/>
    </dgm:pt>
    <dgm:pt modelId="{26979067-91CF-0F44-9FAA-83C96BCD6A77}" type="pres">
      <dgm:prSet presAssocID="{619CC153-DF38-4866-8161-D119BD107BD5}" presName="hierChild2" presStyleCnt="0"/>
      <dgm:spPr/>
    </dgm:pt>
  </dgm:ptLst>
  <dgm:cxnLst>
    <dgm:cxn modelId="{518A6C70-D85B-AE45-B130-88EA838755AA}" type="presOf" srcId="{7397B5F1-3378-4E35-977F-698B0EF5F6AE}" destId="{CDBBEBD3-7FAC-954C-86BA-15584504EE70}" srcOrd="0" destOrd="0" presId="urn:microsoft.com/office/officeart/2005/8/layout/hierarchy1"/>
    <dgm:cxn modelId="{14AE517C-77DA-B24B-8B36-6B5A63872143}" type="presOf" srcId="{DB2CCE6A-1FBE-4F79-845F-FE5DF5B715CC}" destId="{A829732E-E096-5348-9C62-0DEAA3A97AFC}" srcOrd="0" destOrd="0" presId="urn:microsoft.com/office/officeart/2005/8/layout/hierarchy1"/>
    <dgm:cxn modelId="{B32BE0CF-C86A-4F1B-B08C-1B07D80CB50E}" srcId="{7397B5F1-3378-4E35-977F-698B0EF5F6AE}" destId="{619CC153-DF38-4866-8161-D119BD107BD5}" srcOrd="1" destOrd="0" parTransId="{B0367367-51F0-44B0-BB0A-C75EB35F5E31}" sibTransId="{D6645A8D-C5FF-485F-8DC7-C9E0263CAC58}"/>
    <dgm:cxn modelId="{594091D4-054F-3B46-B0C7-5461D978788E}" type="presOf" srcId="{619CC153-DF38-4866-8161-D119BD107BD5}" destId="{61A853EC-FE17-4847-AC35-3E4B8F3F1E13}" srcOrd="0" destOrd="0" presId="urn:microsoft.com/office/officeart/2005/8/layout/hierarchy1"/>
    <dgm:cxn modelId="{21D3EFE1-A908-45D7-9815-A79B868C66FC}" srcId="{7397B5F1-3378-4E35-977F-698B0EF5F6AE}" destId="{DB2CCE6A-1FBE-4F79-845F-FE5DF5B715CC}" srcOrd="0" destOrd="0" parTransId="{10ECBEDE-1E35-437D-9A8B-7D2A6F78B3C9}" sibTransId="{814E4F96-CD28-43DE-80B1-8E9600D5A2D6}"/>
    <dgm:cxn modelId="{04B89222-D382-6948-9DAA-F88843D645DE}" type="presParOf" srcId="{CDBBEBD3-7FAC-954C-86BA-15584504EE70}" destId="{EE24C61B-027A-F646-B254-EDBAF7D9E9A2}" srcOrd="0" destOrd="0" presId="urn:microsoft.com/office/officeart/2005/8/layout/hierarchy1"/>
    <dgm:cxn modelId="{EC96E0D2-FAC2-8645-8BB6-9F4F7A844E8C}" type="presParOf" srcId="{EE24C61B-027A-F646-B254-EDBAF7D9E9A2}" destId="{D86581D4-D769-464B-9E99-B5885319859C}" srcOrd="0" destOrd="0" presId="urn:microsoft.com/office/officeart/2005/8/layout/hierarchy1"/>
    <dgm:cxn modelId="{B957379D-712B-7F4E-9D36-AE89ED06E319}" type="presParOf" srcId="{D86581D4-D769-464B-9E99-B5885319859C}" destId="{E4437C4A-0650-154D-863B-DDEFF5BBFFF1}" srcOrd="0" destOrd="0" presId="urn:microsoft.com/office/officeart/2005/8/layout/hierarchy1"/>
    <dgm:cxn modelId="{B92F7D99-1646-4A4A-9D94-269071577009}" type="presParOf" srcId="{D86581D4-D769-464B-9E99-B5885319859C}" destId="{A829732E-E096-5348-9C62-0DEAA3A97AFC}" srcOrd="1" destOrd="0" presId="urn:microsoft.com/office/officeart/2005/8/layout/hierarchy1"/>
    <dgm:cxn modelId="{E65EAAC8-5C48-2A49-A8CF-F2EF4795A6D1}" type="presParOf" srcId="{EE24C61B-027A-F646-B254-EDBAF7D9E9A2}" destId="{EF7D5D0B-5ED0-2042-B8F5-F812D59C8190}" srcOrd="1" destOrd="0" presId="urn:microsoft.com/office/officeart/2005/8/layout/hierarchy1"/>
    <dgm:cxn modelId="{ECAFD264-8E48-6E44-9FB4-915FAED3CA3E}" type="presParOf" srcId="{CDBBEBD3-7FAC-954C-86BA-15584504EE70}" destId="{924DA681-70F0-AB47-A4C3-C23F2EBD681D}" srcOrd="1" destOrd="0" presId="urn:microsoft.com/office/officeart/2005/8/layout/hierarchy1"/>
    <dgm:cxn modelId="{EC3A3525-17E8-7F44-A006-801E2AC8C0AE}" type="presParOf" srcId="{924DA681-70F0-AB47-A4C3-C23F2EBD681D}" destId="{0E4DA84B-1C18-D642-9419-B2A2BC263655}" srcOrd="0" destOrd="0" presId="urn:microsoft.com/office/officeart/2005/8/layout/hierarchy1"/>
    <dgm:cxn modelId="{46151AF1-86D7-EA48-88F0-3AA6EBB7D9F5}" type="presParOf" srcId="{0E4DA84B-1C18-D642-9419-B2A2BC263655}" destId="{A4AFC609-52A3-1D42-966C-F144A9080E3E}" srcOrd="0" destOrd="0" presId="urn:microsoft.com/office/officeart/2005/8/layout/hierarchy1"/>
    <dgm:cxn modelId="{75421D65-B947-A546-8E55-8E055A26828D}" type="presParOf" srcId="{0E4DA84B-1C18-D642-9419-B2A2BC263655}" destId="{61A853EC-FE17-4847-AC35-3E4B8F3F1E13}" srcOrd="1" destOrd="0" presId="urn:microsoft.com/office/officeart/2005/8/layout/hierarchy1"/>
    <dgm:cxn modelId="{6EF3A55B-E56A-A045-B55B-032BFB17A2F1}" type="presParOf" srcId="{924DA681-70F0-AB47-A4C3-C23F2EBD681D}" destId="{26979067-91CF-0F44-9FAA-83C96BCD6A7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EBEE9A7-D940-4FDD-BBE1-4198BCCCE79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C06DAD6-A8B3-48AE-AD85-8E2B4800DFDA}">
      <dgm:prSet/>
      <dgm:spPr/>
      <dgm:t>
        <a:bodyPr/>
        <a:lstStyle/>
        <a:p>
          <a:r>
            <a:rPr lang="cs-CZ"/>
            <a:t>Vyhýbání se alkoholu</a:t>
          </a:r>
          <a:endParaRPr lang="en-US"/>
        </a:p>
      </dgm:t>
    </dgm:pt>
    <dgm:pt modelId="{81853152-EE6C-4A00-9A05-51E082188A8B}" type="parTrans" cxnId="{DA729086-7E1B-4BC6-A508-E55EFB8EC059}">
      <dgm:prSet/>
      <dgm:spPr/>
      <dgm:t>
        <a:bodyPr/>
        <a:lstStyle/>
        <a:p>
          <a:endParaRPr lang="en-US"/>
        </a:p>
      </dgm:t>
    </dgm:pt>
    <dgm:pt modelId="{942B4383-F255-4E81-8328-D79E2BCB7599}" type="sibTrans" cxnId="{DA729086-7E1B-4BC6-A508-E55EFB8EC059}">
      <dgm:prSet/>
      <dgm:spPr/>
      <dgm:t>
        <a:bodyPr/>
        <a:lstStyle/>
        <a:p>
          <a:endParaRPr lang="en-US"/>
        </a:p>
      </dgm:t>
    </dgm:pt>
    <dgm:pt modelId="{7A695FB0-868F-4485-B774-EF1F595D3327}">
      <dgm:prSet/>
      <dgm:spPr/>
      <dgm:t>
        <a:bodyPr/>
        <a:lstStyle/>
        <a:p>
          <a:r>
            <a:rPr lang="cs-CZ"/>
            <a:t>Vyhýbání se dennímu světlu – i v případě špatného počasí</a:t>
          </a:r>
          <a:endParaRPr lang="en-US"/>
        </a:p>
      </dgm:t>
    </dgm:pt>
    <dgm:pt modelId="{C211A79A-B618-47B4-A612-44A2EBD39687}" type="parTrans" cxnId="{2CDD8048-9F71-4534-BB9B-EA79DA86909C}">
      <dgm:prSet/>
      <dgm:spPr/>
      <dgm:t>
        <a:bodyPr/>
        <a:lstStyle/>
        <a:p>
          <a:endParaRPr lang="en-US"/>
        </a:p>
      </dgm:t>
    </dgm:pt>
    <dgm:pt modelId="{2183C8B0-1D5D-42F5-B0F7-5156329F4F61}" type="sibTrans" cxnId="{2CDD8048-9F71-4534-BB9B-EA79DA86909C}">
      <dgm:prSet/>
      <dgm:spPr/>
      <dgm:t>
        <a:bodyPr/>
        <a:lstStyle/>
        <a:p>
          <a:endParaRPr lang="en-US"/>
        </a:p>
      </dgm:t>
    </dgm:pt>
    <dgm:pt modelId="{D110AF50-D289-4BAE-B744-3BC341B4E4CD}">
      <dgm:prSet/>
      <dgm:spPr/>
      <dgm:t>
        <a:bodyPr/>
        <a:lstStyle/>
        <a:p>
          <a:r>
            <a:rPr lang="cs-CZ"/>
            <a:t>Vyhýbání se česneku</a:t>
          </a:r>
          <a:endParaRPr lang="en-US"/>
        </a:p>
      </dgm:t>
    </dgm:pt>
    <dgm:pt modelId="{660E7541-3163-4DCB-88CC-048C2C6A1745}" type="parTrans" cxnId="{4A2CEF03-F7EE-49A6-B743-31D5B21C23BB}">
      <dgm:prSet/>
      <dgm:spPr/>
      <dgm:t>
        <a:bodyPr/>
        <a:lstStyle/>
        <a:p>
          <a:endParaRPr lang="en-US"/>
        </a:p>
      </dgm:t>
    </dgm:pt>
    <dgm:pt modelId="{5FC287B6-529E-4199-AB3D-6440D271D418}" type="sibTrans" cxnId="{4A2CEF03-F7EE-49A6-B743-31D5B21C23BB}">
      <dgm:prSet/>
      <dgm:spPr/>
      <dgm:t>
        <a:bodyPr/>
        <a:lstStyle/>
        <a:p>
          <a:endParaRPr lang="en-US"/>
        </a:p>
      </dgm:t>
    </dgm:pt>
    <dgm:pt modelId="{70946635-A430-5343-B259-E74714D7F52B}" type="pres">
      <dgm:prSet presAssocID="{BEBEE9A7-D940-4FDD-BBE1-4198BCCCE7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DF1B1B-101D-AD4A-943F-EAB727EA19CB}" type="pres">
      <dgm:prSet presAssocID="{3C06DAD6-A8B3-48AE-AD85-8E2B4800DFDA}" presName="hierRoot1" presStyleCnt="0"/>
      <dgm:spPr/>
    </dgm:pt>
    <dgm:pt modelId="{3BFBED71-21B6-DB44-B72F-978A3FD7E7CF}" type="pres">
      <dgm:prSet presAssocID="{3C06DAD6-A8B3-48AE-AD85-8E2B4800DFDA}" presName="composite" presStyleCnt="0"/>
      <dgm:spPr/>
    </dgm:pt>
    <dgm:pt modelId="{AEB8F0D9-8627-D740-AD60-6F5DA293FB9B}" type="pres">
      <dgm:prSet presAssocID="{3C06DAD6-A8B3-48AE-AD85-8E2B4800DFDA}" presName="background" presStyleLbl="node0" presStyleIdx="0" presStyleCnt="3"/>
      <dgm:spPr/>
    </dgm:pt>
    <dgm:pt modelId="{F704FB55-1F58-1A4D-9B09-8B0102D87B7F}" type="pres">
      <dgm:prSet presAssocID="{3C06DAD6-A8B3-48AE-AD85-8E2B4800DFDA}" presName="text" presStyleLbl="fgAcc0" presStyleIdx="0" presStyleCnt="3">
        <dgm:presLayoutVars>
          <dgm:chPref val="3"/>
        </dgm:presLayoutVars>
      </dgm:prSet>
      <dgm:spPr/>
    </dgm:pt>
    <dgm:pt modelId="{437D82CE-E337-F14C-99BA-D05B0ACB118E}" type="pres">
      <dgm:prSet presAssocID="{3C06DAD6-A8B3-48AE-AD85-8E2B4800DFDA}" presName="hierChild2" presStyleCnt="0"/>
      <dgm:spPr/>
    </dgm:pt>
    <dgm:pt modelId="{65CAA8A0-9929-974A-B66C-EB376F7DFE62}" type="pres">
      <dgm:prSet presAssocID="{7A695FB0-868F-4485-B774-EF1F595D3327}" presName="hierRoot1" presStyleCnt="0"/>
      <dgm:spPr/>
    </dgm:pt>
    <dgm:pt modelId="{480C410F-64EB-D24C-983D-85F2752BD117}" type="pres">
      <dgm:prSet presAssocID="{7A695FB0-868F-4485-B774-EF1F595D3327}" presName="composite" presStyleCnt="0"/>
      <dgm:spPr/>
    </dgm:pt>
    <dgm:pt modelId="{BE487F8A-296A-684D-9D36-18763FE9471C}" type="pres">
      <dgm:prSet presAssocID="{7A695FB0-868F-4485-B774-EF1F595D3327}" presName="background" presStyleLbl="node0" presStyleIdx="1" presStyleCnt="3"/>
      <dgm:spPr/>
    </dgm:pt>
    <dgm:pt modelId="{57CAFB3A-655A-A047-AFBC-2BD0E9D218B8}" type="pres">
      <dgm:prSet presAssocID="{7A695FB0-868F-4485-B774-EF1F595D3327}" presName="text" presStyleLbl="fgAcc0" presStyleIdx="1" presStyleCnt="3">
        <dgm:presLayoutVars>
          <dgm:chPref val="3"/>
        </dgm:presLayoutVars>
      </dgm:prSet>
      <dgm:spPr/>
    </dgm:pt>
    <dgm:pt modelId="{0E64ED3F-715B-D44E-8005-EB8A0E0FF2EC}" type="pres">
      <dgm:prSet presAssocID="{7A695FB0-868F-4485-B774-EF1F595D3327}" presName="hierChild2" presStyleCnt="0"/>
      <dgm:spPr/>
    </dgm:pt>
    <dgm:pt modelId="{BFE21703-A813-F24B-BCEB-00D1D36212F3}" type="pres">
      <dgm:prSet presAssocID="{D110AF50-D289-4BAE-B744-3BC341B4E4CD}" presName="hierRoot1" presStyleCnt="0"/>
      <dgm:spPr/>
    </dgm:pt>
    <dgm:pt modelId="{98134078-D9FC-FA4F-B5BD-29AD9936B1F9}" type="pres">
      <dgm:prSet presAssocID="{D110AF50-D289-4BAE-B744-3BC341B4E4CD}" presName="composite" presStyleCnt="0"/>
      <dgm:spPr/>
    </dgm:pt>
    <dgm:pt modelId="{0FF74D95-0289-4941-BBBF-51C274D13A16}" type="pres">
      <dgm:prSet presAssocID="{D110AF50-D289-4BAE-B744-3BC341B4E4CD}" presName="background" presStyleLbl="node0" presStyleIdx="2" presStyleCnt="3"/>
      <dgm:spPr/>
    </dgm:pt>
    <dgm:pt modelId="{36D80DED-B8C1-E040-ADB7-9EA897AE8DBC}" type="pres">
      <dgm:prSet presAssocID="{D110AF50-D289-4BAE-B744-3BC341B4E4CD}" presName="text" presStyleLbl="fgAcc0" presStyleIdx="2" presStyleCnt="3">
        <dgm:presLayoutVars>
          <dgm:chPref val="3"/>
        </dgm:presLayoutVars>
      </dgm:prSet>
      <dgm:spPr/>
    </dgm:pt>
    <dgm:pt modelId="{73DCFBD5-25D4-FB43-9101-A14671D84F4F}" type="pres">
      <dgm:prSet presAssocID="{D110AF50-D289-4BAE-B744-3BC341B4E4CD}" presName="hierChild2" presStyleCnt="0"/>
      <dgm:spPr/>
    </dgm:pt>
  </dgm:ptLst>
  <dgm:cxnLst>
    <dgm:cxn modelId="{4A2CEF03-F7EE-49A6-B743-31D5B21C23BB}" srcId="{BEBEE9A7-D940-4FDD-BBE1-4198BCCCE79D}" destId="{D110AF50-D289-4BAE-B744-3BC341B4E4CD}" srcOrd="2" destOrd="0" parTransId="{660E7541-3163-4DCB-88CC-048C2C6A1745}" sibTransId="{5FC287B6-529E-4199-AB3D-6440D271D418}"/>
    <dgm:cxn modelId="{EA4A6D14-F5AE-C941-A066-C003FA7A08E2}" type="presOf" srcId="{BEBEE9A7-D940-4FDD-BBE1-4198BCCCE79D}" destId="{70946635-A430-5343-B259-E74714D7F52B}" srcOrd="0" destOrd="0" presId="urn:microsoft.com/office/officeart/2005/8/layout/hierarchy1"/>
    <dgm:cxn modelId="{A7AB2739-8037-D741-9F35-158954285DB3}" type="presOf" srcId="{7A695FB0-868F-4485-B774-EF1F595D3327}" destId="{57CAFB3A-655A-A047-AFBC-2BD0E9D218B8}" srcOrd="0" destOrd="0" presId="urn:microsoft.com/office/officeart/2005/8/layout/hierarchy1"/>
    <dgm:cxn modelId="{910F873C-04F6-1740-B6E3-15BEA9D4B1B0}" type="presOf" srcId="{D110AF50-D289-4BAE-B744-3BC341B4E4CD}" destId="{36D80DED-B8C1-E040-ADB7-9EA897AE8DBC}" srcOrd="0" destOrd="0" presId="urn:microsoft.com/office/officeart/2005/8/layout/hierarchy1"/>
    <dgm:cxn modelId="{2CDD8048-9F71-4534-BB9B-EA79DA86909C}" srcId="{BEBEE9A7-D940-4FDD-BBE1-4198BCCCE79D}" destId="{7A695FB0-868F-4485-B774-EF1F595D3327}" srcOrd="1" destOrd="0" parTransId="{C211A79A-B618-47B4-A612-44A2EBD39687}" sibTransId="{2183C8B0-1D5D-42F5-B0F7-5156329F4F61}"/>
    <dgm:cxn modelId="{34230C53-05B3-9340-A3E8-F2B41A8FC3EF}" type="presOf" srcId="{3C06DAD6-A8B3-48AE-AD85-8E2B4800DFDA}" destId="{F704FB55-1F58-1A4D-9B09-8B0102D87B7F}" srcOrd="0" destOrd="0" presId="urn:microsoft.com/office/officeart/2005/8/layout/hierarchy1"/>
    <dgm:cxn modelId="{DA729086-7E1B-4BC6-A508-E55EFB8EC059}" srcId="{BEBEE9A7-D940-4FDD-BBE1-4198BCCCE79D}" destId="{3C06DAD6-A8B3-48AE-AD85-8E2B4800DFDA}" srcOrd="0" destOrd="0" parTransId="{81853152-EE6C-4A00-9A05-51E082188A8B}" sibTransId="{942B4383-F255-4E81-8328-D79E2BCB7599}"/>
    <dgm:cxn modelId="{CB32010C-02E1-714E-837F-652510874E7B}" type="presParOf" srcId="{70946635-A430-5343-B259-E74714D7F52B}" destId="{FADF1B1B-101D-AD4A-943F-EAB727EA19CB}" srcOrd="0" destOrd="0" presId="urn:microsoft.com/office/officeart/2005/8/layout/hierarchy1"/>
    <dgm:cxn modelId="{62FEF063-5CD0-D947-914D-7211B2AB4113}" type="presParOf" srcId="{FADF1B1B-101D-AD4A-943F-EAB727EA19CB}" destId="{3BFBED71-21B6-DB44-B72F-978A3FD7E7CF}" srcOrd="0" destOrd="0" presId="urn:microsoft.com/office/officeart/2005/8/layout/hierarchy1"/>
    <dgm:cxn modelId="{53CB2A6F-097A-8046-B9A1-9551E09B0565}" type="presParOf" srcId="{3BFBED71-21B6-DB44-B72F-978A3FD7E7CF}" destId="{AEB8F0D9-8627-D740-AD60-6F5DA293FB9B}" srcOrd="0" destOrd="0" presId="urn:microsoft.com/office/officeart/2005/8/layout/hierarchy1"/>
    <dgm:cxn modelId="{15B9C108-2E28-6749-8041-084F6B1ED422}" type="presParOf" srcId="{3BFBED71-21B6-DB44-B72F-978A3FD7E7CF}" destId="{F704FB55-1F58-1A4D-9B09-8B0102D87B7F}" srcOrd="1" destOrd="0" presId="urn:microsoft.com/office/officeart/2005/8/layout/hierarchy1"/>
    <dgm:cxn modelId="{7E3447F5-8AE1-C04F-81F6-8A93FE32693C}" type="presParOf" srcId="{FADF1B1B-101D-AD4A-943F-EAB727EA19CB}" destId="{437D82CE-E337-F14C-99BA-D05B0ACB118E}" srcOrd="1" destOrd="0" presId="urn:microsoft.com/office/officeart/2005/8/layout/hierarchy1"/>
    <dgm:cxn modelId="{64C70110-BED1-D04A-9041-D27C0CC7E05C}" type="presParOf" srcId="{70946635-A430-5343-B259-E74714D7F52B}" destId="{65CAA8A0-9929-974A-B66C-EB376F7DFE62}" srcOrd="1" destOrd="0" presId="urn:microsoft.com/office/officeart/2005/8/layout/hierarchy1"/>
    <dgm:cxn modelId="{2DCED235-E617-1B40-8571-A44E017C6D7D}" type="presParOf" srcId="{65CAA8A0-9929-974A-B66C-EB376F7DFE62}" destId="{480C410F-64EB-D24C-983D-85F2752BD117}" srcOrd="0" destOrd="0" presId="urn:microsoft.com/office/officeart/2005/8/layout/hierarchy1"/>
    <dgm:cxn modelId="{6B03C470-7C19-514D-8EB7-93DEC314813D}" type="presParOf" srcId="{480C410F-64EB-D24C-983D-85F2752BD117}" destId="{BE487F8A-296A-684D-9D36-18763FE9471C}" srcOrd="0" destOrd="0" presId="urn:microsoft.com/office/officeart/2005/8/layout/hierarchy1"/>
    <dgm:cxn modelId="{5ECE41E5-33CE-9D4F-85E1-0B0CBC6281E7}" type="presParOf" srcId="{480C410F-64EB-D24C-983D-85F2752BD117}" destId="{57CAFB3A-655A-A047-AFBC-2BD0E9D218B8}" srcOrd="1" destOrd="0" presId="urn:microsoft.com/office/officeart/2005/8/layout/hierarchy1"/>
    <dgm:cxn modelId="{7CF50CF3-84AF-DD44-A982-A3D16C2A98F9}" type="presParOf" srcId="{65CAA8A0-9929-974A-B66C-EB376F7DFE62}" destId="{0E64ED3F-715B-D44E-8005-EB8A0E0FF2EC}" srcOrd="1" destOrd="0" presId="urn:microsoft.com/office/officeart/2005/8/layout/hierarchy1"/>
    <dgm:cxn modelId="{16AFABB0-3BFC-D445-B877-123FA8C9AB2A}" type="presParOf" srcId="{70946635-A430-5343-B259-E74714D7F52B}" destId="{BFE21703-A813-F24B-BCEB-00D1D36212F3}" srcOrd="2" destOrd="0" presId="urn:microsoft.com/office/officeart/2005/8/layout/hierarchy1"/>
    <dgm:cxn modelId="{DE315686-5C42-434C-AF00-FC481462343B}" type="presParOf" srcId="{BFE21703-A813-F24B-BCEB-00D1D36212F3}" destId="{98134078-D9FC-FA4F-B5BD-29AD9936B1F9}" srcOrd="0" destOrd="0" presId="urn:microsoft.com/office/officeart/2005/8/layout/hierarchy1"/>
    <dgm:cxn modelId="{9EA2274E-34F6-5E49-BAE6-AC1EE7558EFA}" type="presParOf" srcId="{98134078-D9FC-FA4F-B5BD-29AD9936B1F9}" destId="{0FF74D95-0289-4941-BBBF-51C274D13A16}" srcOrd="0" destOrd="0" presId="urn:microsoft.com/office/officeart/2005/8/layout/hierarchy1"/>
    <dgm:cxn modelId="{275E3644-6B7C-6844-8AB3-CE183ABE1ABD}" type="presParOf" srcId="{98134078-D9FC-FA4F-B5BD-29AD9936B1F9}" destId="{36D80DED-B8C1-E040-ADB7-9EA897AE8DBC}" srcOrd="1" destOrd="0" presId="urn:microsoft.com/office/officeart/2005/8/layout/hierarchy1"/>
    <dgm:cxn modelId="{431B5579-BE61-8B49-9C5F-D6A26E735F23}" type="presParOf" srcId="{BFE21703-A813-F24B-BCEB-00D1D36212F3}" destId="{73DCFBD5-25D4-FB43-9101-A14671D84F4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D064C4-F11C-4D06-B8C1-4BF898E9A88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3198E30-3A63-4D3E-B1C9-D767CCE1B639}">
      <dgm:prSet/>
      <dgm:spPr/>
      <dgm:t>
        <a:bodyPr/>
        <a:lstStyle/>
        <a:p>
          <a:pPr>
            <a:defRPr b="1"/>
          </a:pPr>
          <a:r>
            <a:rPr lang="cs-CZ"/>
            <a:t>Zvýšená hladina kys. Močové = tvorba krystalů</a:t>
          </a:r>
          <a:endParaRPr lang="en-US"/>
        </a:p>
      </dgm:t>
    </dgm:pt>
    <dgm:pt modelId="{15EEAC47-F773-4461-98DD-0D6AE83AC2F9}" type="parTrans" cxnId="{60004975-389C-4E25-B4B6-E4748F077C96}">
      <dgm:prSet/>
      <dgm:spPr/>
      <dgm:t>
        <a:bodyPr/>
        <a:lstStyle/>
        <a:p>
          <a:endParaRPr lang="en-US"/>
        </a:p>
      </dgm:t>
    </dgm:pt>
    <dgm:pt modelId="{F2E78A54-5FB9-4A1D-BBB8-8126EE1BA0A5}" type="sibTrans" cxnId="{60004975-389C-4E25-B4B6-E4748F077C96}">
      <dgm:prSet/>
      <dgm:spPr/>
      <dgm:t>
        <a:bodyPr/>
        <a:lstStyle/>
        <a:p>
          <a:endParaRPr lang="en-US"/>
        </a:p>
      </dgm:t>
    </dgm:pt>
    <dgm:pt modelId="{3B834175-FF24-471C-A1D2-354D85312418}">
      <dgm:prSet/>
      <dgm:spPr/>
      <dgm:t>
        <a:bodyPr/>
        <a:lstStyle/>
        <a:p>
          <a:pPr>
            <a:defRPr b="1"/>
          </a:pPr>
          <a:r>
            <a:rPr lang="cs-CZ"/>
            <a:t>Krystaly se ukládají:</a:t>
          </a:r>
          <a:endParaRPr lang="en-US"/>
        </a:p>
      </dgm:t>
    </dgm:pt>
    <dgm:pt modelId="{AD15A45A-313C-47A1-9202-28CDD457AC0F}" type="parTrans" cxnId="{8371C9E1-51ED-4226-AC88-6C2FB2EA5499}">
      <dgm:prSet/>
      <dgm:spPr/>
      <dgm:t>
        <a:bodyPr/>
        <a:lstStyle/>
        <a:p>
          <a:endParaRPr lang="en-US"/>
        </a:p>
      </dgm:t>
    </dgm:pt>
    <dgm:pt modelId="{46AC6B44-5138-48D7-926F-A03044B32D43}" type="sibTrans" cxnId="{8371C9E1-51ED-4226-AC88-6C2FB2EA5499}">
      <dgm:prSet/>
      <dgm:spPr/>
      <dgm:t>
        <a:bodyPr/>
        <a:lstStyle/>
        <a:p>
          <a:endParaRPr lang="en-US"/>
        </a:p>
      </dgm:t>
    </dgm:pt>
    <dgm:pt modelId="{4D1D11D9-5181-4110-98EE-28894E49C2B9}">
      <dgm:prSet/>
      <dgm:spPr/>
      <dgm:t>
        <a:bodyPr/>
        <a:lstStyle/>
        <a:p>
          <a:r>
            <a:rPr lang="cs-CZ"/>
            <a:t>V kloubech</a:t>
          </a:r>
          <a:endParaRPr lang="en-US"/>
        </a:p>
      </dgm:t>
    </dgm:pt>
    <dgm:pt modelId="{B69134CD-165B-4EBE-91F1-79634164ED1C}" type="parTrans" cxnId="{EC54787C-B8A8-4358-9285-1A0B6DE5B8A9}">
      <dgm:prSet/>
      <dgm:spPr/>
      <dgm:t>
        <a:bodyPr/>
        <a:lstStyle/>
        <a:p>
          <a:endParaRPr lang="en-US"/>
        </a:p>
      </dgm:t>
    </dgm:pt>
    <dgm:pt modelId="{6E4F64D7-AD90-41DB-9892-19B664C7C43A}" type="sibTrans" cxnId="{EC54787C-B8A8-4358-9285-1A0B6DE5B8A9}">
      <dgm:prSet/>
      <dgm:spPr/>
      <dgm:t>
        <a:bodyPr/>
        <a:lstStyle/>
        <a:p>
          <a:endParaRPr lang="en-US"/>
        </a:p>
      </dgm:t>
    </dgm:pt>
    <dgm:pt modelId="{D4772FFA-F99E-4834-8AE7-7921EF983216}">
      <dgm:prSet/>
      <dgm:spPr/>
      <dgm:t>
        <a:bodyPr/>
        <a:lstStyle/>
        <a:p>
          <a:r>
            <a:rPr lang="cs-CZ"/>
            <a:t>Šlachách</a:t>
          </a:r>
          <a:endParaRPr lang="en-US"/>
        </a:p>
      </dgm:t>
    </dgm:pt>
    <dgm:pt modelId="{B8DAFD07-5639-4035-BC06-ED4F99FE9B64}" type="parTrans" cxnId="{7F489338-6580-4281-A084-97BE6604F1F7}">
      <dgm:prSet/>
      <dgm:spPr/>
      <dgm:t>
        <a:bodyPr/>
        <a:lstStyle/>
        <a:p>
          <a:endParaRPr lang="en-US"/>
        </a:p>
      </dgm:t>
    </dgm:pt>
    <dgm:pt modelId="{D1D84C21-E2E5-4728-9C3D-53A668A21CF8}" type="sibTrans" cxnId="{7F489338-6580-4281-A084-97BE6604F1F7}">
      <dgm:prSet/>
      <dgm:spPr/>
      <dgm:t>
        <a:bodyPr/>
        <a:lstStyle/>
        <a:p>
          <a:endParaRPr lang="en-US"/>
        </a:p>
      </dgm:t>
    </dgm:pt>
    <dgm:pt modelId="{10EBECB1-2EE1-4CD6-878F-20B70810C8D2}">
      <dgm:prSet/>
      <dgm:spPr/>
      <dgm:t>
        <a:bodyPr/>
        <a:lstStyle/>
        <a:p>
          <a:r>
            <a:rPr lang="cs-CZ"/>
            <a:t>Chrupavkách</a:t>
          </a:r>
          <a:endParaRPr lang="en-US"/>
        </a:p>
      </dgm:t>
    </dgm:pt>
    <dgm:pt modelId="{E0392404-D10C-45BC-864D-DB6583C37767}" type="parTrans" cxnId="{DBD7539C-BB4B-4CE9-973C-6357F11578AA}">
      <dgm:prSet/>
      <dgm:spPr/>
      <dgm:t>
        <a:bodyPr/>
        <a:lstStyle/>
        <a:p>
          <a:endParaRPr lang="en-US"/>
        </a:p>
      </dgm:t>
    </dgm:pt>
    <dgm:pt modelId="{A1A3D228-9BAA-4DD8-AFEB-EF0354688329}" type="sibTrans" cxnId="{DBD7539C-BB4B-4CE9-973C-6357F11578AA}">
      <dgm:prSet/>
      <dgm:spPr/>
      <dgm:t>
        <a:bodyPr/>
        <a:lstStyle/>
        <a:p>
          <a:endParaRPr lang="en-US"/>
        </a:p>
      </dgm:t>
    </dgm:pt>
    <dgm:pt modelId="{8FB95FBB-A0A5-4C56-8CAC-05EB388F2CF1}">
      <dgm:prSet/>
      <dgm:spPr/>
      <dgm:t>
        <a:bodyPr/>
        <a:lstStyle/>
        <a:p>
          <a:r>
            <a:rPr lang="cs-CZ"/>
            <a:t>Synoviích</a:t>
          </a:r>
          <a:endParaRPr lang="en-US"/>
        </a:p>
      </dgm:t>
    </dgm:pt>
    <dgm:pt modelId="{CB044AF1-2E5B-49B8-90DD-163B24BAB32F}" type="parTrans" cxnId="{CCF90DD9-5699-438A-A519-F52D0C8DE2D2}">
      <dgm:prSet/>
      <dgm:spPr/>
      <dgm:t>
        <a:bodyPr/>
        <a:lstStyle/>
        <a:p>
          <a:endParaRPr lang="en-US"/>
        </a:p>
      </dgm:t>
    </dgm:pt>
    <dgm:pt modelId="{565E012A-B80A-4E60-874D-16074E67ABB3}" type="sibTrans" cxnId="{CCF90DD9-5699-438A-A519-F52D0C8DE2D2}">
      <dgm:prSet/>
      <dgm:spPr/>
      <dgm:t>
        <a:bodyPr/>
        <a:lstStyle/>
        <a:p>
          <a:endParaRPr lang="en-US"/>
        </a:p>
      </dgm:t>
    </dgm:pt>
    <dgm:pt modelId="{65A6E60F-A39C-4AC9-AF04-BC17CAD9A569}">
      <dgm:prSet/>
      <dgm:spPr/>
      <dgm:t>
        <a:bodyPr/>
        <a:lstStyle/>
        <a:p>
          <a:r>
            <a:rPr lang="cs-CZ"/>
            <a:t>Ušních boltcích</a:t>
          </a:r>
          <a:endParaRPr lang="en-US"/>
        </a:p>
      </dgm:t>
    </dgm:pt>
    <dgm:pt modelId="{559E55B9-F19D-4B50-BBF0-B94423F3CE46}" type="parTrans" cxnId="{05762D24-D197-47B3-A3B7-B392B0C26103}">
      <dgm:prSet/>
      <dgm:spPr/>
      <dgm:t>
        <a:bodyPr/>
        <a:lstStyle/>
        <a:p>
          <a:endParaRPr lang="en-US"/>
        </a:p>
      </dgm:t>
    </dgm:pt>
    <dgm:pt modelId="{6AABDFB0-0087-4D77-BC98-C8F0E95A2568}" type="sibTrans" cxnId="{05762D24-D197-47B3-A3B7-B392B0C26103}">
      <dgm:prSet/>
      <dgm:spPr/>
      <dgm:t>
        <a:bodyPr/>
        <a:lstStyle/>
        <a:p>
          <a:endParaRPr lang="en-US"/>
        </a:p>
      </dgm:t>
    </dgm:pt>
    <dgm:pt modelId="{C32E5DC8-1581-4EDD-9880-668E438A0CD7}" type="pres">
      <dgm:prSet presAssocID="{FCD064C4-F11C-4D06-B8C1-4BF898E9A884}" presName="root" presStyleCnt="0">
        <dgm:presLayoutVars>
          <dgm:dir/>
          <dgm:resizeHandles val="exact"/>
        </dgm:presLayoutVars>
      </dgm:prSet>
      <dgm:spPr/>
    </dgm:pt>
    <dgm:pt modelId="{AC7275C0-3B35-4D7C-B522-15085C59CE1F}" type="pres">
      <dgm:prSet presAssocID="{53198E30-3A63-4D3E-B1C9-D767CCE1B639}" presName="compNode" presStyleCnt="0"/>
      <dgm:spPr/>
    </dgm:pt>
    <dgm:pt modelId="{2B1BE256-120C-4A19-8648-F936CA305C09}" type="pres">
      <dgm:prSet presAssocID="{53198E30-3A63-4D3E-B1C9-D767CCE1B63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8E2FA39-DDA4-49F1-A5F1-292E4BFF842E}" type="pres">
      <dgm:prSet presAssocID="{53198E30-3A63-4D3E-B1C9-D767CCE1B639}" presName="iconSpace" presStyleCnt="0"/>
      <dgm:spPr/>
    </dgm:pt>
    <dgm:pt modelId="{5E5C7951-6C6E-41BC-8AF5-4C1AA33E87A8}" type="pres">
      <dgm:prSet presAssocID="{53198E30-3A63-4D3E-B1C9-D767CCE1B639}" presName="parTx" presStyleLbl="revTx" presStyleIdx="0" presStyleCnt="4">
        <dgm:presLayoutVars>
          <dgm:chMax val="0"/>
          <dgm:chPref val="0"/>
        </dgm:presLayoutVars>
      </dgm:prSet>
      <dgm:spPr/>
    </dgm:pt>
    <dgm:pt modelId="{975D640B-6555-4DAD-B131-B25691078BF3}" type="pres">
      <dgm:prSet presAssocID="{53198E30-3A63-4D3E-B1C9-D767CCE1B639}" presName="txSpace" presStyleCnt="0"/>
      <dgm:spPr/>
    </dgm:pt>
    <dgm:pt modelId="{0E50A743-A2DB-493C-882A-B8447D09E9EB}" type="pres">
      <dgm:prSet presAssocID="{53198E30-3A63-4D3E-B1C9-D767CCE1B639}" presName="desTx" presStyleLbl="revTx" presStyleIdx="1" presStyleCnt="4">
        <dgm:presLayoutVars/>
      </dgm:prSet>
      <dgm:spPr/>
    </dgm:pt>
    <dgm:pt modelId="{0E8405EC-1DDC-47BD-95A7-0556CE547D00}" type="pres">
      <dgm:prSet presAssocID="{F2E78A54-5FB9-4A1D-BBB8-8126EE1BA0A5}" presName="sibTrans" presStyleCnt="0"/>
      <dgm:spPr/>
    </dgm:pt>
    <dgm:pt modelId="{269C387B-5CEA-4A27-90B4-3E029B1672F6}" type="pres">
      <dgm:prSet presAssocID="{3B834175-FF24-471C-A1D2-354D85312418}" presName="compNode" presStyleCnt="0"/>
      <dgm:spPr/>
    </dgm:pt>
    <dgm:pt modelId="{2315C788-3F38-48CA-8426-31468775344C}" type="pres">
      <dgm:prSet presAssocID="{3B834175-FF24-471C-A1D2-354D8531241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A4BC3590-2312-4474-A315-D13F5231A6EB}" type="pres">
      <dgm:prSet presAssocID="{3B834175-FF24-471C-A1D2-354D85312418}" presName="iconSpace" presStyleCnt="0"/>
      <dgm:spPr/>
    </dgm:pt>
    <dgm:pt modelId="{51FB2F70-866B-43A2-939C-90C5B26EECD7}" type="pres">
      <dgm:prSet presAssocID="{3B834175-FF24-471C-A1D2-354D85312418}" presName="parTx" presStyleLbl="revTx" presStyleIdx="2" presStyleCnt="4">
        <dgm:presLayoutVars>
          <dgm:chMax val="0"/>
          <dgm:chPref val="0"/>
        </dgm:presLayoutVars>
      </dgm:prSet>
      <dgm:spPr/>
    </dgm:pt>
    <dgm:pt modelId="{47AD5BDD-24B6-4562-BD34-929AADE3F291}" type="pres">
      <dgm:prSet presAssocID="{3B834175-FF24-471C-A1D2-354D85312418}" presName="txSpace" presStyleCnt="0"/>
      <dgm:spPr/>
    </dgm:pt>
    <dgm:pt modelId="{15E42F41-B7A6-46AC-A632-D7EA7712638D}" type="pres">
      <dgm:prSet presAssocID="{3B834175-FF24-471C-A1D2-354D85312418}" presName="desTx" presStyleLbl="revTx" presStyleIdx="3" presStyleCnt="4">
        <dgm:presLayoutVars/>
      </dgm:prSet>
      <dgm:spPr/>
    </dgm:pt>
  </dgm:ptLst>
  <dgm:cxnLst>
    <dgm:cxn modelId="{E71C4106-602D-44E8-8B29-C6DD180BE428}" type="presOf" srcId="{D4772FFA-F99E-4834-8AE7-7921EF983216}" destId="{15E42F41-B7A6-46AC-A632-D7EA7712638D}" srcOrd="0" destOrd="1" presId="urn:microsoft.com/office/officeart/2018/5/layout/CenteredIconLabelDescriptionList"/>
    <dgm:cxn modelId="{06804118-5A15-4467-9D86-837FBE006EEA}" type="presOf" srcId="{10EBECB1-2EE1-4CD6-878F-20B70810C8D2}" destId="{15E42F41-B7A6-46AC-A632-D7EA7712638D}" srcOrd="0" destOrd="2" presId="urn:microsoft.com/office/officeart/2018/5/layout/CenteredIconLabelDescriptionList"/>
    <dgm:cxn modelId="{05762D24-D197-47B3-A3B7-B392B0C26103}" srcId="{3B834175-FF24-471C-A1D2-354D85312418}" destId="{65A6E60F-A39C-4AC9-AF04-BC17CAD9A569}" srcOrd="4" destOrd="0" parTransId="{559E55B9-F19D-4B50-BBF0-B94423F3CE46}" sibTransId="{6AABDFB0-0087-4D77-BC98-C8F0E95A2568}"/>
    <dgm:cxn modelId="{31B4DB31-5D4B-4CDD-B0EF-6D17D537914C}" type="presOf" srcId="{FCD064C4-F11C-4D06-B8C1-4BF898E9A884}" destId="{C32E5DC8-1581-4EDD-9880-668E438A0CD7}" srcOrd="0" destOrd="0" presId="urn:microsoft.com/office/officeart/2018/5/layout/CenteredIconLabelDescriptionList"/>
    <dgm:cxn modelId="{7F489338-6580-4281-A084-97BE6604F1F7}" srcId="{3B834175-FF24-471C-A1D2-354D85312418}" destId="{D4772FFA-F99E-4834-8AE7-7921EF983216}" srcOrd="1" destOrd="0" parTransId="{B8DAFD07-5639-4035-BC06-ED4F99FE9B64}" sibTransId="{D1D84C21-E2E5-4728-9C3D-53A668A21CF8}"/>
    <dgm:cxn modelId="{C5BF1942-1990-48F7-ACE3-4A44B8F807AA}" type="presOf" srcId="{4D1D11D9-5181-4110-98EE-28894E49C2B9}" destId="{15E42F41-B7A6-46AC-A632-D7EA7712638D}" srcOrd="0" destOrd="0" presId="urn:microsoft.com/office/officeart/2018/5/layout/CenteredIconLabelDescriptionList"/>
    <dgm:cxn modelId="{60004975-389C-4E25-B4B6-E4748F077C96}" srcId="{FCD064C4-F11C-4D06-B8C1-4BF898E9A884}" destId="{53198E30-3A63-4D3E-B1C9-D767CCE1B639}" srcOrd="0" destOrd="0" parTransId="{15EEAC47-F773-4461-98DD-0D6AE83AC2F9}" sibTransId="{F2E78A54-5FB9-4A1D-BBB8-8126EE1BA0A5}"/>
    <dgm:cxn modelId="{EC54787C-B8A8-4358-9285-1A0B6DE5B8A9}" srcId="{3B834175-FF24-471C-A1D2-354D85312418}" destId="{4D1D11D9-5181-4110-98EE-28894E49C2B9}" srcOrd="0" destOrd="0" parTransId="{B69134CD-165B-4EBE-91F1-79634164ED1C}" sibTransId="{6E4F64D7-AD90-41DB-9892-19B664C7C43A}"/>
    <dgm:cxn modelId="{F0B7C17D-B3FD-4628-8C20-18BFFEB1C344}" type="presOf" srcId="{3B834175-FF24-471C-A1D2-354D85312418}" destId="{51FB2F70-866B-43A2-939C-90C5B26EECD7}" srcOrd="0" destOrd="0" presId="urn:microsoft.com/office/officeart/2018/5/layout/CenteredIconLabelDescriptionList"/>
    <dgm:cxn modelId="{8E9A8B97-4A6D-413F-9B94-0E7F2E9EC26B}" type="presOf" srcId="{65A6E60F-A39C-4AC9-AF04-BC17CAD9A569}" destId="{15E42F41-B7A6-46AC-A632-D7EA7712638D}" srcOrd="0" destOrd="4" presId="urn:microsoft.com/office/officeart/2018/5/layout/CenteredIconLabelDescriptionList"/>
    <dgm:cxn modelId="{DBD7539C-BB4B-4CE9-973C-6357F11578AA}" srcId="{3B834175-FF24-471C-A1D2-354D85312418}" destId="{10EBECB1-2EE1-4CD6-878F-20B70810C8D2}" srcOrd="2" destOrd="0" parTransId="{E0392404-D10C-45BC-864D-DB6583C37767}" sibTransId="{A1A3D228-9BAA-4DD8-AFEB-EF0354688329}"/>
    <dgm:cxn modelId="{F87632C3-4E8F-46BC-83CC-021DF501B8AA}" type="presOf" srcId="{53198E30-3A63-4D3E-B1C9-D767CCE1B639}" destId="{5E5C7951-6C6E-41BC-8AF5-4C1AA33E87A8}" srcOrd="0" destOrd="0" presId="urn:microsoft.com/office/officeart/2018/5/layout/CenteredIconLabelDescriptionList"/>
    <dgm:cxn modelId="{845800CD-475A-4173-8E0C-2E124C8ECF14}" type="presOf" srcId="{8FB95FBB-A0A5-4C56-8CAC-05EB388F2CF1}" destId="{15E42F41-B7A6-46AC-A632-D7EA7712638D}" srcOrd="0" destOrd="3" presId="urn:microsoft.com/office/officeart/2018/5/layout/CenteredIconLabelDescriptionList"/>
    <dgm:cxn modelId="{CCF90DD9-5699-438A-A519-F52D0C8DE2D2}" srcId="{3B834175-FF24-471C-A1D2-354D85312418}" destId="{8FB95FBB-A0A5-4C56-8CAC-05EB388F2CF1}" srcOrd="3" destOrd="0" parTransId="{CB044AF1-2E5B-49B8-90DD-163B24BAB32F}" sibTransId="{565E012A-B80A-4E60-874D-16074E67ABB3}"/>
    <dgm:cxn modelId="{8371C9E1-51ED-4226-AC88-6C2FB2EA5499}" srcId="{FCD064C4-F11C-4D06-B8C1-4BF898E9A884}" destId="{3B834175-FF24-471C-A1D2-354D85312418}" srcOrd="1" destOrd="0" parTransId="{AD15A45A-313C-47A1-9202-28CDD457AC0F}" sibTransId="{46AC6B44-5138-48D7-926F-A03044B32D43}"/>
    <dgm:cxn modelId="{9393BC25-EDE5-4F34-91F9-5E331599BB84}" type="presParOf" srcId="{C32E5DC8-1581-4EDD-9880-668E438A0CD7}" destId="{AC7275C0-3B35-4D7C-B522-15085C59CE1F}" srcOrd="0" destOrd="0" presId="urn:microsoft.com/office/officeart/2018/5/layout/CenteredIconLabelDescriptionList"/>
    <dgm:cxn modelId="{4D5E0FFE-33A6-4302-9FAD-E619D6F7710C}" type="presParOf" srcId="{AC7275C0-3B35-4D7C-B522-15085C59CE1F}" destId="{2B1BE256-120C-4A19-8648-F936CA305C09}" srcOrd="0" destOrd="0" presId="urn:microsoft.com/office/officeart/2018/5/layout/CenteredIconLabelDescriptionList"/>
    <dgm:cxn modelId="{B5FF2A3D-47C9-410E-BC8B-262CAF73B8F5}" type="presParOf" srcId="{AC7275C0-3B35-4D7C-B522-15085C59CE1F}" destId="{68E2FA39-DDA4-49F1-A5F1-292E4BFF842E}" srcOrd="1" destOrd="0" presId="urn:microsoft.com/office/officeart/2018/5/layout/CenteredIconLabelDescriptionList"/>
    <dgm:cxn modelId="{7393C52C-C3E0-4375-A17F-C71B4814604E}" type="presParOf" srcId="{AC7275C0-3B35-4D7C-B522-15085C59CE1F}" destId="{5E5C7951-6C6E-41BC-8AF5-4C1AA33E87A8}" srcOrd="2" destOrd="0" presId="urn:microsoft.com/office/officeart/2018/5/layout/CenteredIconLabelDescriptionList"/>
    <dgm:cxn modelId="{1ECA919F-B6D5-4706-B8EE-816C60019AAE}" type="presParOf" srcId="{AC7275C0-3B35-4D7C-B522-15085C59CE1F}" destId="{975D640B-6555-4DAD-B131-B25691078BF3}" srcOrd="3" destOrd="0" presId="urn:microsoft.com/office/officeart/2018/5/layout/CenteredIconLabelDescriptionList"/>
    <dgm:cxn modelId="{0A0B7590-8087-491E-A3DB-AE89B98FC612}" type="presParOf" srcId="{AC7275C0-3B35-4D7C-B522-15085C59CE1F}" destId="{0E50A743-A2DB-493C-882A-B8447D09E9EB}" srcOrd="4" destOrd="0" presId="urn:microsoft.com/office/officeart/2018/5/layout/CenteredIconLabelDescriptionList"/>
    <dgm:cxn modelId="{E444C05A-DA9E-4624-9D03-A4E656C712C8}" type="presParOf" srcId="{C32E5DC8-1581-4EDD-9880-668E438A0CD7}" destId="{0E8405EC-1DDC-47BD-95A7-0556CE547D00}" srcOrd="1" destOrd="0" presId="urn:microsoft.com/office/officeart/2018/5/layout/CenteredIconLabelDescriptionList"/>
    <dgm:cxn modelId="{ED94F952-AC34-45E2-96D1-8B120F9FDEC9}" type="presParOf" srcId="{C32E5DC8-1581-4EDD-9880-668E438A0CD7}" destId="{269C387B-5CEA-4A27-90B4-3E029B1672F6}" srcOrd="2" destOrd="0" presId="urn:microsoft.com/office/officeart/2018/5/layout/CenteredIconLabelDescriptionList"/>
    <dgm:cxn modelId="{7457F851-FF6C-42C0-87C2-03D442EFF0AA}" type="presParOf" srcId="{269C387B-5CEA-4A27-90B4-3E029B1672F6}" destId="{2315C788-3F38-48CA-8426-31468775344C}" srcOrd="0" destOrd="0" presId="urn:microsoft.com/office/officeart/2018/5/layout/CenteredIconLabelDescriptionList"/>
    <dgm:cxn modelId="{C2E2F62E-B2B1-4942-B1D8-2A64EF319D37}" type="presParOf" srcId="{269C387B-5CEA-4A27-90B4-3E029B1672F6}" destId="{A4BC3590-2312-4474-A315-D13F5231A6EB}" srcOrd="1" destOrd="0" presId="urn:microsoft.com/office/officeart/2018/5/layout/CenteredIconLabelDescriptionList"/>
    <dgm:cxn modelId="{95992D48-2360-4EC9-9E85-CCA18D7E7A22}" type="presParOf" srcId="{269C387B-5CEA-4A27-90B4-3E029B1672F6}" destId="{51FB2F70-866B-43A2-939C-90C5B26EECD7}" srcOrd="2" destOrd="0" presId="urn:microsoft.com/office/officeart/2018/5/layout/CenteredIconLabelDescriptionList"/>
    <dgm:cxn modelId="{E4013D2D-ABA2-465A-962B-D8980DAE21C1}" type="presParOf" srcId="{269C387B-5CEA-4A27-90B4-3E029B1672F6}" destId="{47AD5BDD-24B6-4562-BD34-929AADE3F291}" srcOrd="3" destOrd="0" presId="urn:microsoft.com/office/officeart/2018/5/layout/CenteredIconLabelDescriptionList"/>
    <dgm:cxn modelId="{A9273E1B-5F5A-4039-99EC-41F7019E9CBE}" type="presParOf" srcId="{269C387B-5CEA-4A27-90B4-3E029B1672F6}" destId="{15E42F41-B7A6-46AC-A632-D7EA7712638D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8AD65D-9D47-4B05-A37C-C253725DBA5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BDC054A-BC09-4695-B275-4153DE69E676}">
      <dgm:prSet/>
      <dgm:spPr/>
      <dgm:t>
        <a:bodyPr/>
        <a:lstStyle/>
        <a:p>
          <a:r>
            <a:rPr lang="cs-CZ"/>
            <a:t>NAR, kolchicin</a:t>
          </a:r>
          <a:endParaRPr lang="en-US"/>
        </a:p>
      </dgm:t>
    </dgm:pt>
    <dgm:pt modelId="{7CEFA595-26B7-4211-87C1-24F5B8F896A3}" type="parTrans" cxnId="{9330F722-8560-40EE-A642-C4056E125B93}">
      <dgm:prSet/>
      <dgm:spPr/>
      <dgm:t>
        <a:bodyPr/>
        <a:lstStyle/>
        <a:p>
          <a:endParaRPr lang="en-US"/>
        </a:p>
      </dgm:t>
    </dgm:pt>
    <dgm:pt modelId="{639B20D5-C92A-4502-8BA5-01202C507153}" type="sibTrans" cxnId="{9330F722-8560-40EE-A642-C4056E125B93}">
      <dgm:prSet/>
      <dgm:spPr/>
      <dgm:t>
        <a:bodyPr/>
        <a:lstStyle/>
        <a:p>
          <a:endParaRPr lang="en-US"/>
        </a:p>
      </dgm:t>
    </dgm:pt>
    <dgm:pt modelId="{60C88077-278C-47CB-803E-7397CC7850AA}">
      <dgm:prSet/>
      <dgm:spPr/>
      <dgm:t>
        <a:bodyPr/>
        <a:lstStyle/>
        <a:p>
          <a:r>
            <a:rPr lang="cs-CZ"/>
            <a:t>Ideálně omezit p.o. příjem – dieta 0</a:t>
          </a:r>
          <a:endParaRPr lang="en-US"/>
        </a:p>
      </dgm:t>
    </dgm:pt>
    <dgm:pt modelId="{46B7368F-0178-47ED-B401-75F788A719CD}" type="parTrans" cxnId="{90540C70-55DD-4857-B63B-052F324AB2BD}">
      <dgm:prSet/>
      <dgm:spPr/>
      <dgm:t>
        <a:bodyPr/>
        <a:lstStyle/>
        <a:p>
          <a:endParaRPr lang="en-US"/>
        </a:p>
      </dgm:t>
    </dgm:pt>
    <dgm:pt modelId="{8088CF96-2F89-45A3-AA87-1B0C76F74B52}" type="sibTrans" cxnId="{90540C70-55DD-4857-B63B-052F324AB2BD}">
      <dgm:prSet/>
      <dgm:spPr/>
      <dgm:t>
        <a:bodyPr/>
        <a:lstStyle/>
        <a:p>
          <a:endParaRPr lang="en-US"/>
        </a:p>
      </dgm:t>
    </dgm:pt>
    <dgm:pt modelId="{0BFB8136-6434-4F39-B64E-88AA8F6FD4AB}">
      <dgm:prSet/>
      <dgm:spPr/>
      <dgm:t>
        <a:bodyPr/>
        <a:lstStyle/>
        <a:p>
          <a:r>
            <a:rPr lang="cs-CZ"/>
            <a:t>Milurit 2 – 3x denně</a:t>
          </a:r>
          <a:endParaRPr lang="en-US"/>
        </a:p>
      </dgm:t>
    </dgm:pt>
    <dgm:pt modelId="{9892F411-BE4C-46AA-8806-F8F4C4CDB94D}" type="parTrans" cxnId="{F61F88B4-D8F9-40F5-80DE-024C96EC84E6}">
      <dgm:prSet/>
      <dgm:spPr/>
      <dgm:t>
        <a:bodyPr/>
        <a:lstStyle/>
        <a:p>
          <a:endParaRPr lang="en-US"/>
        </a:p>
      </dgm:t>
    </dgm:pt>
    <dgm:pt modelId="{12858B3A-D16D-4493-BA9B-C00AB08749B2}" type="sibTrans" cxnId="{F61F88B4-D8F9-40F5-80DE-024C96EC84E6}">
      <dgm:prSet/>
      <dgm:spPr/>
      <dgm:t>
        <a:bodyPr/>
        <a:lstStyle/>
        <a:p>
          <a:endParaRPr lang="en-US"/>
        </a:p>
      </dgm:t>
    </dgm:pt>
    <dgm:pt modelId="{F2419EB2-4B00-4077-9F3C-C8AFB72018BE}">
      <dgm:prSet/>
      <dgm:spPr/>
      <dgm:t>
        <a:bodyPr/>
        <a:lstStyle/>
        <a:p>
          <a:r>
            <a:rPr lang="cs-CZ"/>
            <a:t>Dietní omezení</a:t>
          </a:r>
          <a:endParaRPr lang="en-US"/>
        </a:p>
      </dgm:t>
    </dgm:pt>
    <dgm:pt modelId="{1807B3C8-6D65-4EE1-BF6F-E82DDF649DD2}" type="parTrans" cxnId="{FE032B0B-F3F6-4E2B-8DDB-1E06455C7CF1}">
      <dgm:prSet/>
      <dgm:spPr/>
      <dgm:t>
        <a:bodyPr/>
        <a:lstStyle/>
        <a:p>
          <a:endParaRPr lang="en-US"/>
        </a:p>
      </dgm:t>
    </dgm:pt>
    <dgm:pt modelId="{B0D88AC0-0075-466C-BC50-05AD7830A835}" type="sibTrans" cxnId="{FE032B0B-F3F6-4E2B-8DDB-1E06455C7CF1}">
      <dgm:prSet/>
      <dgm:spPr/>
      <dgm:t>
        <a:bodyPr/>
        <a:lstStyle/>
        <a:p>
          <a:endParaRPr lang="en-US"/>
        </a:p>
      </dgm:t>
    </dgm:pt>
    <dgm:pt modelId="{6CF55B57-0EE6-4A86-A052-D16EE7032FB7}" type="pres">
      <dgm:prSet presAssocID="{918AD65D-9D47-4B05-A37C-C253725DBA5C}" presName="root" presStyleCnt="0">
        <dgm:presLayoutVars>
          <dgm:dir/>
          <dgm:resizeHandles val="exact"/>
        </dgm:presLayoutVars>
      </dgm:prSet>
      <dgm:spPr/>
    </dgm:pt>
    <dgm:pt modelId="{C2DBB9B0-C49C-4CA6-858D-418016D77552}" type="pres">
      <dgm:prSet presAssocID="{918AD65D-9D47-4B05-A37C-C253725DBA5C}" presName="container" presStyleCnt="0">
        <dgm:presLayoutVars>
          <dgm:dir/>
          <dgm:resizeHandles val="exact"/>
        </dgm:presLayoutVars>
      </dgm:prSet>
      <dgm:spPr/>
    </dgm:pt>
    <dgm:pt modelId="{67F5EF2C-0B8E-406D-AB8A-7DEA16EF80FF}" type="pres">
      <dgm:prSet presAssocID="{CBDC054A-BC09-4695-B275-4153DE69E676}" presName="compNode" presStyleCnt="0"/>
      <dgm:spPr/>
    </dgm:pt>
    <dgm:pt modelId="{2B869018-36D4-4DA4-8003-9D0D80E886D2}" type="pres">
      <dgm:prSet presAssocID="{CBDC054A-BC09-4695-B275-4153DE69E676}" presName="iconBgRect" presStyleLbl="bgShp" presStyleIdx="0" presStyleCnt="4"/>
      <dgm:spPr/>
    </dgm:pt>
    <dgm:pt modelId="{4F00E641-BCC7-402B-89CD-2836B4E93602}" type="pres">
      <dgm:prSet presAssocID="{CBDC054A-BC09-4695-B275-4153DE69E67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8F36F2BC-056A-413B-90A3-FD99C1DD40D5}" type="pres">
      <dgm:prSet presAssocID="{CBDC054A-BC09-4695-B275-4153DE69E676}" presName="spaceRect" presStyleCnt="0"/>
      <dgm:spPr/>
    </dgm:pt>
    <dgm:pt modelId="{F0F6ABE8-B2F4-4E8E-B913-6D9A782B7C8F}" type="pres">
      <dgm:prSet presAssocID="{CBDC054A-BC09-4695-B275-4153DE69E676}" presName="textRect" presStyleLbl="revTx" presStyleIdx="0" presStyleCnt="4">
        <dgm:presLayoutVars>
          <dgm:chMax val="1"/>
          <dgm:chPref val="1"/>
        </dgm:presLayoutVars>
      </dgm:prSet>
      <dgm:spPr/>
    </dgm:pt>
    <dgm:pt modelId="{7B7053B2-C901-47DC-B8A9-D9F7C6D3B4D8}" type="pres">
      <dgm:prSet presAssocID="{639B20D5-C92A-4502-8BA5-01202C507153}" presName="sibTrans" presStyleLbl="sibTrans2D1" presStyleIdx="0" presStyleCnt="0"/>
      <dgm:spPr/>
    </dgm:pt>
    <dgm:pt modelId="{297869AB-B41B-4EFE-A007-CBB139C322DF}" type="pres">
      <dgm:prSet presAssocID="{60C88077-278C-47CB-803E-7397CC7850AA}" presName="compNode" presStyleCnt="0"/>
      <dgm:spPr/>
    </dgm:pt>
    <dgm:pt modelId="{5BA9E199-1FE2-4FA8-A07C-8228332FEA6F}" type="pres">
      <dgm:prSet presAssocID="{60C88077-278C-47CB-803E-7397CC7850AA}" presName="iconBgRect" presStyleLbl="bgShp" presStyleIdx="1" presStyleCnt="4"/>
      <dgm:spPr/>
    </dgm:pt>
    <dgm:pt modelId="{97C2434B-D51C-4481-9114-39A2AAEB6788}" type="pres">
      <dgm:prSet presAssocID="{60C88077-278C-47CB-803E-7397CC7850A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DE517D68-9B98-490F-986A-ED42DFC97C85}" type="pres">
      <dgm:prSet presAssocID="{60C88077-278C-47CB-803E-7397CC7850AA}" presName="spaceRect" presStyleCnt="0"/>
      <dgm:spPr/>
    </dgm:pt>
    <dgm:pt modelId="{2CE112B1-7A39-497C-B9FF-EF509D961C72}" type="pres">
      <dgm:prSet presAssocID="{60C88077-278C-47CB-803E-7397CC7850AA}" presName="textRect" presStyleLbl="revTx" presStyleIdx="1" presStyleCnt="4">
        <dgm:presLayoutVars>
          <dgm:chMax val="1"/>
          <dgm:chPref val="1"/>
        </dgm:presLayoutVars>
      </dgm:prSet>
      <dgm:spPr/>
    </dgm:pt>
    <dgm:pt modelId="{1C1DF576-10A4-49F9-BD1A-E6DB987729BC}" type="pres">
      <dgm:prSet presAssocID="{8088CF96-2F89-45A3-AA87-1B0C76F74B52}" presName="sibTrans" presStyleLbl="sibTrans2D1" presStyleIdx="0" presStyleCnt="0"/>
      <dgm:spPr/>
    </dgm:pt>
    <dgm:pt modelId="{7AC8F722-6A8A-465E-A8F3-B877E43A9515}" type="pres">
      <dgm:prSet presAssocID="{0BFB8136-6434-4F39-B64E-88AA8F6FD4AB}" presName="compNode" presStyleCnt="0"/>
      <dgm:spPr/>
    </dgm:pt>
    <dgm:pt modelId="{EC399A6E-FB08-430A-86A1-68C3A6160EC3}" type="pres">
      <dgm:prSet presAssocID="{0BFB8136-6434-4F39-B64E-88AA8F6FD4AB}" presName="iconBgRect" presStyleLbl="bgShp" presStyleIdx="2" presStyleCnt="4"/>
      <dgm:spPr/>
    </dgm:pt>
    <dgm:pt modelId="{3E5A5DF1-DED3-41C2-BE40-952B58E05053}" type="pres">
      <dgm:prSet presAssocID="{0BFB8136-6434-4F39-B64E-88AA8F6FD4A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ion"/>
        </a:ext>
      </dgm:extLst>
    </dgm:pt>
    <dgm:pt modelId="{51D3AD5D-884B-4742-9FDE-2F4D1DF3C279}" type="pres">
      <dgm:prSet presAssocID="{0BFB8136-6434-4F39-B64E-88AA8F6FD4AB}" presName="spaceRect" presStyleCnt="0"/>
      <dgm:spPr/>
    </dgm:pt>
    <dgm:pt modelId="{E965A000-070B-4645-A39D-F96B45C4B968}" type="pres">
      <dgm:prSet presAssocID="{0BFB8136-6434-4F39-B64E-88AA8F6FD4AB}" presName="textRect" presStyleLbl="revTx" presStyleIdx="2" presStyleCnt="4">
        <dgm:presLayoutVars>
          <dgm:chMax val="1"/>
          <dgm:chPref val="1"/>
        </dgm:presLayoutVars>
      </dgm:prSet>
      <dgm:spPr/>
    </dgm:pt>
    <dgm:pt modelId="{8CFF0E6D-4F9C-4966-8374-013190E96851}" type="pres">
      <dgm:prSet presAssocID="{12858B3A-D16D-4493-BA9B-C00AB08749B2}" presName="sibTrans" presStyleLbl="sibTrans2D1" presStyleIdx="0" presStyleCnt="0"/>
      <dgm:spPr/>
    </dgm:pt>
    <dgm:pt modelId="{7763AFA3-E9B3-42B0-B5DC-2F7218BBFBAC}" type="pres">
      <dgm:prSet presAssocID="{F2419EB2-4B00-4077-9F3C-C8AFB72018BE}" presName="compNode" presStyleCnt="0"/>
      <dgm:spPr/>
    </dgm:pt>
    <dgm:pt modelId="{3FA7732D-F129-4043-8198-1DD189628D6F}" type="pres">
      <dgm:prSet presAssocID="{F2419EB2-4B00-4077-9F3C-C8AFB72018BE}" presName="iconBgRect" presStyleLbl="bgShp" presStyleIdx="3" presStyleCnt="4"/>
      <dgm:spPr/>
    </dgm:pt>
    <dgm:pt modelId="{FEA57ABE-B7B4-4B06-BD14-0DB50C2DEE2F}" type="pres">
      <dgm:prSet presAssocID="{F2419EB2-4B00-4077-9F3C-C8AFB72018B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0DE0485A-95A6-40DD-8B12-F8A86C4F4308}" type="pres">
      <dgm:prSet presAssocID="{F2419EB2-4B00-4077-9F3C-C8AFB72018BE}" presName="spaceRect" presStyleCnt="0"/>
      <dgm:spPr/>
    </dgm:pt>
    <dgm:pt modelId="{B379C0A1-CE3D-412F-8957-A5830F9FBA9D}" type="pres">
      <dgm:prSet presAssocID="{F2419EB2-4B00-4077-9F3C-C8AFB72018B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E032B0B-F3F6-4E2B-8DDB-1E06455C7CF1}" srcId="{918AD65D-9D47-4B05-A37C-C253725DBA5C}" destId="{F2419EB2-4B00-4077-9F3C-C8AFB72018BE}" srcOrd="3" destOrd="0" parTransId="{1807B3C8-6D65-4EE1-BF6F-E82DDF649DD2}" sibTransId="{B0D88AC0-0075-466C-BC50-05AD7830A835}"/>
    <dgm:cxn modelId="{C5A8290D-7211-4F1C-A3A2-E31AA87C0FAA}" type="presOf" srcId="{8088CF96-2F89-45A3-AA87-1B0C76F74B52}" destId="{1C1DF576-10A4-49F9-BD1A-E6DB987729BC}" srcOrd="0" destOrd="0" presId="urn:microsoft.com/office/officeart/2018/2/layout/IconCircleList"/>
    <dgm:cxn modelId="{1BFC930D-8B5C-45E6-AF26-752796A077AC}" type="presOf" srcId="{CBDC054A-BC09-4695-B275-4153DE69E676}" destId="{F0F6ABE8-B2F4-4E8E-B913-6D9A782B7C8F}" srcOrd="0" destOrd="0" presId="urn:microsoft.com/office/officeart/2018/2/layout/IconCircleList"/>
    <dgm:cxn modelId="{5E2C7814-8712-4CE3-91BA-E9FE109482A6}" type="presOf" srcId="{F2419EB2-4B00-4077-9F3C-C8AFB72018BE}" destId="{B379C0A1-CE3D-412F-8957-A5830F9FBA9D}" srcOrd="0" destOrd="0" presId="urn:microsoft.com/office/officeart/2018/2/layout/IconCircleList"/>
    <dgm:cxn modelId="{9330F722-8560-40EE-A642-C4056E125B93}" srcId="{918AD65D-9D47-4B05-A37C-C253725DBA5C}" destId="{CBDC054A-BC09-4695-B275-4153DE69E676}" srcOrd="0" destOrd="0" parTransId="{7CEFA595-26B7-4211-87C1-24F5B8F896A3}" sibTransId="{639B20D5-C92A-4502-8BA5-01202C507153}"/>
    <dgm:cxn modelId="{4081392F-387B-4EA2-B799-EA2CCCA5B00F}" type="presOf" srcId="{0BFB8136-6434-4F39-B64E-88AA8F6FD4AB}" destId="{E965A000-070B-4645-A39D-F96B45C4B968}" srcOrd="0" destOrd="0" presId="urn:microsoft.com/office/officeart/2018/2/layout/IconCircleList"/>
    <dgm:cxn modelId="{90540C70-55DD-4857-B63B-052F324AB2BD}" srcId="{918AD65D-9D47-4B05-A37C-C253725DBA5C}" destId="{60C88077-278C-47CB-803E-7397CC7850AA}" srcOrd="1" destOrd="0" parTransId="{46B7368F-0178-47ED-B401-75F788A719CD}" sibTransId="{8088CF96-2F89-45A3-AA87-1B0C76F74B52}"/>
    <dgm:cxn modelId="{C1FC747E-DB64-4683-9090-24DDCC7D5843}" type="presOf" srcId="{12858B3A-D16D-4493-BA9B-C00AB08749B2}" destId="{8CFF0E6D-4F9C-4966-8374-013190E96851}" srcOrd="0" destOrd="0" presId="urn:microsoft.com/office/officeart/2018/2/layout/IconCircleList"/>
    <dgm:cxn modelId="{BD47729A-D4B0-4096-BB65-B4F86B8E8314}" type="presOf" srcId="{639B20D5-C92A-4502-8BA5-01202C507153}" destId="{7B7053B2-C901-47DC-B8A9-D9F7C6D3B4D8}" srcOrd="0" destOrd="0" presId="urn:microsoft.com/office/officeart/2018/2/layout/IconCircleList"/>
    <dgm:cxn modelId="{F61F88B4-D8F9-40F5-80DE-024C96EC84E6}" srcId="{918AD65D-9D47-4B05-A37C-C253725DBA5C}" destId="{0BFB8136-6434-4F39-B64E-88AA8F6FD4AB}" srcOrd="2" destOrd="0" parTransId="{9892F411-BE4C-46AA-8806-F8F4C4CDB94D}" sibTransId="{12858B3A-D16D-4493-BA9B-C00AB08749B2}"/>
    <dgm:cxn modelId="{08706FC1-01A7-4C08-A17D-0AB679BB82DA}" type="presOf" srcId="{918AD65D-9D47-4B05-A37C-C253725DBA5C}" destId="{6CF55B57-0EE6-4A86-A052-D16EE7032FB7}" srcOrd="0" destOrd="0" presId="urn:microsoft.com/office/officeart/2018/2/layout/IconCircleList"/>
    <dgm:cxn modelId="{38798AD3-F313-45CC-A8B7-2E4D4577F42E}" type="presOf" srcId="{60C88077-278C-47CB-803E-7397CC7850AA}" destId="{2CE112B1-7A39-497C-B9FF-EF509D961C72}" srcOrd="0" destOrd="0" presId="urn:microsoft.com/office/officeart/2018/2/layout/IconCircleList"/>
    <dgm:cxn modelId="{14D04CC0-9C19-410C-A04D-EEDCC23753B7}" type="presParOf" srcId="{6CF55B57-0EE6-4A86-A052-D16EE7032FB7}" destId="{C2DBB9B0-C49C-4CA6-858D-418016D77552}" srcOrd="0" destOrd="0" presId="urn:microsoft.com/office/officeart/2018/2/layout/IconCircleList"/>
    <dgm:cxn modelId="{5C19D260-D1D0-45B3-83B5-5DE0642A449D}" type="presParOf" srcId="{C2DBB9B0-C49C-4CA6-858D-418016D77552}" destId="{67F5EF2C-0B8E-406D-AB8A-7DEA16EF80FF}" srcOrd="0" destOrd="0" presId="urn:microsoft.com/office/officeart/2018/2/layout/IconCircleList"/>
    <dgm:cxn modelId="{FCF862ED-B4D8-46C7-8D96-ED802FB10375}" type="presParOf" srcId="{67F5EF2C-0B8E-406D-AB8A-7DEA16EF80FF}" destId="{2B869018-36D4-4DA4-8003-9D0D80E886D2}" srcOrd="0" destOrd="0" presId="urn:microsoft.com/office/officeart/2018/2/layout/IconCircleList"/>
    <dgm:cxn modelId="{373D6356-8953-452B-BC86-B1451B95C0A6}" type="presParOf" srcId="{67F5EF2C-0B8E-406D-AB8A-7DEA16EF80FF}" destId="{4F00E641-BCC7-402B-89CD-2836B4E93602}" srcOrd="1" destOrd="0" presId="urn:microsoft.com/office/officeart/2018/2/layout/IconCircleList"/>
    <dgm:cxn modelId="{FDAA0EF5-C66C-419A-B03A-4FF329D6C185}" type="presParOf" srcId="{67F5EF2C-0B8E-406D-AB8A-7DEA16EF80FF}" destId="{8F36F2BC-056A-413B-90A3-FD99C1DD40D5}" srcOrd="2" destOrd="0" presId="urn:microsoft.com/office/officeart/2018/2/layout/IconCircleList"/>
    <dgm:cxn modelId="{5AAB0618-3066-4D37-9ECB-3B28540B570E}" type="presParOf" srcId="{67F5EF2C-0B8E-406D-AB8A-7DEA16EF80FF}" destId="{F0F6ABE8-B2F4-4E8E-B913-6D9A782B7C8F}" srcOrd="3" destOrd="0" presId="urn:microsoft.com/office/officeart/2018/2/layout/IconCircleList"/>
    <dgm:cxn modelId="{FC992EF9-5C90-4159-938A-BDB68B316C53}" type="presParOf" srcId="{C2DBB9B0-C49C-4CA6-858D-418016D77552}" destId="{7B7053B2-C901-47DC-B8A9-D9F7C6D3B4D8}" srcOrd="1" destOrd="0" presId="urn:microsoft.com/office/officeart/2018/2/layout/IconCircleList"/>
    <dgm:cxn modelId="{C23E5E01-3AD5-4D2E-9F4D-063147935DF9}" type="presParOf" srcId="{C2DBB9B0-C49C-4CA6-858D-418016D77552}" destId="{297869AB-B41B-4EFE-A007-CBB139C322DF}" srcOrd="2" destOrd="0" presId="urn:microsoft.com/office/officeart/2018/2/layout/IconCircleList"/>
    <dgm:cxn modelId="{88AB1281-1FAA-4DB0-8CF9-67E09BEF1B07}" type="presParOf" srcId="{297869AB-B41B-4EFE-A007-CBB139C322DF}" destId="{5BA9E199-1FE2-4FA8-A07C-8228332FEA6F}" srcOrd="0" destOrd="0" presId="urn:microsoft.com/office/officeart/2018/2/layout/IconCircleList"/>
    <dgm:cxn modelId="{00714E38-D932-4A45-ACFE-5BBAB6E3EDE4}" type="presParOf" srcId="{297869AB-B41B-4EFE-A007-CBB139C322DF}" destId="{97C2434B-D51C-4481-9114-39A2AAEB6788}" srcOrd="1" destOrd="0" presId="urn:microsoft.com/office/officeart/2018/2/layout/IconCircleList"/>
    <dgm:cxn modelId="{5CA5CFC8-9570-4D8F-A756-4EA3136C36F2}" type="presParOf" srcId="{297869AB-B41B-4EFE-A007-CBB139C322DF}" destId="{DE517D68-9B98-490F-986A-ED42DFC97C85}" srcOrd="2" destOrd="0" presId="urn:microsoft.com/office/officeart/2018/2/layout/IconCircleList"/>
    <dgm:cxn modelId="{AC138CC8-2CDB-4EEB-94F1-DA36B8E9C46B}" type="presParOf" srcId="{297869AB-B41B-4EFE-A007-CBB139C322DF}" destId="{2CE112B1-7A39-497C-B9FF-EF509D961C72}" srcOrd="3" destOrd="0" presId="urn:microsoft.com/office/officeart/2018/2/layout/IconCircleList"/>
    <dgm:cxn modelId="{65405A70-375D-46A4-A538-733136D9888D}" type="presParOf" srcId="{C2DBB9B0-C49C-4CA6-858D-418016D77552}" destId="{1C1DF576-10A4-49F9-BD1A-E6DB987729BC}" srcOrd="3" destOrd="0" presId="urn:microsoft.com/office/officeart/2018/2/layout/IconCircleList"/>
    <dgm:cxn modelId="{EF0EE865-4C6D-47FC-B9CC-35DD054B24E7}" type="presParOf" srcId="{C2DBB9B0-C49C-4CA6-858D-418016D77552}" destId="{7AC8F722-6A8A-465E-A8F3-B877E43A9515}" srcOrd="4" destOrd="0" presId="urn:microsoft.com/office/officeart/2018/2/layout/IconCircleList"/>
    <dgm:cxn modelId="{FFE2ADB1-6C76-4B57-99C8-0C850887BB00}" type="presParOf" srcId="{7AC8F722-6A8A-465E-A8F3-B877E43A9515}" destId="{EC399A6E-FB08-430A-86A1-68C3A6160EC3}" srcOrd="0" destOrd="0" presId="urn:microsoft.com/office/officeart/2018/2/layout/IconCircleList"/>
    <dgm:cxn modelId="{4EEEA740-8CC2-4776-844E-B94567F58684}" type="presParOf" srcId="{7AC8F722-6A8A-465E-A8F3-B877E43A9515}" destId="{3E5A5DF1-DED3-41C2-BE40-952B58E05053}" srcOrd="1" destOrd="0" presId="urn:microsoft.com/office/officeart/2018/2/layout/IconCircleList"/>
    <dgm:cxn modelId="{E6D4B604-AF47-4ECB-95AF-CF390F028410}" type="presParOf" srcId="{7AC8F722-6A8A-465E-A8F3-B877E43A9515}" destId="{51D3AD5D-884B-4742-9FDE-2F4D1DF3C279}" srcOrd="2" destOrd="0" presId="urn:microsoft.com/office/officeart/2018/2/layout/IconCircleList"/>
    <dgm:cxn modelId="{A4195B92-D7B2-4190-9CFF-753EBF436BC1}" type="presParOf" srcId="{7AC8F722-6A8A-465E-A8F3-B877E43A9515}" destId="{E965A000-070B-4645-A39D-F96B45C4B968}" srcOrd="3" destOrd="0" presId="urn:microsoft.com/office/officeart/2018/2/layout/IconCircleList"/>
    <dgm:cxn modelId="{5C68991F-05A1-4526-B6F1-7349F379D0D2}" type="presParOf" srcId="{C2DBB9B0-C49C-4CA6-858D-418016D77552}" destId="{8CFF0E6D-4F9C-4966-8374-013190E96851}" srcOrd="5" destOrd="0" presId="urn:microsoft.com/office/officeart/2018/2/layout/IconCircleList"/>
    <dgm:cxn modelId="{9D8AA392-E9AD-4FF0-96D2-B1A9A30A37AF}" type="presParOf" srcId="{C2DBB9B0-C49C-4CA6-858D-418016D77552}" destId="{7763AFA3-E9B3-42B0-B5DC-2F7218BBFBAC}" srcOrd="6" destOrd="0" presId="urn:microsoft.com/office/officeart/2018/2/layout/IconCircleList"/>
    <dgm:cxn modelId="{CBE5E7AC-98B1-418F-80AE-1115C395E07E}" type="presParOf" srcId="{7763AFA3-E9B3-42B0-B5DC-2F7218BBFBAC}" destId="{3FA7732D-F129-4043-8198-1DD189628D6F}" srcOrd="0" destOrd="0" presId="urn:microsoft.com/office/officeart/2018/2/layout/IconCircleList"/>
    <dgm:cxn modelId="{BD0F9CB4-27F2-4E6B-8821-28BEA174D26C}" type="presParOf" srcId="{7763AFA3-E9B3-42B0-B5DC-2F7218BBFBAC}" destId="{FEA57ABE-B7B4-4B06-BD14-0DB50C2DEE2F}" srcOrd="1" destOrd="0" presId="urn:microsoft.com/office/officeart/2018/2/layout/IconCircleList"/>
    <dgm:cxn modelId="{37DD8D30-ACEF-4124-AC8F-7DCDAC4FDCD0}" type="presParOf" srcId="{7763AFA3-E9B3-42B0-B5DC-2F7218BBFBAC}" destId="{0DE0485A-95A6-40DD-8B12-F8A86C4F4308}" srcOrd="2" destOrd="0" presId="urn:microsoft.com/office/officeart/2018/2/layout/IconCircleList"/>
    <dgm:cxn modelId="{AA120AC9-7110-4735-AAB8-6E6430EC8EAB}" type="presParOf" srcId="{7763AFA3-E9B3-42B0-B5DC-2F7218BBFBAC}" destId="{B379C0A1-CE3D-412F-8957-A5830F9FBA9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8AA957-79E3-42E2-A98F-8C0A09528CA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0468350-942D-4733-9A52-60801BAD7203}">
      <dgm:prSet/>
      <dgm:spPr/>
      <dgm:t>
        <a:bodyPr/>
        <a:lstStyle/>
        <a:p>
          <a:r>
            <a:rPr lang="cs-CZ"/>
            <a:t>FRAX (fracture risk assessment tool)</a:t>
          </a:r>
          <a:endParaRPr lang="en-US"/>
        </a:p>
      </dgm:t>
    </dgm:pt>
    <dgm:pt modelId="{D4F0048D-7DB6-4795-86B9-0163D11ABA11}" type="parTrans" cxnId="{39CCADD2-1F4D-4A97-81F7-E12E3ECAA02A}">
      <dgm:prSet/>
      <dgm:spPr/>
      <dgm:t>
        <a:bodyPr/>
        <a:lstStyle/>
        <a:p>
          <a:endParaRPr lang="en-US"/>
        </a:p>
      </dgm:t>
    </dgm:pt>
    <dgm:pt modelId="{F26B28A0-4C91-47B8-AD2D-7BEB9F042405}" type="sibTrans" cxnId="{39CCADD2-1F4D-4A97-81F7-E12E3ECAA02A}">
      <dgm:prSet/>
      <dgm:spPr/>
      <dgm:t>
        <a:bodyPr/>
        <a:lstStyle/>
        <a:p>
          <a:endParaRPr lang="en-US"/>
        </a:p>
      </dgm:t>
    </dgm:pt>
    <dgm:pt modelId="{2672F755-69E0-4B36-BA6B-0A54EEB9D485}">
      <dgm:prSet/>
      <dgm:spPr/>
      <dgm:t>
        <a:bodyPr/>
        <a:lstStyle/>
        <a:p>
          <a:r>
            <a:rPr lang="cs-CZ"/>
            <a:t>www.shef.ac.uk/ FRAX/</a:t>
          </a:r>
          <a:endParaRPr lang="en-US"/>
        </a:p>
      </dgm:t>
    </dgm:pt>
    <dgm:pt modelId="{04FEAA08-6667-47DA-BC75-19947011DC59}" type="parTrans" cxnId="{9E11E1C8-7BBA-4596-B6AF-928F483FC9E7}">
      <dgm:prSet/>
      <dgm:spPr/>
      <dgm:t>
        <a:bodyPr/>
        <a:lstStyle/>
        <a:p>
          <a:endParaRPr lang="en-US"/>
        </a:p>
      </dgm:t>
    </dgm:pt>
    <dgm:pt modelId="{8DCB875B-1D3D-4E8A-B1E7-23FA6C3C6BF6}" type="sibTrans" cxnId="{9E11E1C8-7BBA-4596-B6AF-928F483FC9E7}">
      <dgm:prSet/>
      <dgm:spPr/>
      <dgm:t>
        <a:bodyPr/>
        <a:lstStyle/>
        <a:p>
          <a:endParaRPr lang="en-US"/>
        </a:p>
      </dgm:t>
    </dgm:pt>
    <dgm:pt modelId="{101175E9-891E-FD43-9CBE-9E93EDEEE115}" type="pres">
      <dgm:prSet presAssocID="{6C8AA957-79E3-42E2-A98F-8C0A09528CA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552723-39EA-504B-A8C1-3D6C6146FBBA}" type="pres">
      <dgm:prSet presAssocID="{50468350-942D-4733-9A52-60801BAD7203}" presName="hierRoot1" presStyleCnt="0"/>
      <dgm:spPr/>
    </dgm:pt>
    <dgm:pt modelId="{AD5D9CFD-10BB-5143-A475-BFBFE93C6EA5}" type="pres">
      <dgm:prSet presAssocID="{50468350-942D-4733-9A52-60801BAD7203}" presName="composite" presStyleCnt="0"/>
      <dgm:spPr/>
    </dgm:pt>
    <dgm:pt modelId="{FB3D4617-1E81-3F4A-B1EC-D7558C8F93EC}" type="pres">
      <dgm:prSet presAssocID="{50468350-942D-4733-9A52-60801BAD7203}" presName="background" presStyleLbl="node0" presStyleIdx="0" presStyleCnt="2"/>
      <dgm:spPr/>
    </dgm:pt>
    <dgm:pt modelId="{ED3A7F1C-7FB5-4247-89A2-6C32A119D89D}" type="pres">
      <dgm:prSet presAssocID="{50468350-942D-4733-9A52-60801BAD7203}" presName="text" presStyleLbl="fgAcc0" presStyleIdx="0" presStyleCnt="2">
        <dgm:presLayoutVars>
          <dgm:chPref val="3"/>
        </dgm:presLayoutVars>
      </dgm:prSet>
      <dgm:spPr/>
    </dgm:pt>
    <dgm:pt modelId="{3543DC65-5249-BA4E-A247-ADE230BB93D3}" type="pres">
      <dgm:prSet presAssocID="{50468350-942D-4733-9A52-60801BAD7203}" presName="hierChild2" presStyleCnt="0"/>
      <dgm:spPr/>
    </dgm:pt>
    <dgm:pt modelId="{8D970FBA-8F3E-3347-B4E3-6B48A4CE3E62}" type="pres">
      <dgm:prSet presAssocID="{2672F755-69E0-4B36-BA6B-0A54EEB9D485}" presName="hierRoot1" presStyleCnt="0"/>
      <dgm:spPr/>
    </dgm:pt>
    <dgm:pt modelId="{6907AA61-0CA8-0E4F-949E-6A8AF9210585}" type="pres">
      <dgm:prSet presAssocID="{2672F755-69E0-4B36-BA6B-0A54EEB9D485}" presName="composite" presStyleCnt="0"/>
      <dgm:spPr/>
    </dgm:pt>
    <dgm:pt modelId="{C02768CD-B7A1-594D-99C3-BDB40EC2BF57}" type="pres">
      <dgm:prSet presAssocID="{2672F755-69E0-4B36-BA6B-0A54EEB9D485}" presName="background" presStyleLbl="node0" presStyleIdx="1" presStyleCnt="2"/>
      <dgm:spPr/>
    </dgm:pt>
    <dgm:pt modelId="{595324A2-AB92-BC49-AB10-95064C7B4B18}" type="pres">
      <dgm:prSet presAssocID="{2672F755-69E0-4B36-BA6B-0A54EEB9D485}" presName="text" presStyleLbl="fgAcc0" presStyleIdx="1" presStyleCnt="2">
        <dgm:presLayoutVars>
          <dgm:chPref val="3"/>
        </dgm:presLayoutVars>
      </dgm:prSet>
      <dgm:spPr/>
    </dgm:pt>
    <dgm:pt modelId="{BF62A99D-02CC-3146-AA84-CBAB1E55C82D}" type="pres">
      <dgm:prSet presAssocID="{2672F755-69E0-4B36-BA6B-0A54EEB9D485}" presName="hierChild2" presStyleCnt="0"/>
      <dgm:spPr/>
    </dgm:pt>
  </dgm:ptLst>
  <dgm:cxnLst>
    <dgm:cxn modelId="{0CCBDC73-15BC-184E-BA22-C7425A9029B6}" type="presOf" srcId="{50468350-942D-4733-9A52-60801BAD7203}" destId="{ED3A7F1C-7FB5-4247-89A2-6C32A119D89D}" srcOrd="0" destOrd="0" presId="urn:microsoft.com/office/officeart/2005/8/layout/hierarchy1"/>
    <dgm:cxn modelId="{767AAAB9-5752-F147-8D97-E156DA1E3CC2}" type="presOf" srcId="{6C8AA957-79E3-42E2-A98F-8C0A09528CA7}" destId="{101175E9-891E-FD43-9CBE-9E93EDEEE115}" srcOrd="0" destOrd="0" presId="urn:microsoft.com/office/officeart/2005/8/layout/hierarchy1"/>
    <dgm:cxn modelId="{913442BB-134F-D141-A590-757CB44000BC}" type="presOf" srcId="{2672F755-69E0-4B36-BA6B-0A54EEB9D485}" destId="{595324A2-AB92-BC49-AB10-95064C7B4B18}" srcOrd="0" destOrd="0" presId="urn:microsoft.com/office/officeart/2005/8/layout/hierarchy1"/>
    <dgm:cxn modelId="{9E11E1C8-7BBA-4596-B6AF-928F483FC9E7}" srcId="{6C8AA957-79E3-42E2-A98F-8C0A09528CA7}" destId="{2672F755-69E0-4B36-BA6B-0A54EEB9D485}" srcOrd="1" destOrd="0" parTransId="{04FEAA08-6667-47DA-BC75-19947011DC59}" sibTransId="{8DCB875B-1D3D-4E8A-B1E7-23FA6C3C6BF6}"/>
    <dgm:cxn modelId="{39CCADD2-1F4D-4A97-81F7-E12E3ECAA02A}" srcId="{6C8AA957-79E3-42E2-A98F-8C0A09528CA7}" destId="{50468350-942D-4733-9A52-60801BAD7203}" srcOrd="0" destOrd="0" parTransId="{D4F0048D-7DB6-4795-86B9-0163D11ABA11}" sibTransId="{F26B28A0-4C91-47B8-AD2D-7BEB9F042405}"/>
    <dgm:cxn modelId="{EAEF86E5-58D6-4B43-A78E-59F5AA5435AA}" type="presParOf" srcId="{101175E9-891E-FD43-9CBE-9E93EDEEE115}" destId="{B7552723-39EA-504B-A8C1-3D6C6146FBBA}" srcOrd="0" destOrd="0" presId="urn:microsoft.com/office/officeart/2005/8/layout/hierarchy1"/>
    <dgm:cxn modelId="{0E490D28-520C-EE40-AC5F-0523419333BA}" type="presParOf" srcId="{B7552723-39EA-504B-A8C1-3D6C6146FBBA}" destId="{AD5D9CFD-10BB-5143-A475-BFBFE93C6EA5}" srcOrd="0" destOrd="0" presId="urn:microsoft.com/office/officeart/2005/8/layout/hierarchy1"/>
    <dgm:cxn modelId="{B01EC22B-0FDB-4846-84C0-2743DF2A65FA}" type="presParOf" srcId="{AD5D9CFD-10BB-5143-A475-BFBFE93C6EA5}" destId="{FB3D4617-1E81-3F4A-B1EC-D7558C8F93EC}" srcOrd="0" destOrd="0" presId="urn:microsoft.com/office/officeart/2005/8/layout/hierarchy1"/>
    <dgm:cxn modelId="{9251FE17-B31E-154F-9D1E-3905F9CB573F}" type="presParOf" srcId="{AD5D9CFD-10BB-5143-A475-BFBFE93C6EA5}" destId="{ED3A7F1C-7FB5-4247-89A2-6C32A119D89D}" srcOrd="1" destOrd="0" presId="urn:microsoft.com/office/officeart/2005/8/layout/hierarchy1"/>
    <dgm:cxn modelId="{BC882D48-D7D4-B148-BBF6-DEF0566C62CB}" type="presParOf" srcId="{B7552723-39EA-504B-A8C1-3D6C6146FBBA}" destId="{3543DC65-5249-BA4E-A247-ADE230BB93D3}" srcOrd="1" destOrd="0" presId="urn:microsoft.com/office/officeart/2005/8/layout/hierarchy1"/>
    <dgm:cxn modelId="{20C1F251-6872-E843-9383-1FEAC1A76059}" type="presParOf" srcId="{101175E9-891E-FD43-9CBE-9E93EDEEE115}" destId="{8D970FBA-8F3E-3347-B4E3-6B48A4CE3E62}" srcOrd="1" destOrd="0" presId="urn:microsoft.com/office/officeart/2005/8/layout/hierarchy1"/>
    <dgm:cxn modelId="{29288891-42EF-E145-B717-BC555FF6A2DD}" type="presParOf" srcId="{8D970FBA-8F3E-3347-B4E3-6B48A4CE3E62}" destId="{6907AA61-0CA8-0E4F-949E-6A8AF9210585}" srcOrd="0" destOrd="0" presId="urn:microsoft.com/office/officeart/2005/8/layout/hierarchy1"/>
    <dgm:cxn modelId="{8E12A64E-078E-294D-A072-49012B2E6293}" type="presParOf" srcId="{6907AA61-0CA8-0E4F-949E-6A8AF9210585}" destId="{C02768CD-B7A1-594D-99C3-BDB40EC2BF57}" srcOrd="0" destOrd="0" presId="urn:microsoft.com/office/officeart/2005/8/layout/hierarchy1"/>
    <dgm:cxn modelId="{80B686AF-7739-C545-84AE-388F3974B6F3}" type="presParOf" srcId="{6907AA61-0CA8-0E4F-949E-6A8AF9210585}" destId="{595324A2-AB92-BC49-AB10-95064C7B4B18}" srcOrd="1" destOrd="0" presId="urn:microsoft.com/office/officeart/2005/8/layout/hierarchy1"/>
    <dgm:cxn modelId="{0FDDEA43-1995-2847-A899-5614DE1E2A51}" type="presParOf" srcId="{8D970FBA-8F3E-3347-B4E3-6B48A4CE3E62}" destId="{BF62A99D-02CC-3146-AA84-CBAB1E55C8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FCE397-13CF-4449-A76E-29C5697A95CF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A428E46-7182-4B62-AB36-5BA6E0BF6A45}">
      <dgm:prSet/>
      <dgm:spPr/>
      <dgm:t>
        <a:bodyPr/>
        <a:lstStyle/>
        <a:p>
          <a:r>
            <a:rPr lang="cs-CZ"/>
            <a:t>Nefarmakologické</a:t>
          </a:r>
          <a:endParaRPr lang="en-US"/>
        </a:p>
      </dgm:t>
    </dgm:pt>
    <dgm:pt modelId="{17C1B6AE-8702-47EF-A86D-C86E68E846B2}" type="parTrans" cxnId="{11467422-CAAC-49B1-8B1E-915736EC20DB}">
      <dgm:prSet/>
      <dgm:spPr/>
      <dgm:t>
        <a:bodyPr/>
        <a:lstStyle/>
        <a:p>
          <a:endParaRPr lang="en-US"/>
        </a:p>
      </dgm:t>
    </dgm:pt>
    <dgm:pt modelId="{C24A73C9-789D-4C9F-9D2E-84C5F8AE1F5E}" type="sibTrans" cxnId="{11467422-CAAC-49B1-8B1E-915736EC20DB}">
      <dgm:prSet/>
      <dgm:spPr/>
      <dgm:t>
        <a:bodyPr/>
        <a:lstStyle/>
        <a:p>
          <a:endParaRPr lang="en-US"/>
        </a:p>
      </dgm:t>
    </dgm:pt>
    <dgm:pt modelId="{A4067BA2-DDF1-465F-B4C0-917FC27B48D8}">
      <dgm:prSet/>
      <dgm:spPr/>
      <dgm:t>
        <a:bodyPr/>
        <a:lstStyle/>
        <a:p>
          <a:r>
            <a:rPr lang="cs-CZ"/>
            <a:t>Minimalizace rizika pádu</a:t>
          </a:r>
          <a:endParaRPr lang="en-US"/>
        </a:p>
      </dgm:t>
    </dgm:pt>
    <dgm:pt modelId="{59EDD678-C282-440A-A61A-FBCCBC3FD53B}" type="parTrans" cxnId="{961FA438-5C84-408E-B352-1AB2D6DA0C8C}">
      <dgm:prSet/>
      <dgm:spPr/>
      <dgm:t>
        <a:bodyPr/>
        <a:lstStyle/>
        <a:p>
          <a:endParaRPr lang="en-US"/>
        </a:p>
      </dgm:t>
    </dgm:pt>
    <dgm:pt modelId="{1E17C35E-29F0-41D7-BB70-8619DEC44B1B}" type="sibTrans" cxnId="{961FA438-5C84-408E-B352-1AB2D6DA0C8C}">
      <dgm:prSet/>
      <dgm:spPr/>
      <dgm:t>
        <a:bodyPr/>
        <a:lstStyle/>
        <a:p>
          <a:endParaRPr lang="en-US"/>
        </a:p>
      </dgm:t>
    </dgm:pt>
    <dgm:pt modelId="{BC80FAD5-9272-44E0-A110-B0CF4A8FFF4E}">
      <dgm:prSet/>
      <dgm:spPr/>
      <dgm:t>
        <a:bodyPr/>
        <a:lstStyle/>
        <a:p>
          <a:r>
            <a:rPr lang="cs-CZ"/>
            <a:t>Pravidelný pohyb</a:t>
          </a:r>
          <a:endParaRPr lang="en-US"/>
        </a:p>
      </dgm:t>
    </dgm:pt>
    <dgm:pt modelId="{87D1DC30-DE12-4594-826D-0BC74806AABF}" type="parTrans" cxnId="{78EFFC0A-10A0-4D1F-BA1E-CC48446E4EC5}">
      <dgm:prSet/>
      <dgm:spPr/>
      <dgm:t>
        <a:bodyPr/>
        <a:lstStyle/>
        <a:p>
          <a:endParaRPr lang="en-US"/>
        </a:p>
      </dgm:t>
    </dgm:pt>
    <dgm:pt modelId="{AED626C6-0EAA-4C2B-B461-CF1BCDFC97FD}" type="sibTrans" cxnId="{78EFFC0A-10A0-4D1F-BA1E-CC48446E4EC5}">
      <dgm:prSet/>
      <dgm:spPr/>
      <dgm:t>
        <a:bodyPr/>
        <a:lstStyle/>
        <a:p>
          <a:endParaRPr lang="en-US"/>
        </a:p>
      </dgm:t>
    </dgm:pt>
    <dgm:pt modelId="{670591C5-F8BF-4E44-9428-C832AC00F4EF}">
      <dgm:prSet/>
      <dgm:spPr/>
      <dgm:t>
        <a:bodyPr/>
        <a:lstStyle/>
        <a:p>
          <a:r>
            <a:rPr lang="cs-CZ"/>
            <a:t>Výživa – bílkoviny a vápník</a:t>
          </a:r>
          <a:endParaRPr lang="en-US"/>
        </a:p>
      </dgm:t>
    </dgm:pt>
    <dgm:pt modelId="{195D8E57-D500-4A94-866B-809E433858FA}" type="parTrans" cxnId="{33CEB181-21D0-4BA2-998C-8678D6FD33E6}">
      <dgm:prSet/>
      <dgm:spPr/>
      <dgm:t>
        <a:bodyPr/>
        <a:lstStyle/>
        <a:p>
          <a:endParaRPr lang="en-US"/>
        </a:p>
      </dgm:t>
    </dgm:pt>
    <dgm:pt modelId="{DE96C268-1A7B-4EE1-BF44-0F7F4735C0EA}" type="sibTrans" cxnId="{33CEB181-21D0-4BA2-998C-8678D6FD33E6}">
      <dgm:prSet/>
      <dgm:spPr/>
      <dgm:t>
        <a:bodyPr/>
        <a:lstStyle/>
        <a:p>
          <a:endParaRPr lang="en-US"/>
        </a:p>
      </dgm:t>
    </dgm:pt>
    <dgm:pt modelId="{5AB4BC8B-A99E-4A40-96CD-A5A4E23560A5}">
      <dgm:prSet/>
      <dgm:spPr/>
      <dgm:t>
        <a:bodyPr/>
        <a:lstStyle/>
        <a:p>
          <a:r>
            <a:rPr lang="cs-CZ"/>
            <a:t>Farmakologické</a:t>
          </a:r>
          <a:endParaRPr lang="en-US"/>
        </a:p>
      </dgm:t>
    </dgm:pt>
    <dgm:pt modelId="{6B664845-AFE5-4D2B-B9CB-1A0875F20F10}" type="parTrans" cxnId="{47407405-777F-4A21-B88E-68C0AC761C1F}">
      <dgm:prSet/>
      <dgm:spPr/>
      <dgm:t>
        <a:bodyPr/>
        <a:lstStyle/>
        <a:p>
          <a:endParaRPr lang="en-US"/>
        </a:p>
      </dgm:t>
    </dgm:pt>
    <dgm:pt modelId="{CD219EFE-9EC1-41C2-947E-C7A3F6648188}" type="sibTrans" cxnId="{47407405-777F-4A21-B88E-68C0AC761C1F}">
      <dgm:prSet/>
      <dgm:spPr/>
      <dgm:t>
        <a:bodyPr/>
        <a:lstStyle/>
        <a:p>
          <a:endParaRPr lang="en-US"/>
        </a:p>
      </dgm:t>
    </dgm:pt>
    <dgm:pt modelId="{FF360C56-5F95-40AE-A3C9-4C26C9ECFCE1}">
      <dgm:prSet/>
      <dgm:spPr/>
      <dgm:t>
        <a:bodyPr/>
        <a:lstStyle/>
        <a:p>
          <a:r>
            <a:rPr lang="cs-CZ"/>
            <a:t>Cholekalciferol</a:t>
          </a:r>
          <a:endParaRPr lang="en-US"/>
        </a:p>
      </dgm:t>
    </dgm:pt>
    <dgm:pt modelId="{34927B21-1149-4CE6-918F-9B106178D072}" type="parTrans" cxnId="{37E3EC87-8716-4753-A2CC-FA829DAEEABB}">
      <dgm:prSet/>
      <dgm:spPr/>
      <dgm:t>
        <a:bodyPr/>
        <a:lstStyle/>
        <a:p>
          <a:endParaRPr lang="en-US"/>
        </a:p>
      </dgm:t>
    </dgm:pt>
    <dgm:pt modelId="{E10E25AE-04F6-4E14-8BD2-E1CD70122140}" type="sibTrans" cxnId="{37E3EC87-8716-4753-A2CC-FA829DAEEABB}">
      <dgm:prSet/>
      <dgm:spPr/>
      <dgm:t>
        <a:bodyPr/>
        <a:lstStyle/>
        <a:p>
          <a:endParaRPr lang="en-US"/>
        </a:p>
      </dgm:t>
    </dgm:pt>
    <dgm:pt modelId="{EE273BDF-3ECE-44C8-9C5A-7F0EBE75D468}">
      <dgm:prSet/>
      <dgm:spPr/>
      <dgm:t>
        <a:bodyPr/>
        <a:lstStyle/>
        <a:p>
          <a:r>
            <a:rPr lang="cs-CZ"/>
            <a:t>Hormonální léčba – estrogeny, parathormon</a:t>
          </a:r>
          <a:endParaRPr lang="en-US"/>
        </a:p>
      </dgm:t>
    </dgm:pt>
    <dgm:pt modelId="{2C7E1B93-982A-40F5-99AB-E45B836223AB}" type="parTrans" cxnId="{2B4B8309-919B-4A4E-AC71-CC506B02D6B3}">
      <dgm:prSet/>
      <dgm:spPr/>
      <dgm:t>
        <a:bodyPr/>
        <a:lstStyle/>
        <a:p>
          <a:endParaRPr lang="en-US"/>
        </a:p>
      </dgm:t>
    </dgm:pt>
    <dgm:pt modelId="{97E4E147-56FF-4DFD-A024-F4EEAB2BCD27}" type="sibTrans" cxnId="{2B4B8309-919B-4A4E-AC71-CC506B02D6B3}">
      <dgm:prSet/>
      <dgm:spPr/>
      <dgm:t>
        <a:bodyPr/>
        <a:lstStyle/>
        <a:p>
          <a:endParaRPr lang="en-US"/>
        </a:p>
      </dgm:t>
    </dgm:pt>
    <dgm:pt modelId="{9C695D45-3371-4755-8AB3-EF9F487A3ED4}">
      <dgm:prSet/>
      <dgm:spPr/>
      <dgm:t>
        <a:bodyPr/>
        <a:lstStyle/>
        <a:p>
          <a:r>
            <a:rPr lang="cs-CZ"/>
            <a:t>Bisfosfonáty</a:t>
          </a:r>
          <a:endParaRPr lang="en-US"/>
        </a:p>
      </dgm:t>
    </dgm:pt>
    <dgm:pt modelId="{689A8477-D0D8-4BA8-8F10-5F80F7EE936C}" type="parTrans" cxnId="{605206EF-1A89-4FB3-8BA9-EBC0B27578F5}">
      <dgm:prSet/>
      <dgm:spPr/>
      <dgm:t>
        <a:bodyPr/>
        <a:lstStyle/>
        <a:p>
          <a:endParaRPr lang="en-US"/>
        </a:p>
      </dgm:t>
    </dgm:pt>
    <dgm:pt modelId="{B118BF6C-461D-4C87-964D-73C1920C0337}" type="sibTrans" cxnId="{605206EF-1A89-4FB3-8BA9-EBC0B27578F5}">
      <dgm:prSet/>
      <dgm:spPr/>
      <dgm:t>
        <a:bodyPr/>
        <a:lstStyle/>
        <a:p>
          <a:endParaRPr lang="en-US"/>
        </a:p>
      </dgm:t>
    </dgm:pt>
    <dgm:pt modelId="{B3C92BEB-C361-E644-8057-B24E60643F3B}" type="pres">
      <dgm:prSet presAssocID="{1AFCE397-13CF-4449-A76E-29C5697A95CF}" presName="linear" presStyleCnt="0">
        <dgm:presLayoutVars>
          <dgm:dir/>
          <dgm:animLvl val="lvl"/>
          <dgm:resizeHandles val="exact"/>
        </dgm:presLayoutVars>
      </dgm:prSet>
      <dgm:spPr/>
    </dgm:pt>
    <dgm:pt modelId="{70C91008-A078-CC47-A91D-15DB52C59BD3}" type="pres">
      <dgm:prSet presAssocID="{AA428E46-7182-4B62-AB36-5BA6E0BF6A45}" presName="parentLin" presStyleCnt="0"/>
      <dgm:spPr/>
    </dgm:pt>
    <dgm:pt modelId="{33BD2445-2AB8-CA48-BAC8-07E44B6CDD65}" type="pres">
      <dgm:prSet presAssocID="{AA428E46-7182-4B62-AB36-5BA6E0BF6A45}" presName="parentLeftMargin" presStyleLbl="node1" presStyleIdx="0" presStyleCnt="2"/>
      <dgm:spPr/>
    </dgm:pt>
    <dgm:pt modelId="{838D3CEA-47BA-8341-A84D-44EC45187775}" type="pres">
      <dgm:prSet presAssocID="{AA428E46-7182-4B62-AB36-5BA6E0BF6A4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43194E1-2039-3145-897F-0D786ECAF0F8}" type="pres">
      <dgm:prSet presAssocID="{AA428E46-7182-4B62-AB36-5BA6E0BF6A45}" presName="negativeSpace" presStyleCnt="0"/>
      <dgm:spPr/>
    </dgm:pt>
    <dgm:pt modelId="{ACF7DECC-4A93-244A-A99E-E6AF5DB8FD1C}" type="pres">
      <dgm:prSet presAssocID="{AA428E46-7182-4B62-AB36-5BA6E0BF6A45}" presName="childText" presStyleLbl="conFgAcc1" presStyleIdx="0" presStyleCnt="2">
        <dgm:presLayoutVars>
          <dgm:bulletEnabled val="1"/>
        </dgm:presLayoutVars>
      </dgm:prSet>
      <dgm:spPr/>
    </dgm:pt>
    <dgm:pt modelId="{D52F1AF8-E27D-0046-BDC8-7C8480D30A4F}" type="pres">
      <dgm:prSet presAssocID="{C24A73C9-789D-4C9F-9D2E-84C5F8AE1F5E}" presName="spaceBetweenRectangles" presStyleCnt="0"/>
      <dgm:spPr/>
    </dgm:pt>
    <dgm:pt modelId="{22F7206A-6CC7-1148-8FC9-58B5A2C4F9FF}" type="pres">
      <dgm:prSet presAssocID="{5AB4BC8B-A99E-4A40-96CD-A5A4E23560A5}" presName="parentLin" presStyleCnt="0"/>
      <dgm:spPr/>
    </dgm:pt>
    <dgm:pt modelId="{F1FACF88-73DA-4243-950C-83D49624C868}" type="pres">
      <dgm:prSet presAssocID="{5AB4BC8B-A99E-4A40-96CD-A5A4E23560A5}" presName="parentLeftMargin" presStyleLbl="node1" presStyleIdx="0" presStyleCnt="2"/>
      <dgm:spPr/>
    </dgm:pt>
    <dgm:pt modelId="{41FB1DAC-2459-AE4C-A43A-8073C4B20078}" type="pres">
      <dgm:prSet presAssocID="{5AB4BC8B-A99E-4A40-96CD-A5A4E23560A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A213DCC-1431-A444-9CF4-71949C7F4183}" type="pres">
      <dgm:prSet presAssocID="{5AB4BC8B-A99E-4A40-96CD-A5A4E23560A5}" presName="negativeSpace" presStyleCnt="0"/>
      <dgm:spPr/>
    </dgm:pt>
    <dgm:pt modelId="{D7EC3A87-B923-8043-A37B-3EB2DB075E61}" type="pres">
      <dgm:prSet presAssocID="{5AB4BC8B-A99E-4A40-96CD-A5A4E23560A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7407405-777F-4A21-B88E-68C0AC761C1F}" srcId="{1AFCE397-13CF-4449-A76E-29C5697A95CF}" destId="{5AB4BC8B-A99E-4A40-96CD-A5A4E23560A5}" srcOrd="1" destOrd="0" parTransId="{6B664845-AFE5-4D2B-B9CB-1A0875F20F10}" sibTransId="{CD219EFE-9EC1-41C2-947E-C7A3F6648188}"/>
    <dgm:cxn modelId="{2B4B8309-919B-4A4E-AC71-CC506B02D6B3}" srcId="{5AB4BC8B-A99E-4A40-96CD-A5A4E23560A5}" destId="{EE273BDF-3ECE-44C8-9C5A-7F0EBE75D468}" srcOrd="1" destOrd="0" parTransId="{2C7E1B93-982A-40F5-99AB-E45B836223AB}" sibTransId="{97E4E147-56FF-4DFD-A024-F4EEAB2BCD27}"/>
    <dgm:cxn modelId="{78EFFC0A-10A0-4D1F-BA1E-CC48446E4EC5}" srcId="{AA428E46-7182-4B62-AB36-5BA6E0BF6A45}" destId="{BC80FAD5-9272-44E0-A110-B0CF4A8FFF4E}" srcOrd="1" destOrd="0" parTransId="{87D1DC30-DE12-4594-826D-0BC74806AABF}" sibTransId="{AED626C6-0EAA-4C2B-B461-CF1BCDFC97FD}"/>
    <dgm:cxn modelId="{D2ED160C-688F-684D-B4BD-6B28251D1EDA}" type="presOf" srcId="{EE273BDF-3ECE-44C8-9C5A-7F0EBE75D468}" destId="{D7EC3A87-B923-8043-A37B-3EB2DB075E61}" srcOrd="0" destOrd="1" presId="urn:microsoft.com/office/officeart/2005/8/layout/list1"/>
    <dgm:cxn modelId="{D61C9F0C-4BD9-0E42-A44F-FDB3D32BA1DF}" type="presOf" srcId="{9C695D45-3371-4755-8AB3-EF9F487A3ED4}" destId="{D7EC3A87-B923-8043-A37B-3EB2DB075E61}" srcOrd="0" destOrd="2" presId="urn:microsoft.com/office/officeart/2005/8/layout/list1"/>
    <dgm:cxn modelId="{F5696522-26A6-3840-A551-09A329FE35F3}" type="presOf" srcId="{670591C5-F8BF-4E44-9428-C832AC00F4EF}" destId="{ACF7DECC-4A93-244A-A99E-E6AF5DB8FD1C}" srcOrd="0" destOrd="2" presId="urn:microsoft.com/office/officeart/2005/8/layout/list1"/>
    <dgm:cxn modelId="{11467422-CAAC-49B1-8B1E-915736EC20DB}" srcId="{1AFCE397-13CF-4449-A76E-29C5697A95CF}" destId="{AA428E46-7182-4B62-AB36-5BA6E0BF6A45}" srcOrd="0" destOrd="0" parTransId="{17C1B6AE-8702-47EF-A86D-C86E68E846B2}" sibTransId="{C24A73C9-789D-4C9F-9D2E-84C5F8AE1F5E}"/>
    <dgm:cxn modelId="{4E46EF2A-F83C-1944-A556-7D399632621D}" type="presOf" srcId="{5AB4BC8B-A99E-4A40-96CD-A5A4E23560A5}" destId="{F1FACF88-73DA-4243-950C-83D49624C868}" srcOrd="0" destOrd="0" presId="urn:microsoft.com/office/officeart/2005/8/layout/list1"/>
    <dgm:cxn modelId="{961FA438-5C84-408E-B352-1AB2D6DA0C8C}" srcId="{AA428E46-7182-4B62-AB36-5BA6E0BF6A45}" destId="{A4067BA2-DDF1-465F-B4C0-917FC27B48D8}" srcOrd="0" destOrd="0" parTransId="{59EDD678-C282-440A-A61A-FBCCBC3FD53B}" sibTransId="{1E17C35E-29F0-41D7-BB70-8619DEC44B1B}"/>
    <dgm:cxn modelId="{9FCC554A-FED8-DF4A-9386-2B3316625B5A}" type="presOf" srcId="{AA428E46-7182-4B62-AB36-5BA6E0BF6A45}" destId="{838D3CEA-47BA-8341-A84D-44EC45187775}" srcOrd="1" destOrd="0" presId="urn:microsoft.com/office/officeart/2005/8/layout/list1"/>
    <dgm:cxn modelId="{32545653-E3E5-FA45-A524-043B8F53921C}" type="presOf" srcId="{5AB4BC8B-A99E-4A40-96CD-A5A4E23560A5}" destId="{41FB1DAC-2459-AE4C-A43A-8073C4B20078}" srcOrd="1" destOrd="0" presId="urn:microsoft.com/office/officeart/2005/8/layout/list1"/>
    <dgm:cxn modelId="{3B079672-A5A6-8D41-B09C-6A471A8EF1CF}" type="presOf" srcId="{FF360C56-5F95-40AE-A3C9-4C26C9ECFCE1}" destId="{D7EC3A87-B923-8043-A37B-3EB2DB075E61}" srcOrd="0" destOrd="0" presId="urn:microsoft.com/office/officeart/2005/8/layout/list1"/>
    <dgm:cxn modelId="{0AF52980-576B-014E-823D-AD91E783BC57}" type="presOf" srcId="{1AFCE397-13CF-4449-A76E-29C5697A95CF}" destId="{B3C92BEB-C361-E644-8057-B24E60643F3B}" srcOrd="0" destOrd="0" presId="urn:microsoft.com/office/officeart/2005/8/layout/list1"/>
    <dgm:cxn modelId="{33CEB181-21D0-4BA2-998C-8678D6FD33E6}" srcId="{AA428E46-7182-4B62-AB36-5BA6E0BF6A45}" destId="{670591C5-F8BF-4E44-9428-C832AC00F4EF}" srcOrd="2" destOrd="0" parTransId="{195D8E57-D500-4A94-866B-809E433858FA}" sibTransId="{DE96C268-1A7B-4EE1-BF44-0F7F4735C0EA}"/>
    <dgm:cxn modelId="{37E3EC87-8716-4753-A2CC-FA829DAEEABB}" srcId="{5AB4BC8B-A99E-4A40-96CD-A5A4E23560A5}" destId="{FF360C56-5F95-40AE-A3C9-4C26C9ECFCE1}" srcOrd="0" destOrd="0" parTransId="{34927B21-1149-4CE6-918F-9B106178D072}" sibTransId="{E10E25AE-04F6-4E14-8BD2-E1CD70122140}"/>
    <dgm:cxn modelId="{1164538A-875C-8F44-8628-A01513C062BB}" type="presOf" srcId="{BC80FAD5-9272-44E0-A110-B0CF4A8FFF4E}" destId="{ACF7DECC-4A93-244A-A99E-E6AF5DB8FD1C}" srcOrd="0" destOrd="1" presId="urn:microsoft.com/office/officeart/2005/8/layout/list1"/>
    <dgm:cxn modelId="{12D22FA0-C982-C843-A3EE-5A5F01C9AA55}" type="presOf" srcId="{A4067BA2-DDF1-465F-B4C0-917FC27B48D8}" destId="{ACF7DECC-4A93-244A-A99E-E6AF5DB8FD1C}" srcOrd="0" destOrd="0" presId="urn:microsoft.com/office/officeart/2005/8/layout/list1"/>
    <dgm:cxn modelId="{605206EF-1A89-4FB3-8BA9-EBC0B27578F5}" srcId="{5AB4BC8B-A99E-4A40-96CD-A5A4E23560A5}" destId="{9C695D45-3371-4755-8AB3-EF9F487A3ED4}" srcOrd="2" destOrd="0" parTransId="{689A8477-D0D8-4BA8-8F10-5F80F7EE936C}" sibTransId="{B118BF6C-461D-4C87-964D-73C1920C0337}"/>
    <dgm:cxn modelId="{6B6C4CF6-61AF-8C42-9DB9-75F6001ED242}" type="presOf" srcId="{AA428E46-7182-4B62-AB36-5BA6E0BF6A45}" destId="{33BD2445-2AB8-CA48-BAC8-07E44B6CDD65}" srcOrd="0" destOrd="0" presId="urn:microsoft.com/office/officeart/2005/8/layout/list1"/>
    <dgm:cxn modelId="{16EF74B0-DF70-B544-967C-E06D47563980}" type="presParOf" srcId="{B3C92BEB-C361-E644-8057-B24E60643F3B}" destId="{70C91008-A078-CC47-A91D-15DB52C59BD3}" srcOrd="0" destOrd="0" presId="urn:microsoft.com/office/officeart/2005/8/layout/list1"/>
    <dgm:cxn modelId="{E76A3FD1-FB2C-5449-82F4-43D26CBAD8F5}" type="presParOf" srcId="{70C91008-A078-CC47-A91D-15DB52C59BD3}" destId="{33BD2445-2AB8-CA48-BAC8-07E44B6CDD65}" srcOrd="0" destOrd="0" presId="urn:microsoft.com/office/officeart/2005/8/layout/list1"/>
    <dgm:cxn modelId="{56C32FC7-C27E-FE43-92F2-8160FA16A8EC}" type="presParOf" srcId="{70C91008-A078-CC47-A91D-15DB52C59BD3}" destId="{838D3CEA-47BA-8341-A84D-44EC45187775}" srcOrd="1" destOrd="0" presId="urn:microsoft.com/office/officeart/2005/8/layout/list1"/>
    <dgm:cxn modelId="{572B2DED-773E-4247-B1F9-A370195434BD}" type="presParOf" srcId="{B3C92BEB-C361-E644-8057-B24E60643F3B}" destId="{243194E1-2039-3145-897F-0D786ECAF0F8}" srcOrd="1" destOrd="0" presId="urn:microsoft.com/office/officeart/2005/8/layout/list1"/>
    <dgm:cxn modelId="{6FDB17B4-EAC2-194F-889B-CDBF245DD788}" type="presParOf" srcId="{B3C92BEB-C361-E644-8057-B24E60643F3B}" destId="{ACF7DECC-4A93-244A-A99E-E6AF5DB8FD1C}" srcOrd="2" destOrd="0" presId="urn:microsoft.com/office/officeart/2005/8/layout/list1"/>
    <dgm:cxn modelId="{949A24AF-9C35-5D47-92E4-3D0E105850C8}" type="presParOf" srcId="{B3C92BEB-C361-E644-8057-B24E60643F3B}" destId="{D52F1AF8-E27D-0046-BDC8-7C8480D30A4F}" srcOrd="3" destOrd="0" presId="urn:microsoft.com/office/officeart/2005/8/layout/list1"/>
    <dgm:cxn modelId="{000110B1-C445-EA45-9961-611B88768D4A}" type="presParOf" srcId="{B3C92BEB-C361-E644-8057-B24E60643F3B}" destId="{22F7206A-6CC7-1148-8FC9-58B5A2C4F9FF}" srcOrd="4" destOrd="0" presId="urn:microsoft.com/office/officeart/2005/8/layout/list1"/>
    <dgm:cxn modelId="{E390BF74-3B55-0249-9D9F-227543C7BBAB}" type="presParOf" srcId="{22F7206A-6CC7-1148-8FC9-58B5A2C4F9FF}" destId="{F1FACF88-73DA-4243-950C-83D49624C868}" srcOrd="0" destOrd="0" presId="urn:microsoft.com/office/officeart/2005/8/layout/list1"/>
    <dgm:cxn modelId="{B5C65A00-5852-9C4A-86DE-3ABF6869AFA3}" type="presParOf" srcId="{22F7206A-6CC7-1148-8FC9-58B5A2C4F9FF}" destId="{41FB1DAC-2459-AE4C-A43A-8073C4B20078}" srcOrd="1" destOrd="0" presId="urn:microsoft.com/office/officeart/2005/8/layout/list1"/>
    <dgm:cxn modelId="{76BA171B-4647-994D-98E9-E93D28249E4E}" type="presParOf" srcId="{B3C92BEB-C361-E644-8057-B24E60643F3B}" destId="{0A213DCC-1431-A444-9CF4-71949C7F4183}" srcOrd="5" destOrd="0" presId="urn:microsoft.com/office/officeart/2005/8/layout/list1"/>
    <dgm:cxn modelId="{C4185308-48D5-3C4F-8FD6-5BEDE27E9948}" type="presParOf" srcId="{B3C92BEB-C361-E644-8057-B24E60643F3B}" destId="{D7EC3A87-B923-8043-A37B-3EB2DB075E6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062414-9790-4E42-9502-DA403558662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F482EBA-4B9A-4E19-BA7D-0D096BB42077}">
      <dgm:prSet/>
      <dgm:spPr/>
      <dgm:t>
        <a:bodyPr/>
        <a:lstStyle/>
        <a:p>
          <a:r>
            <a:rPr lang="cs-CZ"/>
            <a:t>Porucha tvorby kostní tkáně</a:t>
          </a:r>
          <a:endParaRPr lang="en-US"/>
        </a:p>
      </dgm:t>
    </dgm:pt>
    <dgm:pt modelId="{D124B509-B7E3-4334-B942-4B9241D9A8F5}" type="parTrans" cxnId="{C41049F3-671F-46BA-9350-1816B3619D2D}">
      <dgm:prSet/>
      <dgm:spPr/>
      <dgm:t>
        <a:bodyPr/>
        <a:lstStyle/>
        <a:p>
          <a:endParaRPr lang="en-US"/>
        </a:p>
      </dgm:t>
    </dgm:pt>
    <dgm:pt modelId="{7653093A-670A-4CE3-87C8-5404D1E3C7B8}" type="sibTrans" cxnId="{C41049F3-671F-46BA-9350-1816B3619D2D}">
      <dgm:prSet/>
      <dgm:spPr/>
      <dgm:t>
        <a:bodyPr/>
        <a:lstStyle/>
        <a:p>
          <a:endParaRPr lang="en-US"/>
        </a:p>
      </dgm:t>
    </dgm:pt>
    <dgm:pt modelId="{23A44DAC-EA1A-4EAB-A72C-84E57CC45EB0}">
      <dgm:prSet/>
      <dgm:spPr/>
      <dgm:t>
        <a:bodyPr/>
        <a:lstStyle/>
        <a:p>
          <a:r>
            <a:rPr lang="cs-CZ"/>
            <a:t>V dětském věku nazývána Rachitis – křivice</a:t>
          </a:r>
          <a:endParaRPr lang="en-US"/>
        </a:p>
      </dgm:t>
    </dgm:pt>
    <dgm:pt modelId="{CAA867C9-302E-40F0-96BD-20866B350376}" type="parTrans" cxnId="{6CF73D18-2F42-4826-AB1B-A3A4E3F0383E}">
      <dgm:prSet/>
      <dgm:spPr/>
      <dgm:t>
        <a:bodyPr/>
        <a:lstStyle/>
        <a:p>
          <a:endParaRPr lang="en-US"/>
        </a:p>
      </dgm:t>
    </dgm:pt>
    <dgm:pt modelId="{B21422D0-0E4F-4E2E-BE9A-91C66BE8865D}" type="sibTrans" cxnId="{6CF73D18-2F42-4826-AB1B-A3A4E3F0383E}">
      <dgm:prSet/>
      <dgm:spPr/>
      <dgm:t>
        <a:bodyPr/>
        <a:lstStyle/>
        <a:p>
          <a:endParaRPr lang="en-US"/>
        </a:p>
      </dgm:t>
    </dgm:pt>
    <dgm:pt modelId="{D24B3187-0D5B-4531-9DCB-8E067A0C55D4}">
      <dgm:prSet/>
      <dgm:spPr/>
      <dgm:t>
        <a:bodyPr/>
        <a:lstStyle/>
        <a:p>
          <a:r>
            <a:rPr lang="cs-CZ"/>
            <a:t>Kosti nekřehnou, ale měknou = vznik deformit až zlomenin</a:t>
          </a:r>
          <a:endParaRPr lang="en-US"/>
        </a:p>
      </dgm:t>
    </dgm:pt>
    <dgm:pt modelId="{F0D26A45-8121-4446-92F6-F9E3ABEE25A2}" type="parTrans" cxnId="{9FC2CC90-0142-4668-A58C-FFA8D7234009}">
      <dgm:prSet/>
      <dgm:spPr/>
      <dgm:t>
        <a:bodyPr/>
        <a:lstStyle/>
        <a:p>
          <a:endParaRPr lang="en-US"/>
        </a:p>
      </dgm:t>
    </dgm:pt>
    <dgm:pt modelId="{A1021B43-FA80-4186-A000-7E2E7424CC3F}" type="sibTrans" cxnId="{9FC2CC90-0142-4668-A58C-FFA8D7234009}">
      <dgm:prSet/>
      <dgm:spPr/>
      <dgm:t>
        <a:bodyPr/>
        <a:lstStyle/>
        <a:p>
          <a:endParaRPr lang="en-US"/>
        </a:p>
      </dgm:t>
    </dgm:pt>
    <dgm:pt modelId="{65827928-17DF-2A44-84B1-AB8E40F83358}" type="pres">
      <dgm:prSet presAssocID="{A0062414-9790-4E42-9502-DA403558662B}" presName="linear" presStyleCnt="0">
        <dgm:presLayoutVars>
          <dgm:animLvl val="lvl"/>
          <dgm:resizeHandles val="exact"/>
        </dgm:presLayoutVars>
      </dgm:prSet>
      <dgm:spPr/>
    </dgm:pt>
    <dgm:pt modelId="{3BA07682-266C-4041-AB96-43CDB3B9D653}" type="pres">
      <dgm:prSet presAssocID="{8F482EBA-4B9A-4E19-BA7D-0D096BB4207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F55E90-5882-F64F-8D94-CDB8F1E86744}" type="pres">
      <dgm:prSet presAssocID="{7653093A-670A-4CE3-87C8-5404D1E3C7B8}" presName="spacer" presStyleCnt="0"/>
      <dgm:spPr/>
    </dgm:pt>
    <dgm:pt modelId="{12988186-B3A8-0347-A311-F5AA800B5568}" type="pres">
      <dgm:prSet presAssocID="{23A44DAC-EA1A-4EAB-A72C-84E57CC45EB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446FF9F-1444-5E4D-A225-2FD1EEBE083F}" type="pres">
      <dgm:prSet presAssocID="{B21422D0-0E4F-4E2E-BE9A-91C66BE8865D}" presName="spacer" presStyleCnt="0"/>
      <dgm:spPr/>
    </dgm:pt>
    <dgm:pt modelId="{43872CF8-A954-CC42-80A6-2C855C22BFD9}" type="pres">
      <dgm:prSet presAssocID="{D24B3187-0D5B-4531-9DCB-8E067A0C55D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CF73D18-2F42-4826-AB1B-A3A4E3F0383E}" srcId="{A0062414-9790-4E42-9502-DA403558662B}" destId="{23A44DAC-EA1A-4EAB-A72C-84E57CC45EB0}" srcOrd="1" destOrd="0" parTransId="{CAA867C9-302E-40F0-96BD-20866B350376}" sibTransId="{B21422D0-0E4F-4E2E-BE9A-91C66BE8865D}"/>
    <dgm:cxn modelId="{5A2F6B59-85B4-0949-8E7F-6A58C508C397}" type="presOf" srcId="{D24B3187-0D5B-4531-9DCB-8E067A0C55D4}" destId="{43872CF8-A954-CC42-80A6-2C855C22BFD9}" srcOrd="0" destOrd="0" presId="urn:microsoft.com/office/officeart/2005/8/layout/vList2"/>
    <dgm:cxn modelId="{9FC2CC90-0142-4668-A58C-FFA8D7234009}" srcId="{A0062414-9790-4E42-9502-DA403558662B}" destId="{D24B3187-0D5B-4531-9DCB-8E067A0C55D4}" srcOrd="2" destOrd="0" parTransId="{F0D26A45-8121-4446-92F6-F9E3ABEE25A2}" sibTransId="{A1021B43-FA80-4186-A000-7E2E7424CC3F}"/>
    <dgm:cxn modelId="{F54B8194-2A1B-DF41-8071-50094D372E32}" type="presOf" srcId="{23A44DAC-EA1A-4EAB-A72C-84E57CC45EB0}" destId="{12988186-B3A8-0347-A311-F5AA800B5568}" srcOrd="0" destOrd="0" presId="urn:microsoft.com/office/officeart/2005/8/layout/vList2"/>
    <dgm:cxn modelId="{AB4258BB-7A7F-7F49-8AC8-8A49248ABE49}" type="presOf" srcId="{8F482EBA-4B9A-4E19-BA7D-0D096BB42077}" destId="{3BA07682-266C-4041-AB96-43CDB3B9D653}" srcOrd="0" destOrd="0" presId="urn:microsoft.com/office/officeart/2005/8/layout/vList2"/>
    <dgm:cxn modelId="{FBF7DBD3-3357-D64F-81F8-E0F3AA457D08}" type="presOf" srcId="{A0062414-9790-4E42-9502-DA403558662B}" destId="{65827928-17DF-2A44-84B1-AB8E40F83358}" srcOrd="0" destOrd="0" presId="urn:microsoft.com/office/officeart/2005/8/layout/vList2"/>
    <dgm:cxn modelId="{C41049F3-671F-46BA-9350-1816B3619D2D}" srcId="{A0062414-9790-4E42-9502-DA403558662B}" destId="{8F482EBA-4B9A-4E19-BA7D-0D096BB42077}" srcOrd="0" destOrd="0" parTransId="{D124B509-B7E3-4334-B942-4B9241D9A8F5}" sibTransId="{7653093A-670A-4CE3-87C8-5404D1E3C7B8}"/>
    <dgm:cxn modelId="{DE3EE0FA-B8C2-6D40-93E2-F48F7C6732B3}" type="presParOf" srcId="{65827928-17DF-2A44-84B1-AB8E40F83358}" destId="{3BA07682-266C-4041-AB96-43CDB3B9D653}" srcOrd="0" destOrd="0" presId="urn:microsoft.com/office/officeart/2005/8/layout/vList2"/>
    <dgm:cxn modelId="{5A99B6A5-CC8C-F54B-831F-E624D4996ECD}" type="presParOf" srcId="{65827928-17DF-2A44-84B1-AB8E40F83358}" destId="{ABF55E90-5882-F64F-8D94-CDB8F1E86744}" srcOrd="1" destOrd="0" presId="urn:microsoft.com/office/officeart/2005/8/layout/vList2"/>
    <dgm:cxn modelId="{6376BD15-16F4-5E4E-B727-9195027D3904}" type="presParOf" srcId="{65827928-17DF-2A44-84B1-AB8E40F83358}" destId="{12988186-B3A8-0347-A311-F5AA800B5568}" srcOrd="2" destOrd="0" presId="urn:microsoft.com/office/officeart/2005/8/layout/vList2"/>
    <dgm:cxn modelId="{5AF951EA-6360-7244-B12C-CFDA1F12277F}" type="presParOf" srcId="{65827928-17DF-2A44-84B1-AB8E40F83358}" destId="{0446FF9F-1444-5E4D-A225-2FD1EEBE083F}" srcOrd="3" destOrd="0" presId="urn:microsoft.com/office/officeart/2005/8/layout/vList2"/>
    <dgm:cxn modelId="{F56EAE2E-C190-4641-B472-074F300E4DB4}" type="presParOf" srcId="{65827928-17DF-2A44-84B1-AB8E40F83358}" destId="{43872CF8-A954-CC42-80A6-2C855C22BFD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C86728-57A3-4F59-9001-B06E65704E54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59D71BB0-43E9-4102-B447-558CB9396204}">
      <dgm:prSet/>
      <dgm:spPr/>
      <dgm:t>
        <a:bodyPr/>
        <a:lstStyle/>
        <a:p>
          <a:r>
            <a:rPr lang="cs-CZ"/>
            <a:t>Nedostatek vit D</a:t>
          </a:r>
          <a:endParaRPr lang="en-US"/>
        </a:p>
      </dgm:t>
    </dgm:pt>
    <dgm:pt modelId="{1F106B45-AC04-438E-A69C-5F1B57A0610B}" type="parTrans" cxnId="{7986447A-25DE-4E52-9A6E-A9967BC33F94}">
      <dgm:prSet/>
      <dgm:spPr/>
      <dgm:t>
        <a:bodyPr/>
        <a:lstStyle/>
        <a:p>
          <a:endParaRPr lang="en-US"/>
        </a:p>
      </dgm:t>
    </dgm:pt>
    <dgm:pt modelId="{DC493709-F207-4FDA-8426-71920CA6CD40}" type="sibTrans" cxnId="{7986447A-25DE-4E52-9A6E-A9967BC33F94}">
      <dgm:prSet/>
      <dgm:spPr/>
      <dgm:t>
        <a:bodyPr/>
        <a:lstStyle/>
        <a:p>
          <a:endParaRPr lang="en-US"/>
        </a:p>
      </dgm:t>
    </dgm:pt>
    <dgm:pt modelId="{704EF520-16D2-48A7-A37F-F7FE1F38891D}">
      <dgm:prSet/>
      <dgm:spPr/>
      <dgm:t>
        <a:bodyPr/>
        <a:lstStyle/>
        <a:p>
          <a:r>
            <a:rPr lang="cs-CZ"/>
            <a:t>Celiakie, Crohnova choroba (malabsorpce)</a:t>
          </a:r>
          <a:endParaRPr lang="en-US"/>
        </a:p>
      </dgm:t>
    </dgm:pt>
    <dgm:pt modelId="{401CC7A2-6D74-4546-A84D-915720CB14DB}" type="parTrans" cxnId="{E4C62D76-0BF3-48A1-85A0-F59E6E063A86}">
      <dgm:prSet/>
      <dgm:spPr/>
      <dgm:t>
        <a:bodyPr/>
        <a:lstStyle/>
        <a:p>
          <a:endParaRPr lang="en-US"/>
        </a:p>
      </dgm:t>
    </dgm:pt>
    <dgm:pt modelId="{C49FCDF3-2F64-4681-99BD-9427897C2E9B}" type="sibTrans" cxnId="{E4C62D76-0BF3-48A1-85A0-F59E6E063A86}">
      <dgm:prSet/>
      <dgm:spPr/>
      <dgm:t>
        <a:bodyPr/>
        <a:lstStyle/>
        <a:p>
          <a:endParaRPr lang="en-US"/>
        </a:p>
      </dgm:t>
    </dgm:pt>
    <dgm:pt modelId="{20EC066C-C8BB-4F7D-BB9F-17B6CE70853C}">
      <dgm:prSet/>
      <dgm:spPr/>
      <dgm:t>
        <a:bodyPr/>
        <a:lstStyle/>
        <a:p>
          <a:r>
            <a:rPr lang="cs-CZ"/>
            <a:t>Chronické užívání některých léčiv</a:t>
          </a:r>
          <a:endParaRPr lang="en-US"/>
        </a:p>
      </dgm:t>
    </dgm:pt>
    <dgm:pt modelId="{AA6789A1-9E4C-40E6-A3BB-D665C17ED82C}" type="parTrans" cxnId="{FB4B53FA-9F63-4219-9FE0-D261BED47FA8}">
      <dgm:prSet/>
      <dgm:spPr/>
      <dgm:t>
        <a:bodyPr/>
        <a:lstStyle/>
        <a:p>
          <a:endParaRPr lang="en-US"/>
        </a:p>
      </dgm:t>
    </dgm:pt>
    <dgm:pt modelId="{C069B5A5-6538-41B9-9FF0-87FA93F19D09}" type="sibTrans" cxnId="{FB4B53FA-9F63-4219-9FE0-D261BED47FA8}">
      <dgm:prSet/>
      <dgm:spPr/>
      <dgm:t>
        <a:bodyPr/>
        <a:lstStyle/>
        <a:p>
          <a:endParaRPr lang="en-US"/>
        </a:p>
      </dgm:t>
    </dgm:pt>
    <dgm:pt modelId="{EFD6F04D-C4C5-43FE-8A5E-C85720F9555A}">
      <dgm:prSet/>
      <dgm:spPr/>
      <dgm:t>
        <a:bodyPr/>
        <a:lstStyle/>
        <a:p>
          <a:r>
            <a:rPr lang="cs-CZ"/>
            <a:t>Ibuprofen</a:t>
          </a:r>
          <a:endParaRPr lang="en-US"/>
        </a:p>
      </dgm:t>
    </dgm:pt>
    <dgm:pt modelId="{42C1E4E1-EB00-4942-835C-E8C2BC27220B}" type="parTrans" cxnId="{F0E5E3FB-E702-433A-AF8C-99E49D39A2C5}">
      <dgm:prSet/>
      <dgm:spPr/>
      <dgm:t>
        <a:bodyPr/>
        <a:lstStyle/>
        <a:p>
          <a:endParaRPr lang="en-US"/>
        </a:p>
      </dgm:t>
    </dgm:pt>
    <dgm:pt modelId="{AA18B45D-7B99-4852-A25E-5F785601D36D}" type="sibTrans" cxnId="{F0E5E3FB-E702-433A-AF8C-99E49D39A2C5}">
      <dgm:prSet/>
      <dgm:spPr/>
      <dgm:t>
        <a:bodyPr/>
        <a:lstStyle/>
        <a:p>
          <a:endParaRPr lang="en-US"/>
        </a:p>
      </dgm:t>
    </dgm:pt>
    <dgm:pt modelId="{658B3F34-F9D4-4ECD-9B12-CFE657ADE68D}">
      <dgm:prSet/>
      <dgm:spPr/>
      <dgm:t>
        <a:bodyPr/>
        <a:lstStyle/>
        <a:p>
          <a:r>
            <a:rPr lang="cs-CZ"/>
            <a:t>Fenobarbital (antiepileptikum)</a:t>
          </a:r>
          <a:endParaRPr lang="en-US"/>
        </a:p>
      </dgm:t>
    </dgm:pt>
    <dgm:pt modelId="{24ECF8B5-7015-4FD5-9975-12FBBE5D1F26}" type="parTrans" cxnId="{F93B7668-1EF0-43FC-9441-FB74A802DBF9}">
      <dgm:prSet/>
      <dgm:spPr/>
      <dgm:t>
        <a:bodyPr/>
        <a:lstStyle/>
        <a:p>
          <a:endParaRPr lang="en-US"/>
        </a:p>
      </dgm:t>
    </dgm:pt>
    <dgm:pt modelId="{5DFED2E8-2035-4F21-986A-AD2C650C3603}" type="sibTrans" cxnId="{F93B7668-1EF0-43FC-9441-FB74A802DBF9}">
      <dgm:prSet/>
      <dgm:spPr/>
      <dgm:t>
        <a:bodyPr/>
        <a:lstStyle/>
        <a:p>
          <a:endParaRPr lang="en-US"/>
        </a:p>
      </dgm:t>
    </dgm:pt>
    <dgm:pt modelId="{CCF599A9-3567-4109-BDF3-2B98AAE4F728}">
      <dgm:prSet/>
      <dgm:spPr/>
      <dgm:t>
        <a:bodyPr/>
        <a:lstStyle/>
        <a:p>
          <a:r>
            <a:rPr lang="cs-CZ"/>
            <a:t>Některá onemocnění ledvin a jater</a:t>
          </a:r>
          <a:endParaRPr lang="en-US"/>
        </a:p>
      </dgm:t>
    </dgm:pt>
    <dgm:pt modelId="{0ECE30EE-E648-4EEB-9596-0BA799F95C5D}" type="parTrans" cxnId="{C5FDCE15-BEAD-4D5A-A83F-689375A873D6}">
      <dgm:prSet/>
      <dgm:spPr/>
      <dgm:t>
        <a:bodyPr/>
        <a:lstStyle/>
        <a:p>
          <a:endParaRPr lang="en-US"/>
        </a:p>
      </dgm:t>
    </dgm:pt>
    <dgm:pt modelId="{10D53169-1883-46F3-AAD4-054C72BDAB4F}" type="sibTrans" cxnId="{C5FDCE15-BEAD-4D5A-A83F-689375A873D6}">
      <dgm:prSet/>
      <dgm:spPr/>
      <dgm:t>
        <a:bodyPr/>
        <a:lstStyle/>
        <a:p>
          <a:endParaRPr lang="en-US"/>
        </a:p>
      </dgm:t>
    </dgm:pt>
    <dgm:pt modelId="{476850B9-4C96-274B-B9FA-78209DEAAD2B}" type="pres">
      <dgm:prSet presAssocID="{76C86728-57A3-4F59-9001-B06E65704E54}" presName="linear" presStyleCnt="0">
        <dgm:presLayoutVars>
          <dgm:dir/>
          <dgm:animLvl val="lvl"/>
          <dgm:resizeHandles val="exact"/>
        </dgm:presLayoutVars>
      </dgm:prSet>
      <dgm:spPr/>
    </dgm:pt>
    <dgm:pt modelId="{002B0194-202C-584D-9B7A-D4D91BC05E9A}" type="pres">
      <dgm:prSet presAssocID="{59D71BB0-43E9-4102-B447-558CB9396204}" presName="parentLin" presStyleCnt="0"/>
      <dgm:spPr/>
    </dgm:pt>
    <dgm:pt modelId="{682CAEDE-03F9-E94C-A183-11D8C819F390}" type="pres">
      <dgm:prSet presAssocID="{59D71BB0-43E9-4102-B447-558CB9396204}" presName="parentLeftMargin" presStyleLbl="node1" presStyleIdx="0" presStyleCnt="4"/>
      <dgm:spPr/>
    </dgm:pt>
    <dgm:pt modelId="{0FF00A18-D02F-F241-A9A0-50215C35730C}" type="pres">
      <dgm:prSet presAssocID="{59D71BB0-43E9-4102-B447-558CB939620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6A9B575-FF3F-0B46-B844-ECF6687333B9}" type="pres">
      <dgm:prSet presAssocID="{59D71BB0-43E9-4102-B447-558CB9396204}" presName="negativeSpace" presStyleCnt="0"/>
      <dgm:spPr/>
    </dgm:pt>
    <dgm:pt modelId="{F9FFFB38-7F41-C643-872E-22064DA7439E}" type="pres">
      <dgm:prSet presAssocID="{59D71BB0-43E9-4102-B447-558CB9396204}" presName="childText" presStyleLbl="conFgAcc1" presStyleIdx="0" presStyleCnt="4">
        <dgm:presLayoutVars>
          <dgm:bulletEnabled val="1"/>
        </dgm:presLayoutVars>
      </dgm:prSet>
      <dgm:spPr/>
    </dgm:pt>
    <dgm:pt modelId="{FEFAFBEE-7495-624E-86D0-9847D583FD19}" type="pres">
      <dgm:prSet presAssocID="{DC493709-F207-4FDA-8426-71920CA6CD40}" presName="spaceBetweenRectangles" presStyleCnt="0"/>
      <dgm:spPr/>
    </dgm:pt>
    <dgm:pt modelId="{B9B343E3-3925-F747-AC24-5CB774AF028F}" type="pres">
      <dgm:prSet presAssocID="{704EF520-16D2-48A7-A37F-F7FE1F38891D}" presName="parentLin" presStyleCnt="0"/>
      <dgm:spPr/>
    </dgm:pt>
    <dgm:pt modelId="{E5E1616F-4810-E34C-BE26-CC88A782E192}" type="pres">
      <dgm:prSet presAssocID="{704EF520-16D2-48A7-A37F-F7FE1F38891D}" presName="parentLeftMargin" presStyleLbl="node1" presStyleIdx="0" presStyleCnt="4"/>
      <dgm:spPr/>
    </dgm:pt>
    <dgm:pt modelId="{45E4D1EB-8832-DC49-91BC-59E01BB40591}" type="pres">
      <dgm:prSet presAssocID="{704EF520-16D2-48A7-A37F-F7FE1F38891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6AD8C5A-4746-9E4D-A183-011D4ACA2D3E}" type="pres">
      <dgm:prSet presAssocID="{704EF520-16D2-48A7-A37F-F7FE1F38891D}" presName="negativeSpace" presStyleCnt="0"/>
      <dgm:spPr/>
    </dgm:pt>
    <dgm:pt modelId="{35D42B3E-10E9-D142-B196-2A2E9C603C73}" type="pres">
      <dgm:prSet presAssocID="{704EF520-16D2-48A7-A37F-F7FE1F38891D}" presName="childText" presStyleLbl="conFgAcc1" presStyleIdx="1" presStyleCnt="4">
        <dgm:presLayoutVars>
          <dgm:bulletEnabled val="1"/>
        </dgm:presLayoutVars>
      </dgm:prSet>
      <dgm:spPr/>
    </dgm:pt>
    <dgm:pt modelId="{68A5AB73-BA4A-C844-AC71-AD5982E653C1}" type="pres">
      <dgm:prSet presAssocID="{C49FCDF3-2F64-4681-99BD-9427897C2E9B}" presName="spaceBetweenRectangles" presStyleCnt="0"/>
      <dgm:spPr/>
    </dgm:pt>
    <dgm:pt modelId="{808D16BD-6525-DA4C-BCC3-0DB932FC8077}" type="pres">
      <dgm:prSet presAssocID="{20EC066C-C8BB-4F7D-BB9F-17B6CE70853C}" presName="parentLin" presStyleCnt="0"/>
      <dgm:spPr/>
    </dgm:pt>
    <dgm:pt modelId="{9E4ECDAD-3C8A-F84F-B01F-0A55A7556B22}" type="pres">
      <dgm:prSet presAssocID="{20EC066C-C8BB-4F7D-BB9F-17B6CE70853C}" presName="parentLeftMargin" presStyleLbl="node1" presStyleIdx="1" presStyleCnt="4"/>
      <dgm:spPr/>
    </dgm:pt>
    <dgm:pt modelId="{403D0E67-B06B-BC4E-A348-33F56BB14ECB}" type="pres">
      <dgm:prSet presAssocID="{20EC066C-C8BB-4F7D-BB9F-17B6CE70853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A9DC038-0586-B544-B8C1-C10443F85276}" type="pres">
      <dgm:prSet presAssocID="{20EC066C-C8BB-4F7D-BB9F-17B6CE70853C}" presName="negativeSpace" presStyleCnt="0"/>
      <dgm:spPr/>
    </dgm:pt>
    <dgm:pt modelId="{49745866-DE5A-DF4C-B0A2-21DCBEDC276F}" type="pres">
      <dgm:prSet presAssocID="{20EC066C-C8BB-4F7D-BB9F-17B6CE70853C}" presName="childText" presStyleLbl="conFgAcc1" presStyleIdx="2" presStyleCnt="4">
        <dgm:presLayoutVars>
          <dgm:bulletEnabled val="1"/>
        </dgm:presLayoutVars>
      </dgm:prSet>
      <dgm:spPr/>
    </dgm:pt>
    <dgm:pt modelId="{35F60989-C6F6-ED4E-8656-AD00E0F72811}" type="pres">
      <dgm:prSet presAssocID="{C069B5A5-6538-41B9-9FF0-87FA93F19D09}" presName="spaceBetweenRectangles" presStyleCnt="0"/>
      <dgm:spPr/>
    </dgm:pt>
    <dgm:pt modelId="{373AE97C-6B8B-B744-B3FD-55ACF90F3656}" type="pres">
      <dgm:prSet presAssocID="{CCF599A9-3567-4109-BDF3-2B98AAE4F728}" presName="parentLin" presStyleCnt="0"/>
      <dgm:spPr/>
    </dgm:pt>
    <dgm:pt modelId="{72AEF9AE-76CA-6346-BD6B-E46DCAF0E7AC}" type="pres">
      <dgm:prSet presAssocID="{CCF599A9-3567-4109-BDF3-2B98AAE4F728}" presName="parentLeftMargin" presStyleLbl="node1" presStyleIdx="2" presStyleCnt="4"/>
      <dgm:spPr/>
    </dgm:pt>
    <dgm:pt modelId="{5891A947-E7F2-0A49-8BFC-B30786382209}" type="pres">
      <dgm:prSet presAssocID="{CCF599A9-3567-4109-BDF3-2B98AAE4F72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837E51B-5F13-D94A-A471-034420B08C35}" type="pres">
      <dgm:prSet presAssocID="{CCF599A9-3567-4109-BDF3-2B98AAE4F728}" presName="negativeSpace" presStyleCnt="0"/>
      <dgm:spPr/>
    </dgm:pt>
    <dgm:pt modelId="{28B2B970-C81A-9347-ACD8-06CD98912014}" type="pres">
      <dgm:prSet presAssocID="{CCF599A9-3567-4109-BDF3-2B98AAE4F72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5FDCE15-BEAD-4D5A-A83F-689375A873D6}" srcId="{76C86728-57A3-4F59-9001-B06E65704E54}" destId="{CCF599A9-3567-4109-BDF3-2B98AAE4F728}" srcOrd="3" destOrd="0" parTransId="{0ECE30EE-E648-4EEB-9596-0BA799F95C5D}" sibTransId="{10D53169-1883-46F3-AAD4-054C72BDAB4F}"/>
    <dgm:cxn modelId="{75CFBF26-800C-7A42-A34E-8F5415D08F27}" type="presOf" srcId="{704EF520-16D2-48A7-A37F-F7FE1F38891D}" destId="{45E4D1EB-8832-DC49-91BC-59E01BB40591}" srcOrd="1" destOrd="0" presId="urn:microsoft.com/office/officeart/2005/8/layout/list1"/>
    <dgm:cxn modelId="{90E7D033-275B-5742-969A-247CE2226B66}" type="presOf" srcId="{20EC066C-C8BB-4F7D-BB9F-17B6CE70853C}" destId="{9E4ECDAD-3C8A-F84F-B01F-0A55A7556B22}" srcOrd="0" destOrd="0" presId="urn:microsoft.com/office/officeart/2005/8/layout/list1"/>
    <dgm:cxn modelId="{C5346039-8EE6-684E-89DB-FDE22E18EA70}" type="presOf" srcId="{76C86728-57A3-4F59-9001-B06E65704E54}" destId="{476850B9-4C96-274B-B9FA-78209DEAAD2B}" srcOrd="0" destOrd="0" presId="urn:microsoft.com/office/officeart/2005/8/layout/list1"/>
    <dgm:cxn modelId="{2BB66F49-CDA5-6245-AE7D-8164BF98786F}" type="presOf" srcId="{CCF599A9-3567-4109-BDF3-2B98AAE4F728}" destId="{72AEF9AE-76CA-6346-BD6B-E46DCAF0E7AC}" srcOrd="0" destOrd="0" presId="urn:microsoft.com/office/officeart/2005/8/layout/list1"/>
    <dgm:cxn modelId="{F93B7668-1EF0-43FC-9441-FB74A802DBF9}" srcId="{20EC066C-C8BB-4F7D-BB9F-17B6CE70853C}" destId="{658B3F34-F9D4-4ECD-9B12-CFE657ADE68D}" srcOrd="1" destOrd="0" parTransId="{24ECF8B5-7015-4FD5-9975-12FBBE5D1F26}" sibTransId="{5DFED2E8-2035-4F21-986A-AD2C650C3603}"/>
    <dgm:cxn modelId="{6F458271-0703-3749-9D2E-34B65322663A}" type="presOf" srcId="{704EF520-16D2-48A7-A37F-F7FE1F38891D}" destId="{E5E1616F-4810-E34C-BE26-CC88A782E192}" srcOrd="0" destOrd="0" presId="urn:microsoft.com/office/officeart/2005/8/layout/list1"/>
    <dgm:cxn modelId="{E4C62D76-0BF3-48A1-85A0-F59E6E063A86}" srcId="{76C86728-57A3-4F59-9001-B06E65704E54}" destId="{704EF520-16D2-48A7-A37F-F7FE1F38891D}" srcOrd="1" destOrd="0" parTransId="{401CC7A2-6D74-4546-A84D-915720CB14DB}" sibTransId="{C49FCDF3-2F64-4681-99BD-9427897C2E9B}"/>
    <dgm:cxn modelId="{7986447A-25DE-4E52-9A6E-A9967BC33F94}" srcId="{76C86728-57A3-4F59-9001-B06E65704E54}" destId="{59D71BB0-43E9-4102-B447-558CB9396204}" srcOrd="0" destOrd="0" parTransId="{1F106B45-AC04-438E-A69C-5F1B57A0610B}" sibTransId="{DC493709-F207-4FDA-8426-71920CA6CD40}"/>
    <dgm:cxn modelId="{DF30AEAB-5279-7848-91DA-AF1777258F82}" type="presOf" srcId="{20EC066C-C8BB-4F7D-BB9F-17B6CE70853C}" destId="{403D0E67-B06B-BC4E-A348-33F56BB14ECB}" srcOrd="1" destOrd="0" presId="urn:microsoft.com/office/officeart/2005/8/layout/list1"/>
    <dgm:cxn modelId="{950DE3B5-335C-464D-91BB-4BBAC61DD1A4}" type="presOf" srcId="{59D71BB0-43E9-4102-B447-558CB9396204}" destId="{0FF00A18-D02F-F241-A9A0-50215C35730C}" srcOrd="1" destOrd="0" presId="urn:microsoft.com/office/officeart/2005/8/layout/list1"/>
    <dgm:cxn modelId="{A2061FB9-FEF7-2741-95D4-89979EA685DF}" type="presOf" srcId="{658B3F34-F9D4-4ECD-9B12-CFE657ADE68D}" destId="{49745866-DE5A-DF4C-B0A2-21DCBEDC276F}" srcOrd="0" destOrd="1" presId="urn:microsoft.com/office/officeart/2005/8/layout/list1"/>
    <dgm:cxn modelId="{B96D98BD-BFB6-2A4D-8F7B-78B527C9A561}" type="presOf" srcId="{EFD6F04D-C4C5-43FE-8A5E-C85720F9555A}" destId="{49745866-DE5A-DF4C-B0A2-21DCBEDC276F}" srcOrd="0" destOrd="0" presId="urn:microsoft.com/office/officeart/2005/8/layout/list1"/>
    <dgm:cxn modelId="{47AE77D7-4762-E746-8533-0D7A13FED336}" type="presOf" srcId="{CCF599A9-3567-4109-BDF3-2B98AAE4F728}" destId="{5891A947-E7F2-0A49-8BFC-B30786382209}" srcOrd="1" destOrd="0" presId="urn:microsoft.com/office/officeart/2005/8/layout/list1"/>
    <dgm:cxn modelId="{93EC7EF6-228F-7A47-8B80-75D25A3DD8B0}" type="presOf" srcId="{59D71BB0-43E9-4102-B447-558CB9396204}" destId="{682CAEDE-03F9-E94C-A183-11D8C819F390}" srcOrd="0" destOrd="0" presId="urn:microsoft.com/office/officeart/2005/8/layout/list1"/>
    <dgm:cxn modelId="{FB4B53FA-9F63-4219-9FE0-D261BED47FA8}" srcId="{76C86728-57A3-4F59-9001-B06E65704E54}" destId="{20EC066C-C8BB-4F7D-BB9F-17B6CE70853C}" srcOrd="2" destOrd="0" parTransId="{AA6789A1-9E4C-40E6-A3BB-D665C17ED82C}" sibTransId="{C069B5A5-6538-41B9-9FF0-87FA93F19D09}"/>
    <dgm:cxn modelId="{F0E5E3FB-E702-433A-AF8C-99E49D39A2C5}" srcId="{20EC066C-C8BB-4F7D-BB9F-17B6CE70853C}" destId="{EFD6F04D-C4C5-43FE-8A5E-C85720F9555A}" srcOrd="0" destOrd="0" parTransId="{42C1E4E1-EB00-4942-835C-E8C2BC27220B}" sibTransId="{AA18B45D-7B99-4852-A25E-5F785601D36D}"/>
    <dgm:cxn modelId="{A059FEBA-63A5-124C-9B80-AD928D71B0F1}" type="presParOf" srcId="{476850B9-4C96-274B-B9FA-78209DEAAD2B}" destId="{002B0194-202C-584D-9B7A-D4D91BC05E9A}" srcOrd="0" destOrd="0" presId="urn:microsoft.com/office/officeart/2005/8/layout/list1"/>
    <dgm:cxn modelId="{26496481-7CDB-7E42-948E-642EF6F8F42E}" type="presParOf" srcId="{002B0194-202C-584D-9B7A-D4D91BC05E9A}" destId="{682CAEDE-03F9-E94C-A183-11D8C819F390}" srcOrd="0" destOrd="0" presId="urn:microsoft.com/office/officeart/2005/8/layout/list1"/>
    <dgm:cxn modelId="{305EBF8F-8263-DA43-ACAF-E71574C29298}" type="presParOf" srcId="{002B0194-202C-584D-9B7A-D4D91BC05E9A}" destId="{0FF00A18-D02F-F241-A9A0-50215C35730C}" srcOrd="1" destOrd="0" presId="urn:microsoft.com/office/officeart/2005/8/layout/list1"/>
    <dgm:cxn modelId="{E0DA30C0-14EA-6748-A864-D07DB1238014}" type="presParOf" srcId="{476850B9-4C96-274B-B9FA-78209DEAAD2B}" destId="{06A9B575-FF3F-0B46-B844-ECF6687333B9}" srcOrd="1" destOrd="0" presId="urn:microsoft.com/office/officeart/2005/8/layout/list1"/>
    <dgm:cxn modelId="{5F44DF73-FE19-D14E-B1BD-1AEAF77F9EEF}" type="presParOf" srcId="{476850B9-4C96-274B-B9FA-78209DEAAD2B}" destId="{F9FFFB38-7F41-C643-872E-22064DA7439E}" srcOrd="2" destOrd="0" presId="urn:microsoft.com/office/officeart/2005/8/layout/list1"/>
    <dgm:cxn modelId="{F29827C5-2194-2440-919A-1E1654B4AFDE}" type="presParOf" srcId="{476850B9-4C96-274B-B9FA-78209DEAAD2B}" destId="{FEFAFBEE-7495-624E-86D0-9847D583FD19}" srcOrd="3" destOrd="0" presId="urn:microsoft.com/office/officeart/2005/8/layout/list1"/>
    <dgm:cxn modelId="{3CB5FCA2-8616-D34E-8384-A91127E3DC96}" type="presParOf" srcId="{476850B9-4C96-274B-B9FA-78209DEAAD2B}" destId="{B9B343E3-3925-F747-AC24-5CB774AF028F}" srcOrd="4" destOrd="0" presId="urn:microsoft.com/office/officeart/2005/8/layout/list1"/>
    <dgm:cxn modelId="{D204C248-589E-6D42-AFA3-3709CDC599A9}" type="presParOf" srcId="{B9B343E3-3925-F747-AC24-5CB774AF028F}" destId="{E5E1616F-4810-E34C-BE26-CC88A782E192}" srcOrd="0" destOrd="0" presId="urn:microsoft.com/office/officeart/2005/8/layout/list1"/>
    <dgm:cxn modelId="{0A622BE8-34C6-014F-90D3-C03DE596C08D}" type="presParOf" srcId="{B9B343E3-3925-F747-AC24-5CB774AF028F}" destId="{45E4D1EB-8832-DC49-91BC-59E01BB40591}" srcOrd="1" destOrd="0" presId="urn:microsoft.com/office/officeart/2005/8/layout/list1"/>
    <dgm:cxn modelId="{C927F0D4-17B5-5E45-BE3B-2476A35A0BC5}" type="presParOf" srcId="{476850B9-4C96-274B-B9FA-78209DEAAD2B}" destId="{F6AD8C5A-4746-9E4D-A183-011D4ACA2D3E}" srcOrd="5" destOrd="0" presId="urn:microsoft.com/office/officeart/2005/8/layout/list1"/>
    <dgm:cxn modelId="{0CE7F4D9-0791-154A-8395-57C0523B60B7}" type="presParOf" srcId="{476850B9-4C96-274B-B9FA-78209DEAAD2B}" destId="{35D42B3E-10E9-D142-B196-2A2E9C603C73}" srcOrd="6" destOrd="0" presId="urn:microsoft.com/office/officeart/2005/8/layout/list1"/>
    <dgm:cxn modelId="{80481D95-F215-E142-8833-63FCA0ECBC13}" type="presParOf" srcId="{476850B9-4C96-274B-B9FA-78209DEAAD2B}" destId="{68A5AB73-BA4A-C844-AC71-AD5982E653C1}" srcOrd="7" destOrd="0" presId="urn:microsoft.com/office/officeart/2005/8/layout/list1"/>
    <dgm:cxn modelId="{B471DC83-0C7F-394E-9123-5559FCF6968D}" type="presParOf" srcId="{476850B9-4C96-274B-B9FA-78209DEAAD2B}" destId="{808D16BD-6525-DA4C-BCC3-0DB932FC8077}" srcOrd="8" destOrd="0" presId="urn:microsoft.com/office/officeart/2005/8/layout/list1"/>
    <dgm:cxn modelId="{D30FAE87-F685-8941-9B4B-6BA32FC3021B}" type="presParOf" srcId="{808D16BD-6525-DA4C-BCC3-0DB932FC8077}" destId="{9E4ECDAD-3C8A-F84F-B01F-0A55A7556B22}" srcOrd="0" destOrd="0" presId="urn:microsoft.com/office/officeart/2005/8/layout/list1"/>
    <dgm:cxn modelId="{D8F899D4-A58D-CC4B-BE3A-281E15F5D5D4}" type="presParOf" srcId="{808D16BD-6525-DA4C-BCC3-0DB932FC8077}" destId="{403D0E67-B06B-BC4E-A348-33F56BB14ECB}" srcOrd="1" destOrd="0" presId="urn:microsoft.com/office/officeart/2005/8/layout/list1"/>
    <dgm:cxn modelId="{6882E1A1-0D18-6648-B5C2-AA545CDA4F79}" type="presParOf" srcId="{476850B9-4C96-274B-B9FA-78209DEAAD2B}" destId="{DA9DC038-0586-B544-B8C1-C10443F85276}" srcOrd="9" destOrd="0" presId="urn:microsoft.com/office/officeart/2005/8/layout/list1"/>
    <dgm:cxn modelId="{37AB11B0-C6C0-BF48-A88E-9AA5DDFC3870}" type="presParOf" srcId="{476850B9-4C96-274B-B9FA-78209DEAAD2B}" destId="{49745866-DE5A-DF4C-B0A2-21DCBEDC276F}" srcOrd="10" destOrd="0" presId="urn:microsoft.com/office/officeart/2005/8/layout/list1"/>
    <dgm:cxn modelId="{D1B1EC20-6545-4B4B-995C-7959357844FB}" type="presParOf" srcId="{476850B9-4C96-274B-B9FA-78209DEAAD2B}" destId="{35F60989-C6F6-ED4E-8656-AD00E0F72811}" srcOrd="11" destOrd="0" presId="urn:microsoft.com/office/officeart/2005/8/layout/list1"/>
    <dgm:cxn modelId="{D261E974-31C2-6747-BD49-2D51ACDD91E6}" type="presParOf" srcId="{476850B9-4C96-274B-B9FA-78209DEAAD2B}" destId="{373AE97C-6B8B-B744-B3FD-55ACF90F3656}" srcOrd="12" destOrd="0" presId="urn:microsoft.com/office/officeart/2005/8/layout/list1"/>
    <dgm:cxn modelId="{922FAD7C-285A-194F-AEB0-E17CE020F7C5}" type="presParOf" srcId="{373AE97C-6B8B-B744-B3FD-55ACF90F3656}" destId="{72AEF9AE-76CA-6346-BD6B-E46DCAF0E7AC}" srcOrd="0" destOrd="0" presId="urn:microsoft.com/office/officeart/2005/8/layout/list1"/>
    <dgm:cxn modelId="{5965635C-6222-5749-8339-F0504267DD1B}" type="presParOf" srcId="{373AE97C-6B8B-B744-B3FD-55ACF90F3656}" destId="{5891A947-E7F2-0A49-8BFC-B30786382209}" srcOrd="1" destOrd="0" presId="urn:microsoft.com/office/officeart/2005/8/layout/list1"/>
    <dgm:cxn modelId="{91AB7E64-F6E2-C043-B9E9-87B25170CCB7}" type="presParOf" srcId="{476850B9-4C96-274B-B9FA-78209DEAAD2B}" destId="{3837E51B-5F13-D94A-A471-034420B08C35}" srcOrd="13" destOrd="0" presId="urn:microsoft.com/office/officeart/2005/8/layout/list1"/>
    <dgm:cxn modelId="{180729DC-B950-8847-8ACF-60B99E0719A9}" type="presParOf" srcId="{476850B9-4C96-274B-B9FA-78209DEAAD2B}" destId="{28B2B970-C81A-9347-ACD8-06CD9891201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7D548F-A448-4F09-9806-1550FE44D9B7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1ABCD3A-A37B-446F-96D8-B22F7B0E51EB}">
      <dgm:prSet/>
      <dgm:spPr/>
      <dgm:t>
        <a:bodyPr/>
        <a:lstStyle/>
        <a:p>
          <a:r>
            <a:rPr lang="cs-CZ"/>
            <a:t>Laboratorní vyšetření</a:t>
          </a:r>
          <a:endParaRPr lang="en-US"/>
        </a:p>
      </dgm:t>
    </dgm:pt>
    <dgm:pt modelId="{6C988C68-3E3B-4680-98D4-19075E4DECC6}" type="parTrans" cxnId="{5ECBB8EA-4C88-46E7-B05F-20885B58B5B8}">
      <dgm:prSet/>
      <dgm:spPr/>
      <dgm:t>
        <a:bodyPr/>
        <a:lstStyle/>
        <a:p>
          <a:endParaRPr lang="en-US"/>
        </a:p>
      </dgm:t>
    </dgm:pt>
    <dgm:pt modelId="{4D31F8B5-5DC6-401A-8DB6-769B6213EBA0}" type="sibTrans" cxnId="{5ECBB8EA-4C88-46E7-B05F-20885B58B5B8}">
      <dgm:prSet/>
      <dgm:spPr/>
      <dgm:t>
        <a:bodyPr/>
        <a:lstStyle/>
        <a:p>
          <a:endParaRPr lang="en-US"/>
        </a:p>
      </dgm:t>
    </dgm:pt>
    <dgm:pt modelId="{7EDC6DFB-30E2-4046-BD0E-809C927FFFCE}">
      <dgm:prSet/>
      <dgm:spPr/>
      <dgm:t>
        <a:bodyPr/>
        <a:lstStyle/>
        <a:p>
          <a:r>
            <a:rPr lang="cs-CZ"/>
            <a:t>Vitamin D</a:t>
          </a:r>
          <a:endParaRPr lang="en-US"/>
        </a:p>
      </dgm:t>
    </dgm:pt>
    <dgm:pt modelId="{A7E1E257-2F02-46BD-9102-22E4A555D5FC}" type="parTrans" cxnId="{2907A940-1C2A-4242-8459-399B3E76101C}">
      <dgm:prSet/>
      <dgm:spPr/>
      <dgm:t>
        <a:bodyPr/>
        <a:lstStyle/>
        <a:p>
          <a:endParaRPr lang="en-US"/>
        </a:p>
      </dgm:t>
    </dgm:pt>
    <dgm:pt modelId="{6E246EA5-C8DF-42E7-BCCD-0CA00EF0307A}" type="sibTrans" cxnId="{2907A940-1C2A-4242-8459-399B3E76101C}">
      <dgm:prSet/>
      <dgm:spPr/>
      <dgm:t>
        <a:bodyPr/>
        <a:lstStyle/>
        <a:p>
          <a:endParaRPr lang="en-US"/>
        </a:p>
      </dgm:t>
    </dgm:pt>
    <dgm:pt modelId="{231E68B0-2EF6-48E3-9D9D-4BD1F4177647}">
      <dgm:prSet/>
      <dgm:spPr/>
      <dgm:t>
        <a:bodyPr/>
        <a:lstStyle/>
        <a:p>
          <a:r>
            <a:rPr lang="cs-CZ"/>
            <a:t>Vápník</a:t>
          </a:r>
          <a:endParaRPr lang="en-US"/>
        </a:p>
      </dgm:t>
    </dgm:pt>
    <dgm:pt modelId="{336CE02D-4A59-488A-AD9F-E67EE4EB7A49}" type="parTrans" cxnId="{33057F5E-089F-4ADD-9559-BDB35799867A}">
      <dgm:prSet/>
      <dgm:spPr/>
      <dgm:t>
        <a:bodyPr/>
        <a:lstStyle/>
        <a:p>
          <a:endParaRPr lang="en-US"/>
        </a:p>
      </dgm:t>
    </dgm:pt>
    <dgm:pt modelId="{17BA8C43-36F0-4222-82F3-E5277E21DE89}" type="sibTrans" cxnId="{33057F5E-089F-4ADD-9559-BDB35799867A}">
      <dgm:prSet/>
      <dgm:spPr/>
      <dgm:t>
        <a:bodyPr/>
        <a:lstStyle/>
        <a:p>
          <a:endParaRPr lang="en-US"/>
        </a:p>
      </dgm:t>
    </dgm:pt>
    <dgm:pt modelId="{0D44D1AB-2A3D-48D7-BE93-1265D31DE237}">
      <dgm:prSet/>
      <dgm:spPr/>
      <dgm:t>
        <a:bodyPr/>
        <a:lstStyle/>
        <a:p>
          <a:r>
            <a:rPr lang="cs-CZ"/>
            <a:t>Fosfor</a:t>
          </a:r>
          <a:endParaRPr lang="en-US"/>
        </a:p>
      </dgm:t>
    </dgm:pt>
    <dgm:pt modelId="{06A6B55F-823E-440F-ABC5-79C43546B15C}" type="parTrans" cxnId="{973CED76-C20C-4ED8-A8DA-59005BD39A06}">
      <dgm:prSet/>
      <dgm:spPr/>
      <dgm:t>
        <a:bodyPr/>
        <a:lstStyle/>
        <a:p>
          <a:endParaRPr lang="en-US"/>
        </a:p>
      </dgm:t>
    </dgm:pt>
    <dgm:pt modelId="{54A95EB3-37CA-4339-B8AD-5CED110FA0F9}" type="sibTrans" cxnId="{973CED76-C20C-4ED8-A8DA-59005BD39A06}">
      <dgm:prSet/>
      <dgm:spPr/>
      <dgm:t>
        <a:bodyPr/>
        <a:lstStyle/>
        <a:p>
          <a:endParaRPr lang="en-US"/>
        </a:p>
      </dgm:t>
    </dgm:pt>
    <dgm:pt modelId="{19AA6E0B-7E79-4775-9E0B-FB7ADF3B2D4F}">
      <dgm:prSet/>
      <dgm:spPr/>
      <dgm:t>
        <a:bodyPr/>
        <a:lstStyle/>
        <a:p>
          <a:r>
            <a:rPr lang="cs-CZ"/>
            <a:t>Parathormon</a:t>
          </a:r>
          <a:endParaRPr lang="en-US"/>
        </a:p>
      </dgm:t>
    </dgm:pt>
    <dgm:pt modelId="{D1D5B8B5-9764-4F51-BEAE-F8A7847D64B6}" type="parTrans" cxnId="{1F02DDF5-6E1E-470F-A2F0-94DCB906785B}">
      <dgm:prSet/>
      <dgm:spPr/>
      <dgm:t>
        <a:bodyPr/>
        <a:lstStyle/>
        <a:p>
          <a:endParaRPr lang="en-US"/>
        </a:p>
      </dgm:t>
    </dgm:pt>
    <dgm:pt modelId="{14E4C487-B000-41F1-877D-FD5CCE0AD4FD}" type="sibTrans" cxnId="{1F02DDF5-6E1E-470F-A2F0-94DCB906785B}">
      <dgm:prSet/>
      <dgm:spPr/>
      <dgm:t>
        <a:bodyPr/>
        <a:lstStyle/>
        <a:p>
          <a:endParaRPr lang="en-US"/>
        </a:p>
      </dgm:t>
    </dgm:pt>
    <dgm:pt modelId="{5DBB9143-87D4-4AA5-93E4-2F031CB86CC2}">
      <dgm:prSet/>
      <dgm:spPr/>
      <dgm:t>
        <a:bodyPr/>
        <a:lstStyle/>
        <a:p>
          <a:r>
            <a:rPr lang="cs-CZ"/>
            <a:t>Zobrazovací metody</a:t>
          </a:r>
          <a:endParaRPr lang="en-US"/>
        </a:p>
      </dgm:t>
    </dgm:pt>
    <dgm:pt modelId="{0BA233F6-A36A-4938-B157-DA2F7F066734}" type="parTrans" cxnId="{60EA930A-922C-4BFA-B50C-52A83FFCF726}">
      <dgm:prSet/>
      <dgm:spPr/>
      <dgm:t>
        <a:bodyPr/>
        <a:lstStyle/>
        <a:p>
          <a:endParaRPr lang="en-US"/>
        </a:p>
      </dgm:t>
    </dgm:pt>
    <dgm:pt modelId="{86C472A4-E08B-4272-8890-C658A67886C1}" type="sibTrans" cxnId="{60EA930A-922C-4BFA-B50C-52A83FFCF726}">
      <dgm:prSet/>
      <dgm:spPr/>
      <dgm:t>
        <a:bodyPr/>
        <a:lstStyle/>
        <a:p>
          <a:endParaRPr lang="en-US"/>
        </a:p>
      </dgm:t>
    </dgm:pt>
    <dgm:pt modelId="{71F29150-CA58-4F06-BF96-A49562856D4E}">
      <dgm:prSet/>
      <dgm:spPr/>
      <dgm:t>
        <a:bodyPr/>
        <a:lstStyle/>
        <a:p>
          <a:r>
            <a:rPr lang="cs-CZ"/>
            <a:t>Rtg – looserovy zóny</a:t>
          </a:r>
          <a:endParaRPr lang="en-US"/>
        </a:p>
      </dgm:t>
    </dgm:pt>
    <dgm:pt modelId="{6AEEC331-A383-4143-BED9-180067D70C43}" type="parTrans" cxnId="{ECBEF372-D4C5-41FB-8835-7F2E0EDD7617}">
      <dgm:prSet/>
      <dgm:spPr/>
      <dgm:t>
        <a:bodyPr/>
        <a:lstStyle/>
        <a:p>
          <a:endParaRPr lang="en-US"/>
        </a:p>
      </dgm:t>
    </dgm:pt>
    <dgm:pt modelId="{0ECAA05E-D954-4D65-BDC1-CDAA72BA1B61}" type="sibTrans" cxnId="{ECBEF372-D4C5-41FB-8835-7F2E0EDD7617}">
      <dgm:prSet/>
      <dgm:spPr/>
      <dgm:t>
        <a:bodyPr/>
        <a:lstStyle/>
        <a:p>
          <a:endParaRPr lang="en-US"/>
        </a:p>
      </dgm:t>
    </dgm:pt>
    <dgm:pt modelId="{1C09216C-9B51-435C-92D0-3424A4DCE1FC}">
      <dgm:prSet/>
      <dgm:spPr/>
      <dgm:t>
        <a:bodyPr/>
        <a:lstStyle/>
        <a:p>
          <a:r>
            <a:rPr lang="cs-CZ"/>
            <a:t>CT, PET CT</a:t>
          </a:r>
          <a:endParaRPr lang="en-US"/>
        </a:p>
      </dgm:t>
    </dgm:pt>
    <dgm:pt modelId="{17DFFFF0-4791-426C-98C8-B6EDD8BB5378}" type="parTrans" cxnId="{D8BA6844-2A59-4BF9-A02F-760B9F3EEDC0}">
      <dgm:prSet/>
      <dgm:spPr/>
      <dgm:t>
        <a:bodyPr/>
        <a:lstStyle/>
        <a:p>
          <a:endParaRPr lang="en-US"/>
        </a:p>
      </dgm:t>
    </dgm:pt>
    <dgm:pt modelId="{410C5EF7-791B-4488-A0BC-36FCF587DD51}" type="sibTrans" cxnId="{D8BA6844-2A59-4BF9-A02F-760B9F3EEDC0}">
      <dgm:prSet/>
      <dgm:spPr/>
      <dgm:t>
        <a:bodyPr/>
        <a:lstStyle/>
        <a:p>
          <a:endParaRPr lang="en-US"/>
        </a:p>
      </dgm:t>
    </dgm:pt>
    <dgm:pt modelId="{C9AC5117-7A50-48A6-BAE9-D61965A6D097}">
      <dgm:prSet/>
      <dgm:spPr/>
      <dgm:t>
        <a:bodyPr/>
        <a:lstStyle/>
        <a:p>
          <a:r>
            <a:rPr lang="cs-CZ"/>
            <a:t>Kostní biopsie</a:t>
          </a:r>
          <a:endParaRPr lang="en-US"/>
        </a:p>
      </dgm:t>
    </dgm:pt>
    <dgm:pt modelId="{95A80E5D-577F-4836-A05B-4001923E885F}" type="parTrans" cxnId="{3B7B0330-11BB-4E2E-A579-2EB5775F7290}">
      <dgm:prSet/>
      <dgm:spPr/>
      <dgm:t>
        <a:bodyPr/>
        <a:lstStyle/>
        <a:p>
          <a:endParaRPr lang="en-US"/>
        </a:p>
      </dgm:t>
    </dgm:pt>
    <dgm:pt modelId="{17ED1AEB-357E-4368-ADCE-9CCE5731E71D}" type="sibTrans" cxnId="{3B7B0330-11BB-4E2E-A579-2EB5775F7290}">
      <dgm:prSet/>
      <dgm:spPr/>
      <dgm:t>
        <a:bodyPr/>
        <a:lstStyle/>
        <a:p>
          <a:endParaRPr lang="en-US"/>
        </a:p>
      </dgm:t>
    </dgm:pt>
    <dgm:pt modelId="{2235C154-7A37-6144-9548-8EC76700F3D4}" type="pres">
      <dgm:prSet presAssocID="{737D548F-A448-4F09-9806-1550FE44D9B7}" presName="Name0" presStyleCnt="0">
        <dgm:presLayoutVars>
          <dgm:dir/>
          <dgm:animLvl val="lvl"/>
          <dgm:resizeHandles val="exact"/>
        </dgm:presLayoutVars>
      </dgm:prSet>
      <dgm:spPr/>
    </dgm:pt>
    <dgm:pt modelId="{FD7A0815-8D97-F747-B71A-4D18E0FF7399}" type="pres">
      <dgm:prSet presAssocID="{51ABCD3A-A37B-446F-96D8-B22F7B0E51EB}" presName="composite" presStyleCnt="0"/>
      <dgm:spPr/>
    </dgm:pt>
    <dgm:pt modelId="{3F03889D-DABE-2C4D-87DA-148DE00DC003}" type="pres">
      <dgm:prSet presAssocID="{51ABCD3A-A37B-446F-96D8-B22F7B0E51E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05E30C6-7B02-9442-94E9-ABC8E33E753C}" type="pres">
      <dgm:prSet presAssocID="{51ABCD3A-A37B-446F-96D8-B22F7B0E51EB}" presName="desTx" presStyleLbl="revTx" presStyleIdx="0" presStyleCnt="2">
        <dgm:presLayoutVars>
          <dgm:bulletEnabled val="1"/>
        </dgm:presLayoutVars>
      </dgm:prSet>
      <dgm:spPr/>
    </dgm:pt>
    <dgm:pt modelId="{1D47273D-367C-5549-8F53-EB616E4CCD77}" type="pres">
      <dgm:prSet presAssocID="{4D31F8B5-5DC6-401A-8DB6-769B6213EBA0}" presName="space" presStyleCnt="0"/>
      <dgm:spPr/>
    </dgm:pt>
    <dgm:pt modelId="{0DDDCB00-92E2-F844-A522-D6CA6A59A1A8}" type="pres">
      <dgm:prSet presAssocID="{5DBB9143-87D4-4AA5-93E4-2F031CB86CC2}" presName="composite" presStyleCnt="0"/>
      <dgm:spPr/>
    </dgm:pt>
    <dgm:pt modelId="{65A4C17F-1E86-8A40-B908-FC21E7A36B75}" type="pres">
      <dgm:prSet presAssocID="{5DBB9143-87D4-4AA5-93E4-2F031CB86CC2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30F996D-FD08-5649-8044-A9D56DA5F75C}" type="pres">
      <dgm:prSet presAssocID="{5DBB9143-87D4-4AA5-93E4-2F031CB86CC2}" presName="desTx" presStyleLbl="revTx" presStyleIdx="1" presStyleCnt="2">
        <dgm:presLayoutVars>
          <dgm:bulletEnabled val="1"/>
        </dgm:presLayoutVars>
      </dgm:prSet>
      <dgm:spPr/>
    </dgm:pt>
    <dgm:pt modelId="{8CECDB02-349F-814A-A767-D6530E9DDD41}" type="pres">
      <dgm:prSet presAssocID="{86C472A4-E08B-4272-8890-C658A67886C1}" presName="space" presStyleCnt="0"/>
      <dgm:spPr/>
    </dgm:pt>
    <dgm:pt modelId="{9B198CB2-4CD8-DD41-8F42-A92051574EB9}" type="pres">
      <dgm:prSet presAssocID="{C9AC5117-7A50-48A6-BAE9-D61965A6D097}" presName="composite" presStyleCnt="0"/>
      <dgm:spPr/>
    </dgm:pt>
    <dgm:pt modelId="{87454D92-51FD-AC40-917E-998790A59A06}" type="pres">
      <dgm:prSet presAssocID="{C9AC5117-7A50-48A6-BAE9-D61965A6D097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4FC6AC0-1FA5-E248-8C4F-493734F3BF34}" type="pres">
      <dgm:prSet presAssocID="{C9AC5117-7A50-48A6-BAE9-D61965A6D097}" presName="desTx" presStyleLbl="revTx" presStyleIdx="1" presStyleCnt="2">
        <dgm:presLayoutVars>
          <dgm:bulletEnabled val="1"/>
        </dgm:presLayoutVars>
      </dgm:prSet>
      <dgm:spPr/>
    </dgm:pt>
  </dgm:ptLst>
  <dgm:cxnLst>
    <dgm:cxn modelId="{60EA930A-922C-4BFA-B50C-52A83FFCF726}" srcId="{737D548F-A448-4F09-9806-1550FE44D9B7}" destId="{5DBB9143-87D4-4AA5-93E4-2F031CB86CC2}" srcOrd="1" destOrd="0" parTransId="{0BA233F6-A36A-4938-B157-DA2F7F066734}" sibTransId="{86C472A4-E08B-4272-8890-C658A67886C1}"/>
    <dgm:cxn modelId="{05711E10-B775-3F42-9E9A-B0ACAD648C56}" type="presOf" srcId="{51ABCD3A-A37B-446F-96D8-B22F7B0E51EB}" destId="{3F03889D-DABE-2C4D-87DA-148DE00DC003}" srcOrd="0" destOrd="0" presId="urn:microsoft.com/office/officeart/2005/8/layout/chevron1"/>
    <dgm:cxn modelId="{6CD61021-0BFA-1C40-95DA-F3BAC8610CF1}" type="presOf" srcId="{71F29150-CA58-4F06-BF96-A49562856D4E}" destId="{930F996D-FD08-5649-8044-A9D56DA5F75C}" srcOrd="0" destOrd="0" presId="urn:microsoft.com/office/officeart/2005/8/layout/chevron1"/>
    <dgm:cxn modelId="{3B7B0330-11BB-4E2E-A579-2EB5775F7290}" srcId="{737D548F-A448-4F09-9806-1550FE44D9B7}" destId="{C9AC5117-7A50-48A6-BAE9-D61965A6D097}" srcOrd="2" destOrd="0" parTransId="{95A80E5D-577F-4836-A05B-4001923E885F}" sibTransId="{17ED1AEB-357E-4368-ADCE-9CCE5731E71D}"/>
    <dgm:cxn modelId="{20251F32-3DDA-8F4A-BCC6-E0C9AEF3F865}" type="presOf" srcId="{231E68B0-2EF6-48E3-9D9D-4BD1F4177647}" destId="{205E30C6-7B02-9442-94E9-ABC8E33E753C}" srcOrd="0" destOrd="1" presId="urn:microsoft.com/office/officeart/2005/8/layout/chevron1"/>
    <dgm:cxn modelId="{F0533A39-135B-5B45-863E-0994EB3EE1C8}" type="presOf" srcId="{0D44D1AB-2A3D-48D7-BE93-1265D31DE237}" destId="{205E30C6-7B02-9442-94E9-ABC8E33E753C}" srcOrd="0" destOrd="2" presId="urn:microsoft.com/office/officeart/2005/8/layout/chevron1"/>
    <dgm:cxn modelId="{2907A940-1C2A-4242-8459-399B3E76101C}" srcId="{51ABCD3A-A37B-446F-96D8-B22F7B0E51EB}" destId="{7EDC6DFB-30E2-4046-BD0E-809C927FFFCE}" srcOrd="0" destOrd="0" parTransId="{A7E1E257-2F02-46BD-9102-22E4A555D5FC}" sibTransId="{6E246EA5-C8DF-42E7-BCCD-0CA00EF0307A}"/>
    <dgm:cxn modelId="{D8BA6844-2A59-4BF9-A02F-760B9F3EEDC0}" srcId="{5DBB9143-87D4-4AA5-93E4-2F031CB86CC2}" destId="{1C09216C-9B51-435C-92D0-3424A4DCE1FC}" srcOrd="1" destOrd="0" parTransId="{17DFFFF0-4791-426C-98C8-B6EDD8BB5378}" sibTransId="{410C5EF7-791B-4488-A0BC-36FCF587DD51}"/>
    <dgm:cxn modelId="{33057F5E-089F-4ADD-9559-BDB35799867A}" srcId="{51ABCD3A-A37B-446F-96D8-B22F7B0E51EB}" destId="{231E68B0-2EF6-48E3-9D9D-4BD1F4177647}" srcOrd="1" destOrd="0" parTransId="{336CE02D-4A59-488A-AD9F-E67EE4EB7A49}" sibTransId="{17BA8C43-36F0-4222-82F3-E5277E21DE89}"/>
    <dgm:cxn modelId="{ECBEF372-D4C5-41FB-8835-7F2E0EDD7617}" srcId="{5DBB9143-87D4-4AA5-93E4-2F031CB86CC2}" destId="{71F29150-CA58-4F06-BF96-A49562856D4E}" srcOrd="0" destOrd="0" parTransId="{6AEEC331-A383-4143-BED9-180067D70C43}" sibTransId="{0ECAA05E-D954-4D65-BDC1-CDAA72BA1B61}"/>
    <dgm:cxn modelId="{973CED76-C20C-4ED8-A8DA-59005BD39A06}" srcId="{51ABCD3A-A37B-446F-96D8-B22F7B0E51EB}" destId="{0D44D1AB-2A3D-48D7-BE93-1265D31DE237}" srcOrd="2" destOrd="0" parTransId="{06A6B55F-823E-440F-ABC5-79C43546B15C}" sibTransId="{54A95EB3-37CA-4339-B8AD-5CED110FA0F9}"/>
    <dgm:cxn modelId="{0F8EE7A1-90D9-7A47-96FA-4C4EB55CAFEA}" type="presOf" srcId="{737D548F-A448-4F09-9806-1550FE44D9B7}" destId="{2235C154-7A37-6144-9548-8EC76700F3D4}" srcOrd="0" destOrd="0" presId="urn:microsoft.com/office/officeart/2005/8/layout/chevron1"/>
    <dgm:cxn modelId="{7257CDD1-9B88-2444-B493-FC99FDACBAFA}" type="presOf" srcId="{1C09216C-9B51-435C-92D0-3424A4DCE1FC}" destId="{930F996D-FD08-5649-8044-A9D56DA5F75C}" srcOrd="0" destOrd="1" presId="urn:microsoft.com/office/officeart/2005/8/layout/chevron1"/>
    <dgm:cxn modelId="{665E2FD6-98F8-DF48-99BF-5BB11AB83523}" type="presOf" srcId="{5DBB9143-87D4-4AA5-93E4-2F031CB86CC2}" destId="{65A4C17F-1E86-8A40-B908-FC21E7A36B75}" srcOrd="0" destOrd="0" presId="urn:microsoft.com/office/officeart/2005/8/layout/chevron1"/>
    <dgm:cxn modelId="{D7539EE7-64F2-8A44-83AC-A8CDE9CA52B5}" type="presOf" srcId="{C9AC5117-7A50-48A6-BAE9-D61965A6D097}" destId="{87454D92-51FD-AC40-917E-998790A59A06}" srcOrd="0" destOrd="0" presId="urn:microsoft.com/office/officeart/2005/8/layout/chevron1"/>
    <dgm:cxn modelId="{5ECBB8EA-4C88-46E7-B05F-20885B58B5B8}" srcId="{737D548F-A448-4F09-9806-1550FE44D9B7}" destId="{51ABCD3A-A37B-446F-96D8-B22F7B0E51EB}" srcOrd="0" destOrd="0" parTransId="{6C988C68-3E3B-4680-98D4-19075E4DECC6}" sibTransId="{4D31F8B5-5DC6-401A-8DB6-769B6213EBA0}"/>
    <dgm:cxn modelId="{BA7D26F1-0222-1444-88B4-5B94870BB3A0}" type="presOf" srcId="{19AA6E0B-7E79-4775-9E0B-FB7ADF3B2D4F}" destId="{205E30C6-7B02-9442-94E9-ABC8E33E753C}" srcOrd="0" destOrd="3" presId="urn:microsoft.com/office/officeart/2005/8/layout/chevron1"/>
    <dgm:cxn modelId="{1F02DDF5-6E1E-470F-A2F0-94DCB906785B}" srcId="{51ABCD3A-A37B-446F-96D8-B22F7B0E51EB}" destId="{19AA6E0B-7E79-4775-9E0B-FB7ADF3B2D4F}" srcOrd="3" destOrd="0" parTransId="{D1D5B8B5-9764-4F51-BEAE-F8A7847D64B6}" sibTransId="{14E4C487-B000-41F1-877D-FD5CCE0AD4FD}"/>
    <dgm:cxn modelId="{DE746EF9-4702-154C-8D61-DCB0A4C2F4CD}" type="presOf" srcId="{7EDC6DFB-30E2-4046-BD0E-809C927FFFCE}" destId="{205E30C6-7B02-9442-94E9-ABC8E33E753C}" srcOrd="0" destOrd="0" presId="urn:microsoft.com/office/officeart/2005/8/layout/chevron1"/>
    <dgm:cxn modelId="{E90BA8D6-F6DD-1F49-9B96-E8BC039C0CF8}" type="presParOf" srcId="{2235C154-7A37-6144-9548-8EC76700F3D4}" destId="{FD7A0815-8D97-F747-B71A-4D18E0FF7399}" srcOrd="0" destOrd="0" presId="urn:microsoft.com/office/officeart/2005/8/layout/chevron1"/>
    <dgm:cxn modelId="{826E7F6B-EDD0-AB49-B976-909E3093D8E5}" type="presParOf" srcId="{FD7A0815-8D97-F747-B71A-4D18E0FF7399}" destId="{3F03889D-DABE-2C4D-87DA-148DE00DC003}" srcOrd="0" destOrd="0" presId="urn:microsoft.com/office/officeart/2005/8/layout/chevron1"/>
    <dgm:cxn modelId="{D192F646-0CDE-B148-89B4-981A55A1F130}" type="presParOf" srcId="{FD7A0815-8D97-F747-B71A-4D18E0FF7399}" destId="{205E30C6-7B02-9442-94E9-ABC8E33E753C}" srcOrd="1" destOrd="0" presId="urn:microsoft.com/office/officeart/2005/8/layout/chevron1"/>
    <dgm:cxn modelId="{EA6EFF5D-81B6-4D49-B9C5-E4097FB50D97}" type="presParOf" srcId="{2235C154-7A37-6144-9548-8EC76700F3D4}" destId="{1D47273D-367C-5549-8F53-EB616E4CCD77}" srcOrd="1" destOrd="0" presId="urn:microsoft.com/office/officeart/2005/8/layout/chevron1"/>
    <dgm:cxn modelId="{AD89F74B-7439-BD48-B38E-6F9FEAFB0C98}" type="presParOf" srcId="{2235C154-7A37-6144-9548-8EC76700F3D4}" destId="{0DDDCB00-92E2-F844-A522-D6CA6A59A1A8}" srcOrd="2" destOrd="0" presId="urn:microsoft.com/office/officeart/2005/8/layout/chevron1"/>
    <dgm:cxn modelId="{1938249C-3B95-0F4E-9E6E-836B8672FF76}" type="presParOf" srcId="{0DDDCB00-92E2-F844-A522-D6CA6A59A1A8}" destId="{65A4C17F-1E86-8A40-B908-FC21E7A36B75}" srcOrd="0" destOrd="0" presId="urn:microsoft.com/office/officeart/2005/8/layout/chevron1"/>
    <dgm:cxn modelId="{8ECD85B2-12B0-6C4A-B2DA-6640A3CB958C}" type="presParOf" srcId="{0DDDCB00-92E2-F844-A522-D6CA6A59A1A8}" destId="{930F996D-FD08-5649-8044-A9D56DA5F75C}" srcOrd="1" destOrd="0" presId="urn:microsoft.com/office/officeart/2005/8/layout/chevron1"/>
    <dgm:cxn modelId="{60928536-7E77-3A42-8891-0DE5EA1D777C}" type="presParOf" srcId="{2235C154-7A37-6144-9548-8EC76700F3D4}" destId="{8CECDB02-349F-814A-A767-D6530E9DDD41}" srcOrd="3" destOrd="0" presId="urn:microsoft.com/office/officeart/2005/8/layout/chevron1"/>
    <dgm:cxn modelId="{1AE85C65-93A9-F846-ABE5-E50A36643200}" type="presParOf" srcId="{2235C154-7A37-6144-9548-8EC76700F3D4}" destId="{9B198CB2-4CD8-DD41-8F42-A92051574EB9}" srcOrd="4" destOrd="0" presId="urn:microsoft.com/office/officeart/2005/8/layout/chevron1"/>
    <dgm:cxn modelId="{3C783430-4832-3840-9CBB-66BA28092C95}" type="presParOf" srcId="{9B198CB2-4CD8-DD41-8F42-A92051574EB9}" destId="{87454D92-51FD-AC40-917E-998790A59A06}" srcOrd="0" destOrd="0" presId="urn:microsoft.com/office/officeart/2005/8/layout/chevron1"/>
    <dgm:cxn modelId="{719EF57C-0513-534C-920B-ABF3CF1844AA}" type="presParOf" srcId="{9B198CB2-4CD8-DD41-8F42-A92051574EB9}" destId="{A4FC6AC0-1FA5-E248-8C4F-493734F3BF34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D9C6381-1C3E-421B-BB09-B4A5C57C5708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1191E00-0E56-4381-B648-A697215221F3}">
      <dgm:prSet/>
      <dgm:spPr/>
      <dgm:t>
        <a:bodyPr/>
        <a:lstStyle/>
        <a:p>
          <a:r>
            <a:rPr lang="cs-CZ"/>
            <a:t>Suplementace vit D, vápníku a fosforu</a:t>
          </a:r>
          <a:endParaRPr lang="en-US"/>
        </a:p>
      </dgm:t>
    </dgm:pt>
    <dgm:pt modelId="{77541389-12B1-4AA8-80B7-54498EB62B70}" type="parTrans" cxnId="{40827856-F29E-44A9-B06F-1064C97E2B3D}">
      <dgm:prSet/>
      <dgm:spPr/>
      <dgm:t>
        <a:bodyPr/>
        <a:lstStyle/>
        <a:p>
          <a:endParaRPr lang="en-US"/>
        </a:p>
      </dgm:t>
    </dgm:pt>
    <dgm:pt modelId="{CF540C4E-4211-4922-B0D2-D983DE75F945}" type="sibTrans" cxnId="{40827856-F29E-44A9-B06F-1064C97E2B3D}">
      <dgm:prSet/>
      <dgm:spPr/>
      <dgm:t>
        <a:bodyPr/>
        <a:lstStyle/>
        <a:p>
          <a:endParaRPr lang="en-US"/>
        </a:p>
      </dgm:t>
    </dgm:pt>
    <dgm:pt modelId="{5BFDB169-CF73-43D0-B5D9-D140295B2D0C}">
      <dgm:prSet/>
      <dgm:spPr/>
      <dgm:t>
        <a:bodyPr/>
        <a:lstStyle/>
        <a:p>
          <a:r>
            <a:rPr lang="cs-CZ"/>
            <a:t>Injekční podávání vit D</a:t>
          </a:r>
          <a:endParaRPr lang="en-US"/>
        </a:p>
      </dgm:t>
    </dgm:pt>
    <dgm:pt modelId="{CF4DA854-FCC1-4BAD-80A8-30CDB123A573}" type="parTrans" cxnId="{ACD22411-50D3-44BB-810C-584B82BF9E6A}">
      <dgm:prSet/>
      <dgm:spPr/>
      <dgm:t>
        <a:bodyPr/>
        <a:lstStyle/>
        <a:p>
          <a:endParaRPr lang="en-US"/>
        </a:p>
      </dgm:t>
    </dgm:pt>
    <dgm:pt modelId="{BFDE2B35-8048-4F0A-A01F-8D3E15D758E8}" type="sibTrans" cxnId="{ACD22411-50D3-44BB-810C-584B82BF9E6A}">
      <dgm:prSet/>
      <dgm:spPr/>
      <dgm:t>
        <a:bodyPr/>
        <a:lstStyle/>
        <a:p>
          <a:endParaRPr lang="en-US"/>
        </a:p>
      </dgm:t>
    </dgm:pt>
    <dgm:pt modelId="{BE015B1F-7E90-4EDF-A551-EEA35894213D}">
      <dgm:prSet/>
      <dgm:spPr/>
      <dgm:t>
        <a:bodyPr/>
        <a:lstStyle/>
        <a:p>
          <a:r>
            <a:rPr lang="cs-CZ"/>
            <a:t>Léčba primárního onemocnění</a:t>
          </a:r>
          <a:endParaRPr lang="en-US"/>
        </a:p>
      </dgm:t>
    </dgm:pt>
    <dgm:pt modelId="{AFB579A8-12DD-4990-A384-67F98502E380}" type="parTrans" cxnId="{CF221B2C-7EA7-4D25-9510-46985FA08C01}">
      <dgm:prSet/>
      <dgm:spPr/>
      <dgm:t>
        <a:bodyPr/>
        <a:lstStyle/>
        <a:p>
          <a:endParaRPr lang="en-US"/>
        </a:p>
      </dgm:t>
    </dgm:pt>
    <dgm:pt modelId="{F8DB465E-C5EF-4A7E-AD36-C8A483737F58}" type="sibTrans" cxnId="{CF221B2C-7EA7-4D25-9510-46985FA08C01}">
      <dgm:prSet/>
      <dgm:spPr/>
      <dgm:t>
        <a:bodyPr/>
        <a:lstStyle/>
        <a:p>
          <a:endParaRPr lang="en-US"/>
        </a:p>
      </dgm:t>
    </dgm:pt>
    <dgm:pt modelId="{054416FE-8450-4E45-8B33-C1A081A9EFBF}">
      <dgm:prSet/>
      <dgm:spPr/>
      <dgm:t>
        <a:bodyPr/>
        <a:lstStyle/>
        <a:p>
          <a:r>
            <a:rPr lang="cs-CZ"/>
            <a:t>Chirurgická náprava deformit – zejména u dětí</a:t>
          </a:r>
          <a:endParaRPr lang="en-US"/>
        </a:p>
      </dgm:t>
    </dgm:pt>
    <dgm:pt modelId="{403A1B5E-3776-4119-B33F-407E20F68E4C}" type="parTrans" cxnId="{2C77EBCA-5EC3-4F0F-AE20-6362E4CBAD0A}">
      <dgm:prSet/>
      <dgm:spPr/>
      <dgm:t>
        <a:bodyPr/>
        <a:lstStyle/>
        <a:p>
          <a:endParaRPr lang="en-US"/>
        </a:p>
      </dgm:t>
    </dgm:pt>
    <dgm:pt modelId="{DC14F1ED-913A-464F-927B-090B778C05D9}" type="sibTrans" cxnId="{2C77EBCA-5EC3-4F0F-AE20-6362E4CBAD0A}">
      <dgm:prSet/>
      <dgm:spPr/>
      <dgm:t>
        <a:bodyPr/>
        <a:lstStyle/>
        <a:p>
          <a:endParaRPr lang="en-US"/>
        </a:p>
      </dgm:t>
    </dgm:pt>
    <dgm:pt modelId="{DC39E78D-5423-4BE5-8596-B2A61A085658}" type="pres">
      <dgm:prSet presAssocID="{5D9C6381-1C3E-421B-BB09-B4A5C57C5708}" presName="root" presStyleCnt="0">
        <dgm:presLayoutVars>
          <dgm:dir/>
          <dgm:resizeHandles val="exact"/>
        </dgm:presLayoutVars>
      </dgm:prSet>
      <dgm:spPr/>
    </dgm:pt>
    <dgm:pt modelId="{0AE9CCB0-855F-4524-87F1-A253101B0D19}" type="pres">
      <dgm:prSet presAssocID="{5D9C6381-1C3E-421B-BB09-B4A5C57C5708}" presName="container" presStyleCnt="0">
        <dgm:presLayoutVars>
          <dgm:dir/>
          <dgm:resizeHandles val="exact"/>
        </dgm:presLayoutVars>
      </dgm:prSet>
      <dgm:spPr/>
    </dgm:pt>
    <dgm:pt modelId="{78CF5E7E-172D-45F2-914B-CC920265E3F8}" type="pres">
      <dgm:prSet presAssocID="{61191E00-0E56-4381-B648-A697215221F3}" presName="compNode" presStyleCnt="0"/>
      <dgm:spPr/>
    </dgm:pt>
    <dgm:pt modelId="{B125895D-F6E5-4931-8A63-6297D6E8DCDE}" type="pres">
      <dgm:prSet presAssocID="{61191E00-0E56-4381-B648-A697215221F3}" presName="iconBgRect" presStyleLbl="bgShp" presStyleIdx="0" presStyleCnt="4"/>
      <dgm:spPr/>
    </dgm:pt>
    <dgm:pt modelId="{04229270-6D7D-4155-BF6A-3A1E1F51EF5A}" type="pres">
      <dgm:prSet presAssocID="{61191E00-0E56-4381-B648-A697215221F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melon"/>
        </a:ext>
      </dgm:extLst>
    </dgm:pt>
    <dgm:pt modelId="{E51F75C2-81B1-4BB4-BC98-05B03EECFFD9}" type="pres">
      <dgm:prSet presAssocID="{61191E00-0E56-4381-B648-A697215221F3}" presName="spaceRect" presStyleCnt="0"/>
      <dgm:spPr/>
    </dgm:pt>
    <dgm:pt modelId="{6FE172DF-BAA3-4AAB-B0AE-948BEF8F9E51}" type="pres">
      <dgm:prSet presAssocID="{61191E00-0E56-4381-B648-A697215221F3}" presName="textRect" presStyleLbl="revTx" presStyleIdx="0" presStyleCnt="4">
        <dgm:presLayoutVars>
          <dgm:chMax val="1"/>
          <dgm:chPref val="1"/>
        </dgm:presLayoutVars>
      </dgm:prSet>
      <dgm:spPr/>
    </dgm:pt>
    <dgm:pt modelId="{5DFE43B6-DEDE-44E3-8272-A318530B19E7}" type="pres">
      <dgm:prSet presAssocID="{CF540C4E-4211-4922-B0D2-D983DE75F945}" presName="sibTrans" presStyleLbl="sibTrans2D1" presStyleIdx="0" presStyleCnt="0"/>
      <dgm:spPr/>
    </dgm:pt>
    <dgm:pt modelId="{A8E402D2-E370-4AC2-AA2C-F75444F234EC}" type="pres">
      <dgm:prSet presAssocID="{5BFDB169-CF73-43D0-B5D9-D140295B2D0C}" presName="compNode" presStyleCnt="0"/>
      <dgm:spPr/>
    </dgm:pt>
    <dgm:pt modelId="{85F15D14-7E02-4851-B9EE-0570130063FE}" type="pres">
      <dgm:prSet presAssocID="{5BFDB169-CF73-43D0-B5D9-D140295B2D0C}" presName="iconBgRect" presStyleLbl="bgShp" presStyleIdx="1" presStyleCnt="4"/>
      <dgm:spPr/>
    </dgm:pt>
    <dgm:pt modelId="{7707242C-8726-4019-ADF9-410A0C83FEE2}" type="pres">
      <dgm:prSet presAssocID="{5BFDB169-CF73-43D0-B5D9-D140295B2D0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7E1ED86C-29E2-4327-A13D-10E034794D0D}" type="pres">
      <dgm:prSet presAssocID="{5BFDB169-CF73-43D0-B5D9-D140295B2D0C}" presName="spaceRect" presStyleCnt="0"/>
      <dgm:spPr/>
    </dgm:pt>
    <dgm:pt modelId="{47ADE8D2-5D88-4810-8E29-350EA4A90907}" type="pres">
      <dgm:prSet presAssocID="{5BFDB169-CF73-43D0-B5D9-D140295B2D0C}" presName="textRect" presStyleLbl="revTx" presStyleIdx="1" presStyleCnt="4">
        <dgm:presLayoutVars>
          <dgm:chMax val="1"/>
          <dgm:chPref val="1"/>
        </dgm:presLayoutVars>
      </dgm:prSet>
      <dgm:spPr/>
    </dgm:pt>
    <dgm:pt modelId="{37CBFE53-4674-46B9-AF86-A29420D5BA1A}" type="pres">
      <dgm:prSet presAssocID="{BFDE2B35-8048-4F0A-A01F-8D3E15D758E8}" presName="sibTrans" presStyleLbl="sibTrans2D1" presStyleIdx="0" presStyleCnt="0"/>
      <dgm:spPr/>
    </dgm:pt>
    <dgm:pt modelId="{FABA5695-DC31-45A5-AE81-C3B396487C71}" type="pres">
      <dgm:prSet presAssocID="{BE015B1F-7E90-4EDF-A551-EEA35894213D}" presName="compNode" presStyleCnt="0"/>
      <dgm:spPr/>
    </dgm:pt>
    <dgm:pt modelId="{513BB4C2-CFD7-4C9B-85CE-D938CE10D8D3}" type="pres">
      <dgm:prSet presAssocID="{BE015B1F-7E90-4EDF-A551-EEA35894213D}" presName="iconBgRect" presStyleLbl="bgShp" presStyleIdx="2" presStyleCnt="4"/>
      <dgm:spPr/>
    </dgm:pt>
    <dgm:pt modelId="{F646751F-3F9E-4A38-8D55-D77D72E5CBE3}" type="pres">
      <dgm:prSet presAssocID="{BE015B1F-7E90-4EDF-A551-EEA35894213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8F7B7C14-2AD6-46D1-8231-4336BF6D3643}" type="pres">
      <dgm:prSet presAssocID="{BE015B1F-7E90-4EDF-A551-EEA35894213D}" presName="spaceRect" presStyleCnt="0"/>
      <dgm:spPr/>
    </dgm:pt>
    <dgm:pt modelId="{3EDCC52F-12FC-4B81-BD4E-0D276AB4EC93}" type="pres">
      <dgm:prSet presAssocID="{BE015B1F-7E90-4EDF-A551-EEA35894213D}" presName="textRect" presStyleLbl="revTx" presStyleIdx="2" presStyleCnt="4">
        <dgm:presLayoutVars>
          <dgm:chMax val="1"/>
          <dgm:chPref val="1"/>
        </dgm:presLayoutVars>
      </dgm:prSet>
      <dgm:spPr/>
    </dgm:pt>
    <dgm:pt modelId="{CADA24E5-4897-4147-A28B-4493FE705A5C}" type="pres">
      <dgm:prSet presAssocID="{F8DB465E-C5EF-4A7E-AD36-C8A483737F58}" presName="sibTrans" presStyleLbl="sibTrans2D1" presStyleIdx="0" presStyleCnt="0"/>
      <dgm:spPr/>
    </dgm:pt>
    <dgm:pt modelId="{581B9EF0-38EF-4D13-B9F4-D95188B1417A}" type="pres">
      <dgm:prSet presAssocID="{054416FE-8450-4E45-8B33-C1A081A9EFBF}" presName="compNode" presStyleCnt="0"/>
      <dgm:spPr/>
    </dgm:pt>
    <dgm:pt modelId="{CF7BBBFB-F49A-4D20-8D8E-9479DFAD1F9C}" type="pres">
      <dgm:prSet presAssocID="{054416FE-8450-4E45-8B33-C1A081A9EFBF}" presName="iconBgRect" presStyleLbl="bgShp" presStyleIdx="3" presStyleCnt="4"/>
      <dgm:spPr/>
    </dgm:pt>
    <dgm:pt modelId="{8D4089F2-71EF-4F0A-8C3F-3CC000F2629C}" type="pres">
      <dgm:prSet presAssocID="{054416FE-8450-4E45-8B33-C1A081A9EFB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28A0FC68-F06D-4364-8344-7FB3D2DDD9D6}" type="pres">
      <dgm:prSet presAssocID="{054416FE-8450-4E45-8B33-C1A081A9EFBF}" presName="spaceRect" presStyleCnt="0"/>
      <dgm:spPr/>
    </dgm:pt>
    <dgm:pt modelId="{5AEE70DC-5F91-462B-AD24-E856EBF22532}" type="pres">
      <dgm:prSet presAssocID="{054416FE-8450-4E45-8B33-C1A081A9EFB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E4A1109-C71C-4388-8539-2BEC2BB92A82}" type="presOf" srcId="{CF540C4E-4211-4922-B0D2-D983DE75F945}" destId="{5DFE43B6-DEDE-44E3-8272-A318530B19E7}" srcOrd="0" destOrd="0" presId="urn:microsoft.com/office/officeart/2018/2/layout/IconCircleList"/>
    <dgm:cxn modelId="{ACD22411-50D3-44BB-810C-584B82BF9E6A}" srcId="{5D9C6381-1C3E-421B-BB09-B4A5C57C5708}" destId="{5BFDB169-CF73-43D0-B5D9-D140295B2D0C}" srcOrd="1" destOrd="0" parTransId="{CF4DA854-FCC1-4BAD-80A8-30CDB123A573}" sibTransId="{BFDE2B35-8048-4F0A-A01F-8D3E15D758E8}"/>
    <dgm:cxn modelId="{1A81E02A-8D91-4679-8E7D-0CDFC61341FE}" type="presOf" srcId="{054416FE-8450-4E45-8B33-C1A081A9EFBF}" destId="{5AEE70DC-5F91-462B-AD24-E856EBF22532}" srcOrd="0" destOrd="0" presId="urn:microsoft.com/office/officeart/2018/2/layout/IconCircleList"/>
    <dgm:cxn modelId="{CF221B2C-7EA7-4D25-9510-46985FA08C01}" srcId="{5D9C6381-1C3E-421B-BB09-B4A5C57C5708}" destId="{BE015B1F-7E90-4EDF-A551-EEA35894213D}" srcOrd="2" destOrd="0" parTransId="{AFB579A8-12DD-4990-A384-67F98502E380}" sibTransId="{F8DB465E-C5EF-4A7E-AD36-C8A483737F58}"/>
    <dgm:cxn modelId="{40827856-F29E-44A9-B06F-1064C97E2B3D}" srcId="{5D9C6381-1C3E-421B-BB09-B4A5C57C5708}" destId="{61191E00-0E56-4381-B648-A697215221F3}" srcOrd="0" destOrd="0" parTransId="{77541389-12B1-4AA8-80B7-54498EB62B70}" sibTransId="{CF540C4E-4211-4922-B0D2-D983DE75F945}"/>
    <dgm:cxn modelId="{76B16663-A38B-4B95-AF4E-ED76E03F0BF6}" type="presOf" srcId="{5BFDB169-CF73-43D0-B5D9-D140295B2D0C}" destId="{47ADE8D2-5D88-4810-8E29-350EA4A90907}" srcOrd="0" destOrd="0" presId="urn:microsoft.com/office/officeart/2018/2/layout/IconCircleList"/>
    <dgm:cxn modelId="{8DD01F75-1292-4093-BB12-1F0EBB9C9CBC}" type="presOf" srcId="{F8DB465E-C5EF-4A7E-AD36-C8A483737F58}" destId="{CADA24E5-4897-4147-A28B-4493FE705A5C}" srcOrd="0" destOrd="0" presId="urn:microsoft.com/office/officeart/2018/2/layout/IconCircleList"/>
    <dgm:cxn modelId="{3C3E6F79-3EFB-4C5F-B3B6-953B9CE3DE8F}" type="presOf" srcId="{BFDE2B35-8048-4F0A-A01F-8D3E15D758E8}" destId="{37CBFE53-4674-46B9-AF86-A29420D5BA1A}" srcOrd="0" destOrd="0" presId="urn:microsoft.com/office/officeart/2018/2/layout/IconCircleList"/>
    <dgm:cxn modelId="{A267FA95-C9A0-40E3-BD31-765A3C212F5E}" type="presOf" srcId="{61191E00-0E56-4381-B648-A697215221F3}" destId="{6FE172DF-BAA3-4AAB-B0AE-948BEF8F9E51}" srcOrd="0" destOrd="0" presId="urn:microsoft.com/office/officeart/2018/2/layout/IconCircleList"/>
    <dgm:cxn modelId="{EF4CD2A2-CC9A-4902-B2B1-E1F98594DAF9}" type="presOf" srcId="{BE015B1F-7E90-4EDF-A551-EEA35894213D}" destId="{3EDCC52F-12FC-4B81-BD4E-0D276AB4EC93}" srcOrd="0" destOrd="0" presId="urn:microsoft.com/office/officeart/2018/2/layout/IconCircleList"/>
    <dgm:cxn modelId="{FDA004A5-13EF-4136-B206-715F2423621B}" type="presOf" srcId="{5D9C6381-1C3E-421B-BB09-B4A5C57C5708}" destId="{DC39E78D-5423-4BE5-8596-B2A61A085658}" srcOrd="0" destOrd="0" presId="urn:microsoft.com/office/officeart/2018/2/layout/IconCircleList"/>
    <dgm:cxn modelId="{2C77EBCA-5EC3-4F0F-AE20-6362E4CBAD0A}" srcId="{5D9C6381-1C3E-421B-BB09-B4A5C57C5708}" destId="{054416FE-8450-4E45-8B33-C1A081A9EFBF}" srcOrd="3" destOrd="0" parTransId="{403A1B5E-3776-4119-B33F-407E20F68E4C}" sibTransId="{DC14F1ED-913A-464F-927B-090B778C05D9}"/>
    <dgm:cxn modelId="{906A76D6-AF5F-4DFB-AECA-8551E9389D21}" type="presParOf" srcId="{DC39E78D-5423-4BE5-8596-B2A61A085658}" destId="{0AE9CCB0-855F-4524-87F1-A253101B0D19}" srcOrd="0" destOrd="0" presId="urn:microsoft.com/office/officeart/2018/2/layout/IconCircleList"/>
    <dgm:cxn modelId="{2F90B709-8F17-4360-A6F6-AB8399C1C652}" type="presParOf" srcId="{0AE9CCB0-855F-4524-87F1-A253101B0D19}" destId="{78CF5E7E-172D-45F2-914B-CC920265E3F8}" srcOrd="0" destOrd="0" presId="urn:microsoft.com/office/officeart/2018/2/layout/IconCircleList"/>
    <dgm:cxn modelId="{1E92E2AE-C015-4EED-888D-19BE9F3C438F}" type="presParOf" srcId="{78CF5E7E-172D-45F2-914B-CC920265E3F8}" destId="{B125895D-F6E5-4931-8A63-6297D6E8DCDE}" srcOrd="0" destOrd="0" presId="urn:microsoft.com/office/officeart/2018/2/layout/IconCircleList"/>
    <dgm:cxn modelId="{CAACDE00-0ADC-4F22-A671-56C718F55F93}" type="presParOf" srcId="{78CF5E7E-172D-45F2-914B-CC920265E3F8}" destId="{04229270-6D7D-4155-BF6A-3A1E1F51EF5A}" srcOrd="1" destOrd="0" presId="urn:microsoft.com/office/officeart/2018/2/layout/IconCircleList"/>
    <dgm:cxn modelId="{2BF57B65-9D2C-4860-9E26-079F1C5DAA4F}" type="presParOf" srcId="{78CF5E7E-172D-45F2-914B-CC920265E3F8}" destId="{E51F75C2-81B1-4BB4-BC98-05B03EECFFD9}" srcOrd="2" destOrd="0" presId="urn:microsoft.com/office/officeart/2018/2/layout/IconCircleList"/>
    <dgm:cxn modelId="{6AA697B8-468A-4134-A2C8-A3A6075DE629}" type="presParOf" srcId="{78CF5E7E-172D-45F2-914B-CC920265E3F8}" destId="{6FE172DF-BAA3-4AAB-B0AE-948BEF8F9E51}" srcOrd="3" destOrd="0" presId="urn:microsoft.com/office/officeart/2018/2/layout/IconCircleList"/>
    <dgm:cxn modelId="{A800FB09-902B-4E1A-8656-73D86D27A89A}" type="presParOf" srcId="{0AE9CCB0-855F-4524-87F1-A253101B0D19}" destId="{5DFE43B6-DEDE-44E3-8272-A318530B19E7}" srcOrd="1" destOrd="0" presId="urn:microsoft.com/office/officeart/2018/2/layout/IconCircleList"/>
    <dgm:cxn modelId="{8C37DE5D-9698-4060-ACB2-19B150F2D711}" type="presParOf" srcId="{0AE9CCB0-855F-4524-87F1-A253101B0D19}" destId="{A8E402D2-E370-4AC2-AA2C-F75444F234EC}" srcOrd="2" destOrd="0" presId="urn:microsoft.com/office/officeart/2018/2/layout/IconCircleList"/>
    <dgm:cxn modelId="{7D22E682-05E8-4CB1-B30B-C444F3B6200B}" type="presParOf" srcId="{A8E402D2-E370-4AC2-AA2C-F75444F234EC}" destId="{85F15D14-7E02-4851-B9EE-0570130063FE}" srcOrd="0" destOrd="0" presId="urn:microsoft.com/office/officeart/2018/2/layout/IconCircleList"/>
    <dgm:cxn modelId="{F4DC2682-807D-4D0E-BAC9-C7396C7BBAEC}" type="presParOf" srcId="{A8E402D2-E370-4AC2-AA2C-F75444F234EC}" destId="{7707242C-8726-4019-ADF9-410A0C83FEE2}" srcOrd="1" destOrd="0" presId="urn:microsoft.com/office/officeart/2018/2/layout/IconCircleList"/>
    <dgm:cxn modelId="{87D950C5-5AA3-4587-8888-984D0328DF10}" type="presParOf" srcId="{A8E402D2-E370-4AC2-AA2C-F75444F234EC}" destId="{7E1ED86C-29E2-4327-A13D-10E034794D0D}" srcOrd="2" destOrd="0" presId="urn:microsoft.com/office/officeart/2018/2/layout/IconCircleList"/>
    <dgm:cxn modelId="{51616239-A3AD-4DBC-B8F0-1C85CEBBD28D}" type="presParOf" srcId="{A8E402D2-E370-4AC2-AA2C-F75444F234EC}" destId="{47ADE8D2-5D88-4810-8E29-350EA4A90907}" srcOrd="3" destOrd="0" presId="urn:microsoft.com/office/officeart/2018/2/layout/IconCircleList"/>
    <dgm:cxn modelId="{6E160815-1F15-4C07-8381-B1AF98DD5739}" type="presParOf" srcId="{0AE9CCB0-855F-4524-87F1-A253101B0D19}" destId="{37CBFE53-4674-46B9-AF86-A29420D5BA1A}" srcOrd="3" destOrd="0" presId="urn:microsoft.com/office/officeart/2018/2/layout/IconCircleList"/>
    <dgm:cxn modelId="{7018F3B1-CDA1-4A3D-8C62-7E92FBFD2AA4}" type="presParOf" srcId="{0AE9CCB0-855F-4524-87F1-A253101B0D19}" destId="{FABA5695-DC31-45A5-AE81-C3B396487C71}" srcOrd="4" destOrd="0" presId="urn:microsoft.com/office/officeart/2018/2/layout/IconCircleList"/>
    <dgm:cxn modelId="{5F3A6396-06AA-4B75-BFC2-3218C79CF7C0}" type="presParOf" srcId="{FABA5695-DC31-45A5-AE81-C3B396487C71}" destId="{513BB4C2-CFD7-4C9B-85CE-D938CE10D8D3}" srcOrd="0" destOrd="0" presId="urn:microsoft.com/office/officeart/2018/2/layout/IconCircleList"/>
    <dgm:cxn modelId="{30B2846D-66AD-4A11-A47E-3DD479B252CF}" type="presParOf" srcId="{FABA5695-DC31-45A5-AE81-C3B396487C71}" destId="{F646751F-3F9E-4A38-8D55-D77D72E5CBE3}" srcOrd="1" destOrd="0" presId="urn:microsoft.com/office/officeart/2018/2/layout/IconCircleList"/>
    <dgm:cxn modelId="{9857ABB2-9264-4EA3-B1F8-ACD78409D877}" type="presParOf" srcId="{FABA5695-DC31-45A5-AE81-C3B396487C71}" destId="{8F7B7C14-2AD6-46D1-8231-4336BF6D3643}" srcOrd="2" destOrd="0" presId="urn:microsoft.com/office/officeart/2018/2/layout/IconCircleList"/>
    <dgm:cxn modelId="{05759473-7619-4D38-8ED9-34E92AFB22C0}" type="presParOf" srcId="{FABA5695-DC31-45A5-AE81-C3B396487C71}" destId="{3EDCC52F-12FC-4B81-BD4E-0D276AB4EC93}" srcOrd="3" destOrd="0" presId="urn:microsoft.com/office/officeart/2018/2/layout/IconCircleList"/>
    <dgm:cxn modelId="{0198676B-6BBE-4620-BD80-32FA656964DB}" type="presParOf" srcId="{0AE9CCB0-855F-4524-87F1-A253101B0D19}" destId="{CADA24E5-4897-4147-A28B-4493FE705A5C}" srcOrd="5" destOrd="0" presId="urn:microsoft.com/office/officeart/2018/2/layout/IconCircleList"/>
    <dgm:cxn modelId="{D5B0537E-142F-443E-935E-EDB37B0802E0}" type="presParOf" srcId="{0AE9CCB0-855F-4524-87F1-A253101B0D19}" destId="{581B9EF0-38EF-4D13-B9F4-D95188B1417A}" srcOrd="6" destOrd="0" presId="urn:microsoft.com/office/officeart/2018/2/layout/IconCircleList"/>
    <dgm:cxn modelId="{9C47DCB6-89B0-45F3-B57E-AA5D6C413065}" type="presParOf" srcId="{581B9EF0-38EF-4D13-B9F4-D95188B1417A}" destId="{CF7BBBFB-F49A-4D20-8D8E-9479DFAD1F9C}" srcOrd="0" destOrd="0" presId="urn:microsoft.com/office/officeart/2018/2/layout/IconCircleList"/>
    <dgm:cxn modelId="{43C41148-FDF8-4649-BF14-840689EF1334}" type="presParOf" srcId="{581B9EF0-38EF-4D13-B9F4-D95188B1417A}" destId="{8D4089F2-71EF-4F0A-8C3F-3CC000F2629C}" srcOrd="1" destOrd="0" presId="urn:microsoft.com/office/officeart/2018/2/layout/IconCircleList"/>
    <dgm:cxn modelId="{B7709674-B0C8-46C0-A522-BB9C8ABD2619}" type="presParOf" srcId="{581B9EF0-38EF-4D13-B9F4-D95188B1417A}" destId="{28A0FC68-F06D-4364-8344-7FB3D2DDD9D6}" srcOrd="2" destOrd="0" presId="urn:microsoft.com/office/officeart/2018/2/layout/IconCircleList"/>
    <dgm:cxn modelId="{047F4A7F-437E-4386-918D-4E39B9914420}" type="presParOf" srcId="{581B9EF0-38EF-4D13-B9F4-D95188B1417A}" destId="{5AEE70DC-5F91-462B-AD24-E856EBF2253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4E997-1D0F-024B-89A6-DF0FBFFCE212}">
      <dsp:nvSpPr>
        <dsp:cNvPr id="0" name=""/>
        <dsp:cNvSpPr/>
      </dsp:nvSpPr>
      <dsp:spPr>
        <a:xfrm>
          <a:off x="0" y="673"/>
          <a:ext cx="636422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3B074-DA0C-9D49-A1C2-DA81018B4E91}">
      <dsp:nvSpPr>
        <dsp:cNvPr id="0" name=""/>
        <dsp:cNvSpPr/>
      </dsp:nvSpPr>
      <dsp:spPr>
        <a:xfrm>
          <a:off x="0" y="673"/>
          <a:ext cx="6364224" cy="1102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Odpadní produkt metabolismu bílkovin</a:t>
          </a:r>
          <a:endParaRPr lang="en-US" sz="3100" kern="1200"/>
        </a:p>
      </dsp:txBody>
      <dsp:txXfrm>
        <a:off x="0" y="673"/>
        <a:ext cx="6364224" cy="1102497"/>
      </dsp:txXfrm>
    </dsp:sp>
    <dsp:sp modelId="{E9CCB75E-EEBF-5A42-B725-E9E4A4BA8B7C}">
      <dsp:nvSpPr>
        <dsp:cNvPr id="0" name=""/>
        <dsp:cNvSpPr/>
      </dsp:nvSpPr>
      <dsp:spPr>
        <a:xfrm>
          <a:off x="0" y="1103170"/>
          <a:ext cx="6364224" cy="0"/>
        </a:xfrm>
        <a:prstGeom prst="line">
          <a:avLst/>
        </a:prstGeom>
        <a:solidFill>
          <a:schemeClr val="accent2">
            <a:hueOff val="369171"/>
            <a:satOff val="-1536"/>
            <a:lumOff val="98"/>
            <a:alphaOff val="0"/>
          </a:schemeClr>
        </a:solidFill>
        <a:ln w="12700" cap="flat" cmpd="sng" algn="ctr">
          <a:solidFill>
            <a:schemeClr val="accent2">
              <a:hueOff val="369171"/>
              <a:satOff val="-1536"/>
              <a:lumOff val="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DFC0E-A230-3E41-866C-6A1A74E610F7}">
      <dsp:nvSpPr>
        <dsp:cNvPr id="0" name=""/>
        <dsp:cNvSpPr/>
      </dsp:nvSpPr>
      <dsp:spPr>
        <a:xfrm>
          <a:off x="0" y="1103170"/>
          <a:ext cx="6364224" cy="1102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Nadměrný příjem bílkovin</a:t>
          </a:r>
          <a:endParaRPr lang="en-US" sz="3100" kern="1200"/>
        </a:p>
      </dsp:txBody>
      <dsp:txXfrm>
        <a:off x="0" y="1103170"/>
        <a:ext cx="6364224" cy="1102497"/>
      </dsp:txXfrm>
    </dsp:sp>
    <dsp:sp modelId="{BC3C0343-01EE-0941-9302-790D09566C3F}">
      <dsp:nvSpPr>
        <dsp:cNvPr id="0" name=""/>
        <dsp:cNvSpPr/>
      </dsp:nvSpPr>
      <dsp:spPr>
        <a:xfrm>
          <a:off x="0" y="2205667"/>
          <a:ext cx="6364224" cy="0"/>
        </a:xfrm>
        <a:prstGeom prst="line">
          <a:avLst/>
        </a:prstGeom>
        <a:solidFill>
          <a:schemeClr val="accent2">
            <a:hueOff val="738341"/>
            <a:satOff val="-3071"/>
            <a:lumOff val="196"/>
            <a:alphaOff val="0"/>
          </a:schemeClr>
        </a:solidFill>
        <a:ln w="12700" cap="flat" cmpd="sng" algn="ctr">
          <a:solidFill>
            <a:schemeClr val="accent2">
              <a:hueOff val="738341"/>
              <a:satOff val="-3071"/>
              <a:lumOff val="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02B0B-50DF-6E49-B5A4-BE03979403E1}">
      <dsp:nvSpPr>
        <dsp:cNvPr id="0" name=""/>
        <dsp:cNvSpPr/>
      </dsp:nvSpPr>
      <dsp:spPr>
        <a:xfrm>
          <a:off x="0" y="2205667"/>
          <a:ext cx="6364224" cy="1102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Porucha vylučování kyseliny močové</a:t>
          </a:r>
          <a:endParaRPr lang="en-US" sz="3100" kern="1200"/>
        </a:p>
      </dsp:txBody>
      <dsp:txXfrm>
        <a:off x="0" y="2205667"/>
        <a:ext cx="6364224" cy="1102497"/>
      </dsp:txXfrm>
    </dsp:sp>
    <dsp:sp modelId="{DBB405C3-78B5-D544-A706-E7AA11C9E9EA}">
      <dsp:nvSpPr>
        <dsp:cNvPr id="0" name=""/>
        <dsp:cNvSpPr/>
      </dsp:nvSpPr>
      <dsp:spPr>
        <a:xfrm>
          <a:off x="0" y="3308164"/>
          <a:ext cx="6364224" cy="0"/>
        </a:xfrm>
        <a:prstGeom prst="line">
          <a:avLst/>
        </a:prstGeom>
        <a:solidFill>
          <a:schemeClr val="accent2">
            <a:hueOff val="1107512"/>
            <a:satOff val="-4607"/>
            <a:lumOff val="294"/>
            <a:alphaOff val="0"/>
          </a:schemeClr>
        </a:solidFill>
        <a:ln w="12700" cap="flat" cmpd="sng" algn="ctr">
          <a:solidFill>
            <a:schemeClr val="accent2">
              <a:hueOff val="1107512"/>
              <a:satOff val="-4607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16077-1835-C044-97B7-3A5A61262349}">
      <dsp:nvSpPr>
        <dsp:cNvPr id="0" name=""/>
        <dsp:cNvSpPr/>
      </dsp:nvSpPr>
      <dsp:spPr>
        <a:xfrm>
          <a:off x="0" y="3308164"/>
          <a:ext cx="6364224" cy="1102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Primárně zvýšená hladina kyseliny močové</a:t>
          </a:r>
          <a:endParaRPr lang="en-US" sz="3100" kern="1200"/>
        </a:p>
      </dsp:txBody>
      <dsp:txXfrm>
        <a:off x="0" y="3308164"/>
        <a:ext cx="6364224" cy="1102497"/>
      </dsp:txXfrm>
    </dsp:sp>
    <dsp:sp modelId="{8313BBAD-0C81-9A4B-991B-D8046BB6E19C}">
      <dsp:nvSpPr>
        <dsp:cNvPr id="0" name=""/>
        <dsp:cNvSpPr/>
      </dsp:nvSpPr>
      <dsp:spPr>
        <a:xfrm>
          <a:off x="0" y="4410661"/>
          <a:ext cx="6364224" cy="0"/>
        </a:xfrm>
        <a:prstGeom prst="line">
          <a:avLst/>
        </a:prstGeom>
        <a:solidFill>
          <a:schemeClr val="accent2">
            <a:hueOff val="1476682"/>
            <a:satOff val="-6143"/>
            <a:lumOff val="392"/>
            <a:alphaOff val="0"/>
          </a:schemeClr>
        </a:solidFill>
        <a:ln w="12700" cap="flat" cmpd="sng" algn="ctr">
          <a:solidFill>
            <a:schemeClr val="accent2">
              <a:hueOff val="1476682"/>
              <a:satOff val="-6143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FE6A1-50FC-1D4B-8672-0821116B2186}">
      <dsp:nvSpPr>
        <dsp:cNvPr id="0" name=""/>
        <dsp:cNvSpPr/>
      </dsp:nvSpPr>
      <dsp:spPr>
        <a:xfrm>
          <a:off x="0" y="4410661"/>
          <a:ext cx="6364224" cy="1102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NEMOC KRÁLŮ</a:t>
          </a:r>
          <a:endParaRPr lang="en-US" sz="3100" kern="1200"/>
        </a:p>
      </dsp:txBody>
      <dsp:txXfrm>
        <a:off x="0" y="4410661"/>
        <a:ext cx="6364224" cy="11024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37C4A-0650-154D-863B-DDEFF5BBFFF1}">
      <dsp:nvSpPr>
        <dsp:cNvPr id="0" name=""/>
        <dsp:cNvSpPr/>
      </dsp:nvSpPr>
      <dsp:spPr>
        <a:xfrm>
          <a:off x="1249" y="543781"/>
          <a:ext cx="4384130" cy="278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9732E-E096-5348-9C62-0DEAA3A97AFC}">
      <dsp:nvSpPr>
        <dsp:cNvPr id="0" name=""/>
        <dsp:cNvSpPr/>
      </dsp:nvSpPr>
      <dsp:spPr>
        <a:xfrm>
          <a:off x="488374" y="1006551"/>
          <a:ext cx="4384130" cy="27839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/>
            <a:t>Akutní a chronické</a:t>
          </a:r>
          <a:endParaRPr lang="en-US" sz="4400" kern="1200"/>
        </a:p>
      </dsp:txBody>
      <dsp:txXfrm>
        <a:off x="569912" y="1088089"/>
        <a:ext cx="4221054" cy="2620846"/>
      </dsp:txXfrm>
    </dsp:sp>
    <dsp:sp modelId="{A4AFC609-52A3-1D42-966C-F144A9080E3E}">
      <dsp:nvSpPr>
        <dsp:cNvPr id="0" name=""/>
        <dsp:cNvSpPr/>
      </dsp:nvSpPr>
      <dsp:spPr>
        <a:xfrm>
          <a:off x="5359630" y="543781"/>
          <a:ext cx="4384130" cy="278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853EC-FE17-4847-AC35-3E4B8F3F1E13}">
      <dsp:nvSpPr>
        <dsp:cNvPr id="0" name=""/>
        <dsp:cNvSpPr/>
      </dsp:nvSpPr>
      <dsp:spPr>
        <a:xfrm>
          <a:off x="5846756" y="1006551"/>
          <a:ext cx="4384130" cy="27839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/>
            <a:t>Erytropoetické, hepatální a erytrohepatální</a:t>
          </a:r>
          <a:endParaRPr lang="en-US" sz="4400" kern="1200"/>
        </a:p>
      </dsp:txBody>
      <dsp:txXfrm>
        <a:off x="5928294" y="1088089"/>
        <a:ext cx="4221054" cy="262084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8F0D9-8627-D740-AD60-6F5DA293FB9B}">
      <dsp:nvSpPr>
        <dsp:cNvPr id="0" name=""/>
        <dsp:cNvSpPr/>
      </dsp:nvSpPr>
      <dsp:spPr>
        <a:xfrm>
          <a:off x="0" y="938039"/>
          <a:ext cx="2859785" cy="1815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4FB55-1F58-1A4D-9B09-8B0102D87B7F}">
      <dsp:nvSpPr>
        <dsp:cNvPr id="0" name=""/>
        <dsp:cNvSpPr/>
      </dsp:nvSpPr>
      <dsp:spPr>
        <a:xfrm>
          <a:off x="317753" y="1239906"/>
          <a:ext cx="2859785" cy="18159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Vyhýbání se alkoholu</a:t>
          </a:r>
          <a:endParaRPr lang="en-US" sz="2600" kern="1200"/>
        </a:p>
      </dsp:txBody>
      <dsp:txXfrm>
        <a:off x="370941" y="1293094"/>
        <a:ext cx="2753409" cy="1709588"/>
      </dsp:txXfrm>
    </dsp:sp>
    <dsp:sp modelId="{BE487F8A-296A-684D-9D36-18763FE9471C}">
      <dsp:nvSpPr>
        <dsp:cNvPr id="0" name=""/>
        <dsp:cNvSpPr/>
      </dsp:nvSpPr>
      <dsp:spPr>
        <a:xfrm>
          <a:off x="3495293" y="938039"/>
          <a:ext cx="2859785" cy="1815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AFB3A-655A-A047-AFBC-2BD0E9D218B8}">
      <dsp:nvSpPr>
        <dsp:cNvPr id="0" name=""/>
        <dsp:cNvSpPr/>
      </dsp:nvSpPr>
      <dsp:spPr>
        <a:xfrm>
          <a:off x="3813047" y="1239906"/>
          <a:ext cx="2859785" cy="18159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Vyhýbání se dennímu světlu – i v případě špatného počasí</a:t>
          </a:r>
          <a:endParaRPr lang="en-US" sz="2600" kern="1200"/>
        </a:p>
      </dsp:txBody>
      <dsp:txXfrm>
        <a:off x="3866235" y="1293094"/>
        <a:ext cx="2753409" cy="1709588"/>
      </dsp:txXfrm>
    </dsp:sp>
    <dsp:sp modelId="{0FF74D95-0289-4941-BBBF-51C274D13A16}">
      <dsp:nvSpPr>
        <dsp:cNvPr id="0" name=""/>
        <dsp:cNvSpPr/>
      </dsp:nvSpPr>
      <dsp:spPr>
        <a:xfrm>
          <a:off x="6990587" y="938039"/>
          <a:ext cx="2859785" cy="1815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80DED-B8C1-E040-ADB7-9EA897AE8DBC}">
      <dsp:nvSpPr>
        <dsp:cNvPr id="0" name=""/>
        <dsp:cNvSpPr/>
      </dsp:nvSpPr>
      <dsp:spPr>
        <a:xfrm>
          <a:off x="7308341" y="1239906"/>
          <a:ext cx="2859785" cy="18159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Vyhýbání se česneku</a:t>
          </a:r>
          <a:endParaRPr lang="en-US" sz="2600" kern="1200"/>
        </a:p>
      </dsp:txBody>
      <dsp:txXfrm>
        <a:off x="7361529" y="1293094"/>
        <a:ext cx="2753409" cy="1709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BE256-120C-4A19-8648-F936CA305C09}">
      <dsp:nvSpPr>
        <dsp:cNvPr id="0" name=""/>
        <dsp:cNvSpPr/>
      </dsp:nvSpPr>
      <dsp:spPr>
        <a:xfrm>
          <a:off x="1962444" y="0"/>
          <a:ext cx="1510523" cy="14754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C7951-6C6E-41BC-8AF5-4C1AA33E87A8}">
      <dsp:nvSpPr>
        <dsp:cNvPr id="0" name=""/>
        <dsp:cNvSpPr/>
      </dsp:nvSpPr>
      <dsp:spPr>
        <a:xfrm>
          <a:off x="559815" y="1638281"/>
          <a:ext cx="4315781" cy="632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200" kern="1200"/>
            <a:t>Zvýšená hladina kys. Močové = tvorba krystalů</a:t>
          </a:r>
          <a:endParaRPr lang="en-US" sz="2200" kern="1200"/>
        </a:p>
      </dsp:txBody>
      <dsp:txXfrm>
        <a:off x="559815" y="1638281"/>
        <a:ext cx="4315781" cy="632333"/>
      </dsp:txXfrm>
    </dsp:sp>
    <dsp:sp modelId="{0E50A743-A2DB-493C-882A-B8447D09E9EB}">
      <dsp:nvSpPr>
        <dsp:cNvPr id="0" name=""/>
        <dsp:cNvSpPr/>
      </dsp:nvSpPr>
      <dsp:spPr>
        <a:xfrm>
          <a:off x="559815" y="2346353"/>
          <a:ext cx="4315781" cy="1530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15C788-3F38-48CA-8426-31468775344C}">
      <dsp:nvSpPr>
        <dsp:cNvPr id="0" name=""/>
        <dsp:cNvSpPr/>
      </dsp:nvSpPr>
      <dsp:spPr>
        <a:xfrm>
          <a:off x="7033487" y="0"/>
          <a:ext cx="1510523" cy="14754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FB2F70-866B-43A2-939C-90C5B26EECD7}">
      <dsp:nvSpPr>
        <dsp:cNvPr id="0" name=""/>
        <dsp:cNvSpPr/>
      </dsp:nvSpPr>
      <dsp:spPr>
        <a:xfrm>
          <a:off x="5630858" y="1638281"/>
          <a:ext cx="4315781" cy="632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200" kern="1200"/>
            <a:t>Krystaly se ukládají:</a:t>
          </a:r>
          <a:endParaRPr lang="en-US" sz="2200" kern="1200"/>
        </a:p>
      </dsp:txBody>
      <dsp:txXfrm>
        <a:off x="5630858" y="1638281"/>
        <a:ext cx="4315781" cy="632333"/>
      </dsp:txXfrm>
    </dsp:sp>
    <dsp:sp modelId="{15E42F41-B7A6-46AC-A632-D7EA7712638D}">
      <dsp:nvSpPr>
        <dsp:cNvPr id="0" name=""/>
        <dsp:cNvSpPr/>
      </dsp:nvSpPr>
      <dsp:spPr>
        <a:xfrm>
          <a:off x="5630858" y="2346353"/>
          <a:ext cx="4315781" cy="1530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 kloubech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Šlachách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Chrupavkách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Synoviích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Ušních boltcích</a:t>
          </a:r>
          <a:endParaRPr lang="en-US" sz="1700" kern="1200"/>
        </a:p>
      </dsp:txBody>
      <dsp:txXfrm>
        <a:off x="5630858" y="2346353"/>
        <a:ext cx="4315781" cy="15305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9018-36D4-4DA4-8003-9D0D80E886D2}">
      <dsp:nvSpPr>
        <dsp:cNvPr id="0" name=""/>
        <dsp:cNvSpPr/>
      </dsp:nvSpPr>
      <dsp:spPr>
        <a:xfrm>
          <a:off x="212335" y="349480"/>
          <a:ext cx="1335915" cy="1335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0E641-BCC7-402B-89CD-2836B4E93602}">
      <dsp:nvSpPr>
        <dsp:cNvPr id="0" name=""/>
        <dsp:cNvSpPr/>
      </dsp:nvSpPr>
      <dsp:spPr>
        <a:xfrm>
          <a:off x="492877" y="63002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6ABE8-B2F4-4E8E-B913-6D9A782B7C8F}">
      <dsp:nvSpPr>
        <dsp:cNvPr id="0" name=""/>
        <dsp:cNvSpPr/>
      </dsp:nvSpPr>
      <dsp:spPr>
        <a:xfrm>
          <a:off x="1834517" y="34948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NAR, kolchicin</a:t>
          </a:r>
          <a:endParaRPr lang="en-US" sz="2400" kern="1200"/>
        </a:p>
      </dsp:txBody>
      <dsp:txXfrm>
        <a:off x="1834517" y="349480"/>
        <a:ext cx="3148942" cy="1335915"/>
      </dsp:txXfrm>
    </dsp:sp>
    <dsp:sp modelId="{5BA9E199-1FE2-4FA8-A07C-8228332FEA6F}">
      <dsp:nvSpPr>
        <dsp:cNvPr id="0" name=""/>
        <dsp:cNvSpPr/>
      </dsp:nvSpPr>
      <dsp:spPr>
        <a:xfrm>
          <a:off x="5532139" y="349480"/>
          <a:ext cx="1335915" cy="13359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2434B-D51C-4481-9114-39A2AAEB6788}">
      <dsp:nvSpPr>
        <dsp:cNvPr id="0" name=""/>
        <dsp:cNvSpPr/>
      </dsp:nvSpPr>
      <dsp:spPr>
        <a:xfrm>
          <a:off x="5812681" y="63002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112B1-7A39-497C-B9FF-EF509D961C72}">
      <dsp:nvSpPr>
        <dsp:cNvPr id="0" name=""/>
        <dsp:cNvSpPr/>
      </dsp:nvSpPr>
      <dsp:spPr>
        <a:xfrm>
          <a:off x="7154322" y="34948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Ideálně omezit p.o. příjem – dieta 0</a:t>
          </a:r>
          <a:endParaRPr lang="en-US" sz="2400" kern="1200"/>
        </a:p>
      </dsp:txBody>
      <dsp:txXfrm>
        <a:off x="7154322" y="349480"/>
        <a:ext cx="3148942" cy="1335915"/>
      </dsp:txXfrm>
    </dsp:sp>
    <dsp:sp modelId="{EC399A6E-FB08-430A-86A1-68C3A6160EC3}">
      <dsp:nvSpPr>
        <dsp:cNvPr id="0" name=""/>
        <dsp:cNvSpPr/>
      </dsp:nvSpPr>
      <dsp:spPr>
        <a:xfrm>
          <a:off x="212335" y="2375797"/>
          <a:ext cx="1335915" cy="13359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A5DF1-DED3-41C2-BE40-952B58E05053}">
      <dsp:nvSpPr>
        <dsp:cNvPr id="0" name=""/>
        <dsp:cNvSpPr/>
      </dsp:nvSpPr>
      <dsp:spPr>
        <a:xfrm>
          <a:off x="492877" y="2656340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5A000-070B-4645-A39D-F96B45C4B968}">
      <dsp:nvSpPr>
        <dsp:cNvPr id="0" name=""/>
        <dsp:cNvSpPr/>
      </dsp:nvSpPr>
      <dsp:spPr>
        <a:xfrm>
          <a:off x="1834517" y="2375797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Milurit 2 – 3x denně</a:t>
          </a:r>
          <a:endParaRPr lang="en-US" sz="2400" kern="1200"/>
        </a:p>
      </dsp:txBody>
      <dsp:txXfrm>
        <a:off x="1834517" y="2375797"/>
        <a:ext cx="3148942" cy="1335915"/>
      </dsp:txXfrm>
    </dsp:sp>
    <dsp:sp modelId="{3FA7732D-F129-4043-8198-1DD189628D6F}">
      <dsp:nvSpPr>
        <dsp:cNvPr id="0" name=""/>
        <dsp:cNvSpPr/>
      </dsp:nvSpPr>
      <dsp:spPr>
        <a:xfrm>
          <a:off x="5532139" y="2375797"/>
          <a:ext cx="1335915" cy="13359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57ABE-B7B4-4B06-BD14-0DB50C2DEE2F}">
      <dsp:nvSpPr>
        <dsp:cNvPr id="0" name=""/>
        <dsp:cNvSpPr/>
      </dsp:nvSpPr>
      <dsp:spPr>
        <a:xfrm>
          <a:off x="5812681" y="2656340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79C0A1-CE3D-412F-8957-A5830F9FBA9D}">
      <dsp:nvSpPr>
        <dsp:cNvPr id="0" name=""/>
        <dsp:cNvSpPr/>
      </dsp:nvSpPr>
      <dsp:spPr>
        <a:xfrm>
          <a:off x="7154322" y="2375797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Dietní omezení</a:t>
          </a:r>
          <a:endParaRPr lang="en-US" sz="2400" kern="1200"/>
        </a:p>
      </dsp:txBody>
      <dsp:txXfrm>
        <a:off x="7154322" y="2375797"/>
        <a:ext cx="3148942" cy="13359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D4617-1E81-3F4A-B1EC-D7558C8F93EC}">
      <dsp:nvSpPr>
        <dsp:cNvPr id="0" name=""/>
        <dsp:cNvSpPr/>
      </dsp:nvSpPr>
      <dsp:spPr>
        <a:xfrm>
          <a:off x="1283" y="362278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A7F1C-7FB5-4247-89A2-6C32A119D89D}">
      <dsp:nvSpPr>
        <dsp:cNvPr id="0" name=""/>
        <dsp:cNvSpPr/>
      </dsp:nvSpPr>
      <dsp:spPr>
        <a:xfrm>
          <a:off x="501904" y="837867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FRAX (fracture risk assessment tool)</a:t>
          </a:r>
          <a:endParaRPr lang="en-US" sz="3100" kern="1200"/>
        </a:p>
      </dsp:txBody>
      <dsp:txXfrm>
        <a:off x="585701" y="921664"/>
        <a:ext cx="4337991" cy="2693452"/>
      </dsp:txXfrm>
    </dsp:sp>
    <dsp:sp modelId="{C02768CD-B7A1-594D-99C3-BDB40EC2BF57}">
      <dsp:nvSpPr>
        <dsp:cNvPr id="0" name=""/>
        <dsp:cNvSpPr/>
      </dsp:nvSpPr>
      <dsp:spPr>
        <a:xfrm>
          <a:off x="5508110" y="362278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324A2-AB92-BC49-AB10-95064C7B4B18}">
      <dsp:nvSpPr>
        <dsp:cNvPr id="0" name=""/>
        <dsp:cNvSpPr/>
      </dsp:nvSpPr>
      <dsp:spPr>
        <a:xfrm>
          <a:off x="6008730" y="837867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www.shef.ac.uk/ FRAX/</a:t>
          </a:r>
          <a:endParaRPr lang="en-US" sz="3100" kern="1200"/>
        </a:p>
      </dsp:txBody>
      <dsp:txXfrm>
        <a:off x="6092527" y="921664"/>
        <a:ext cx="4337991" cy="26934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7DECC-4A93-244A-A99E-E6AF5DB8FD1C}">
      <dsp:nvSpPr>
        <dsp:cNvPr id="0" name=""/>
        <dsp:cNvSpPr/>
      </dsp:nvSpPr>
      <dsp:spPr>
        <a:xfrm>
          <a:off x="0" y="472715"/>
          <a:ext cx="6364224" cy="2041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34" tIns="562356" rIns="493934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Minimalizace rizika pádu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Pravidelný pohyb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Výživa – bílkoviny a vápník</a:t>
          </a:r>
          <a:endParaRPr lang="en-US" sz="2700" kern="1200"/>
        </a:p>
      </dsp:txBody>
      <dsp:txXfrm>
        <a:off x="0" y="472715"/>
        <a:ext cx="6364224" cy="2041200"/>
      </dsp:txXfrm>
    </dsp:sp>
    <dsp:sp modelId="{838D3CEA-47BA-8341-A84D-44EC45187775}">
      <dsp:nvSpPr>
        <dsp:cNvPr id="0" name=""/>
        <dsp:cNvSpPr/>
      </dsp:nvSpPr>
      <dsp:spPr>
        <a:xfrm>
          <a:off x="318211" y="74195"/>
          <a:ext cx="4454956" cy="7970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Nefarmakologické</a:t>
          </a:r>
          <a:endParaRPr lang="en-US" sz="2700" kern="1200"/>
        </a:p>
      </dsp:txBody>
      <dsp:txXfrm>
        <a:off x="357119" y="113103"/>
        <a:ext cx="4377140" cy="719224"/>
      </dsp:txXfrm>
    </dsp:sp>
    <dsp:sp modelId="{D7EC3A87-B923-8043-A37B-3EB2DB075E61}">
      <dsp:nvSpPr>
        <dsp:cNvPr id="0" name=""/>
        <dsp:cNvSpPr/>
      </dsp:nvSpPr>
      <dsp:spPr>
        <a:xfrm>
          <a:off x="0" y="3058236"/>
          <a:ext cx="6364224" cy="2381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34" tIns="562356" rIns="493934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Cholekalciferol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Hormonální léčba – estrogeny, parathormon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Bisfosfonáty</a:t>
          </a:r>
          <a:endParaRPr lang="en-US" sz="2700" kern="1200"/>
        </a:p>
      </dsp:txBody>
      <dsp:txXfrm>
        <a:off x="0" y="3058236"/>
        <a:ext cx="6364224" cy="2381400"/>
      </dsp:txXfrm>
    </dsp:sp>
    <dsp:sp modelId="{41FB1DAC-2459-AE4C-A43A-8073C4B20078}">
      <dsp:nvSpPr>
        <dsp:cNvPr id="0" name=""/>
        <dsp:cNvSpPr/>
      </dsp:nvSpPr>
      <dsp:spPr>
        <a:xfrm>
          <a:off x="318211" y="2659716"/>
          <a:ext cx="4454956" cy="7970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Farmakologické</a:t>
          </a:r>
          <a:endParaRPr lang="en-US" sz="2700" kern="1200"/>
        </a:p>
      </dsp:txBody>
      <dsp:txXfrm>
        <a:off x="357119" y="2698624"/>
        <a:ext cx="4377140" cy="7192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07682-266C-4041-AB96-43CDB3B9D653}">
      <dsp:nvSpPr>
        <dsp:cNvPr id="0" name=""/>
        <dsp:cNvSpPr/>
      </dsp:nvSpPr>
      <dsp:spPr>
        <a:xfrm>
          <a:off x="0" y="570545"/>
          <a:ext cx="6364224" cy="13903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Porucha tvorby kostní tkáně</a:t>
          </a:r>
          <a:endParaRPr lang="en-US" sz="3500" kern="1200"/>
        </a:p>
      </dsp:txBody>
      <dsp:txXfrm>
        <a:off x="67873" y="638418"/>
        <a:ext cx="6228478" cy="1254634"/>
      </dsp:txXfrm>
    </dsp:sp>
    <dsp:sp modelId="{12988186-B3A8-0347-A311-F5AA800B5568}">
      <dsp:nvSpPr>
        <dsp:cNvPr id="0" name=""/>
        <dsp:cNvSpPr/>
      </dsp:nvSpPr>
      <dsp:spPr>
        <a:xfrm>
          <a:off x="0" y="2061725"/>
          <a:ext cx="6364224" cy="13903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V dětském věku nazývána Rachitis – křivice</a:t>
          </a:r>
          <a:endParaRPr lang="en-US" sz="3500" kern="1200"/>
        </a:p>
      </dsp:txBody>
      <dsp:txXfrm>
        <a:off x="67873" y="2129598"/>
        <a:ext cx="6228478" cy="1254634"/>
      </dsp:txXfrm>
    </dsp:sp>
    <dsp:sp modelId="{43872CF8-A954-CC42-80A6-2C855C22BFD9}">
      <dsp:nvSpPr>
        <dsp:cNvPr id="0" name=""/>
        <dsp:cNvSpPr/>
      </dsp:nvSpPr>
      <dsp:spPr>
        <a:xfrm>
          <a:off x="0" y="3552906"/>
          <a:ext cx="6364224" cy="13903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Kosti nekřehnou, ale měknou = vznik deformit až zlomenin</a:t>
          </a:r>
          <a:endParaRPr lang="en-US" sz="3500" kern="1200"/>
        </a:p>
      </dsp:txBody>
      <dsp:txXfrm>
        <a:off x="67873" y="3620779"/>
        <a:ext cx="6228478" cy="12546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FFB38-7F41-C643-872E-22064DA7439E}">
      <dsp:nvSpPr>
        <dsp:cNvPr id="0" name=""/>
        <dsp:cNvSpPr/>
      </dsp:nvSpPr>
      <dsp:spPr>
        <a:xfrm>
          <a:off x="0" y="290802"/>
          <a:ext cx="10168127" cy="478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00A18-D02F-F241-A9A0-50215C35730C}">
      <dsp:nvSpPr>
        <dsp:cNvPr id="0" name=""/>
        <dsp:cNvSpPr/>
      </dsp:nvSpPr>
      <dsp:spPr>
        <a:xfrm>
          <a:off x="508406" y="10362"/>
          <a:ext cx="7117689" cy="56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032" tIns="0" rIns="26903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Nedostatek vit D</a:t>
          </a:r>
          <a:endParaRPr lang="en-US" sz="1900" kern="1200"/>
        </a:p>
      </dsp:txBody>
      <dsp:txXfrm>
        <a:off x="535786" y="37742"/>
        <a:ext cx="7062929" cy="506120"/>
      </dsp:txXfrm>
    </dsp:sp>
    <dsp:sp modelId="{35D42B3E-10E9-D142-B196-2A2E9C603C73}">
      <dsp:nvSpPr>
        <dsp:cNvPr id="0" name=""/>
        <dsp:cNvSpPr/>
      </dsp:nvSpPr>
      <dsp:spPr>
        <a:xfrm>
          <a:off x="0" y="1152642"/>
          <a:ext cx="10168127" cy="478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4D1EB-8832-DC49-91BC-59E01BB40591}">
      <dsp:nvSpPr>
        <dsp:cNvPr id="0" name=""/>
        <dsp:cNvSpPr/>
      </dsp:nvSpPr>
      <dsp:spPr>
        <a:xfrm>
          <a:off x="508406" y="872202"/>
          <a:ext cx="7117689" cy="56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032" tIns="0" rIns="26903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Celiakie, Crohnova choroba (malabsorpce)</a:t>
          </a:r>
          <a:endParaRPr lang="en-US" sz="1900" kern="1200"/>
        </a:p>
      </dsp:txBody>
      <dsp:txXfrm>
        <a:off x="535786" y="899582"/>
        <a:ext cx="7062929" cy="506120"/>
      </dsp:txXfrm>
    </dsp:sp>
    <dsp:sp modelId="{49745866-DE5A-DF4C-B0A2-21DCBEDC276F}">
      <dsp:nvSpPr>
        <dsp:cNvPr id="0" name=""/>
        <dsp:cNvSpPr/>
      </dsp:nvSpPr>
      <dsp:spPr>
        <a:xfrm>
          <a:off x="0" y="2014482"/>
          <a:ext cx="10168127" cy="110722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160" tIns="395732" rIns="78916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Ibuprofen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Fenobarbital (antiepileptikum)</a:t>
          </a:r>
          <a:endParaRPr lang="en-US" sz="1900" kern="1200"/>
        </a:p>
      </dsp:txBody>
      <dsp:txXfrm>
        <a:off x="0" y="2014482"/>
        <a:ext cx="10168127" cy="1107225"/>
      </dsp:txXfrm>
    </dsp:sp>
    <dsp:sp modelId="{403D0E67-B06B-BC4E-A348-33F56BB14ECB}">
      <dsp:nvSpPr>
        <dsp:cNvPr id="0" name=""/>
        <dsp:cNvSpPr/>
      </dsp:nvSpPr>
      <dsp:spPr>
        <a:xfrm>
          <a:off x="508406" y="1734042"/>
          <a:ext cx="7117689" cy="56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032" tIns="0" rIns="26903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Chronické užívání některých léčiv</a:t>
          </a:r>
          <a:endParaRPr lang="en-US" sz="1900" kern="1200"/>
        </a:p>
      </dsp:txBody>
      <dsp:txXfrm>
        <a:off x="535786" y="1761422"/>
        <a:ext cx="7062929" cy="506120"/>
      </dsp:txXfrm>
    </dsp:sp>
    <dsp:sp modelId="{28B2B970-C81A-9347-ACD8-06CD98912014}">
      <dsp:nvSpPr>
        <dsp:cNvPr id="0" name=""/>
        <dsp:cNvSpPr/>
      </dsp:nvSpPr>
      <dsp:spPr>
        <a:xfrm>
          <a:off x="0" y="3504747"/>
          <a:ext cx="10168127" cy="478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1A947-E7F2-0A49-8BFC-B30786382209}">
      <dsp:nvSpPr>
        <dsp:cNvPr id="0" name=""/>
        <dsp:cNvSpPr/>
      </dsp:nvSpPr>
      <dsp:spPr>
        <a:xfrm>
          <a:off x="508406" y="3224307"/>
          <a:ext cx="7117689" cy="56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032" tIns="0" rIns="26903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Některá onemocnění ledvin a jater</a:t>
          </a:r>
          <a:endParaRPr lang="en-US" sz="1900" kern="1200"/>
        </a:p>
      </dsp:txBody>
      <dsp:txXfrm>
        <a:off x="535786" y="3251687"/>
        <a:ext cx="7062929" cy="5061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3889D-DABE-2C4D-87DA-148DE00DC003}">
      <dsp:nvSpPr>
        <dsp:cNvPr id="0" name=""/>
        <dsp:cNvSpPr/>
      </dsp:nvSpPr>
      <dsp:spPr>
        <a:xfrm>
          <a:off x="5482" y="445014"/>
          <a:ext cx="3645544" cy="145821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Laboratorní vyšetření</a:t>
          </a:r>
          <a:endParaRPr lang="en-US" sz="2900" kern="1200"/>
        </a:p>
      </dsp:txBody>
      <dsp:txXfrm>
        <a:off x="734591" y="445014"/>
        <a:ext cx="2187327" cy="1458217"/>
      </dsp:txXfrm>
    </dsp:sp>
    <dsp:sp modelId="{205E30C6-7B02-9442-94E9-ABC8E33E753C}">
      <dsp:nvSpPr>
        <dsp:cNvPr id="0" name=""/>
        <dsp:cNvSpPr/>
      </dsp:nvSpPr>
      <dsp:spPr>
        <a:xfrm>
          <a:off x="5482" y="2085509"/>
          <a:ext cx="2916435" cy="182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Vitamin D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Vápník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Fosfor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Parathormon</a:t>
          </a:r>
          <a:endParaRPr lang="en-US" sz="2900" kern="1200"/>
        </a:p>
      </dsp:txBody>
      <dsp:txXfrm>
        <a:off x="5482" y="2085509"/>
        <a:ext cx="2916435" cy="1827000"/>
      </dsp:txXfrm>
    </dsp:sp>
    <dsp:sp modelId="{65A4C17F-1E86-8A40-B908-FC21E7A36B75}">
      <dsp:nvSpPr>
        <dsp:cNvPr id="0" name=""/>
        <dsp:cNvSpPr/>
      </dsp:nvSpPr>
      <dsp:spPr>
        <a:xfrm>
          <a:off x="3435027" y="445014"/>
          <a:ext cx="3645544" cy="1458217"/>
        </a:xfrm>
        <a:prstGeom prst="chevron">
          <a:avLst/>
        </a:prstGeom>
        <a:solidFill>
          <a:schemeClr val="accent5">
            <a:hueOff val="725396"/>
            <a:satOff val="2386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Zobrazovací metody</a:t>
          </a:r>
          <a:endParaRPr lang="en-US" sz="2900" kern="1200"/>
        </a:p>
      </dsp:txBody>
      <dsp:txXfrm>
        <a:off x="4164136" y="445014"/>
        <a:ext cx="2187327" cy="1458217"/>
      </dsp:txXfrm>
    </dsp:sp>
    <dsp:sp modelId="{930F996D-FD08-5649-8044-A9D56DA5F75C}">
      <dsp:nvSpPr>
        <dsp:cNvPr id="0" name=""/>
        <dsp:cNvSpPr/>
      </dsp:nvSpPr>
      <dsp:spPr>
        <a:xfrm>
          <a:off x="3435027" y="2085509"/>
          <a:ext cx="2916435" cy="182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Rtg – looserovy zóny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CT, PET CT</a:t>
          </a:r>
          <a:endParaRPr lang="en-US" sz="2900" kern="1200"/>
        </a:p>
      </dsp:txBody>
      <dsp:txXfrm>
        <a:off x="3435027" y="2085509"/>
        <a:ext cx="2916435" cy="1827000"/>
      </dsp:txXfrm>
    </dsp:sp>
    <dsp:sp modelId="{87454D92-51FD-AC40-917E-998790A59A06}">
      <dsp:nvSpPr>
        <dsp:cNvPr id="0" name=""/>
        <dsp:cNvSpPr/>
      </dsp:nvSpPr>
      <dsp:spPr>
        <a:xfrm>
          <a:off x="6864572" y="445014"/>
          <a:ext cx="3645544" cy="1458217"/>
        </a:xfrm>
        <a:prstGeom prst="chevron">
          <a:avLst/>
        </a:prstGeom>
        <a:solidFill>
          <a:schemeClr val="accent5">
            <a:hueOff val="1450792"/>
            <a:satOff val="4773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Kostní biopsie</a:t>
          </a:r>
          <a:endParaRPr lang="en-US" sz="2900" kern="1200"/>
        </a:p>
      </dsp:txBody>
      <dsp:txXfrm>
        <a:off x="7593681" y="445014"/>
        <a:ext cx="2187327" cy="14582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5895D-F6E5-4931-8A63-6297D6E8DCDE}">
      <dsp:nvSpPr>
        <dsp:cNvPr id="0" name=""/>
        <dsp:cNvSpPr/>
      </dsp:nvSpPr>
      <dsp:spPr>
        <a:xfrm>
          <a:off x="212335" y="349480"/>
          <a:ext cx="1335915" cy="1335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29270-6D7D-4155-BF6A-3A1E1F51EF5A}">
      <dsp:nvSpPr>
        <dsp:cNvPr id="0" name=""/>
        <dsp:cNvSpPr/>
      </dsp:nvSpPr>
      <dsp:spPr>
        <a:xfrm>
          <a:off x="492877" y="63002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172DF-BAA3-4AAB-B0AE-948BEF8F9E51}">
      <dsp:nvSpPr>
        <dsp:cNvPr id="0" name=""/>
        <dsp:cNvSpPr/>
      </dsp:nvSpPr>
      <dsp:spPr>
        <a:xfrm>
          <a:off x="1834517" y="34948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Suplementace vit D, vápníku a fosforu</a:t>
          </a:r>
          <a:endParaRPr lang="en-US" sz="2400" kern="1200"/>
        </a:p>
      </dsp:txBody>
      <dsp:txXfrm>
        <a:off x="1834517" y="349480"/>
        <a:ext cx="3148942" cy="1335915"/>
      </dsp:txXfrm>
    </dsp:sp>
    <dsp:sp modelId="{85F15D14-7E02-4851-B9EE-0570130063FE}">
      <dsp:nvSpPr>
        <dsp:cNvPr id="0" name=""/>
        <dsp:cNvSpPr/>
      </dsp:nvSpPr>
      <dsp:spPr>
        <a:xfrm>
          <a:off x="5532139" y="349480"/>
          <a:ext cx="1335915" cy="13359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7242C-8726-4019-ADF9-410A0C83FEE2}">
      <dsp:nvSpPr>
        <dsp:cNvPr id="0" name=""/>
        <dsp:cNvSpPr/>
      </dsp:nvSpPr>
      <dsp:spPr>
        <a:xfrm>
          <a:off x="5812681" y="63002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DE8D2-5D88-4810-8E29-350EA4A90907}">
      <dsp:nvSpPr>
        <dsp:cNvPr id="0" name=""/>
        <dsp:cNvSpPr/>
      </dsp:nvSpPr>
      <dsp:spPr>
        <a:xfrm>
          <a:off x="7154322" y="34948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Injekční podávání vit D</a:t>
          </a:r>
          <a:endParaRPr lang="en-US" sz="2400" kern="1200"/>
        </a:p>
      </dsp:txBody>
      <dsp:txXfrm>
        <a:off x="7154322" y="349480"/>
        <a:ext cx="3148942" cy="1335915"/>
      </dsp:txXfrm>
    </dsp:sp>
    <dsp:sp modelId="{513BB4C2-CFD7-4C9B-85CE-D938CE10D8D3}">
      <dsp:nvSpPr>
        <dsp:cNvPr id="0" name=""/>
        <dsp:cNvSpPr/>
      </dsp:nvSpPr>
      <dsp:spPr>
        <a:xfrm>
          <a:off x="212335" y="2375797"/>
          <a:ext cx="1335915" cy="13359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6751F-3F9E-4A38-8D55-D77D72E5CBE3}">
      <dsp:nvSpPr>
        <dsp:cNvPr id="0" name=""/>
        <dsp:cNvSpPr/>
      </dsp:nvSpPr>
      <dsp:spPr>
        <a:xfrm>
          <a:off x="492877" y="2656340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CC52F-12FC-4B81-BD4E-0D276AB4EC93}">
      <dsp:nvSpPr>
        <dsp:cNvPr id="0" name=""/>
        <dsp:cNvSpPr/>
      </dsp:nvSpPr>
      <dsp:spPr>
        <a:xfrm>
          <a:off x="1834517" y="2375797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Léčba primárního onemocnění</a:t>
          </a:r>
          <a:endParaRPr lang="en-US" sz="2400" kern="1200"/>
        </a:p>
      </dsp:txBody>
      <dsp:txXfrm>
        <a:off x="1834517" y="2375797"/>
        <a:ext cx="3148942" cy="1335915"/>
      </dsp:txXfrm>
    </dsp:sp>
    <dsp:sp modelId="{CF7BBBFB-F49A-4D20-8D8E-9479DFAD1F9C}">
      <dsp:nvSpPr>
        <dsp:cNvPr id="0" name=""/>
        <dsp:cNvSpPr/>
      </dsp:nvSpPr>
      <dsp:spPr>
        <a:xfrm>
          <a:off x="5532139" y="2375797"/>
          <a:ext cx="1335915" cy="13359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089F2-71EF-4F0A-8C3F-3CC000F2629C}">
      <dsp:nvSpPr>
        <dsp:cNvPr id="0" name=""/>
        <dsp:cNvSpPr/>
      </dsp:nvSpPr>
      <dsp:spPr>
        <a:xfrm>
          <a:off x="5812681" y="2656340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E70DC-5F91-462B-AD24-E856EBF22532}">
      <dsp:nvSpPr>
        <dsp:cNvPr id="0" name=""/>
        <dsp:cNvSpPr/>
      </dsp:nvSpPr>
      <dsp:spPr>
        <a:xfrm>
          <a:off x="7154322" y="2375797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Chirurgická náprava deformit – zejména u dětí</a:t>
          </a:r>
          <a:endParaRPr lang="en-US" sz="2400" kern="1200"/>
        </a:p>
      </dsp:txBody>
      <dsp:txXfrm>
        <a:off x="7154322" y="2375797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96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91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9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1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9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7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5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4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0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3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4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7" r:id="rId6"/>
    <p:sldLayoutId id="2147483752" r:id="rId7"/>
    <p:sldLayoutId id="2147483753" r:id="rId8"/>
    <p:sldLayoutId id="2147483754" r:id="rId9"/>
    <p:sldLayoutId id="2147483756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1896C-236A-46DD-96BB-39357FD54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45" b="912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B04FCA-781F-D648-9F69-0E4E7A4D8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cs-CZ" sz="4800">
                <a:solidFill>
                  <a:schemeClr val="bg1"/>
                </a:solidFill>
              </a:rPr>
              <a:t>Metabolické poruchy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BC3165E-7DCD-DE46-8BA1-D08F474F8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Ošetřovatelství v interních oborech II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73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F624A-C2F4-0540-94AE-66E3D8EF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2EFE01-8704-AD4E-984C-3C7A927E0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Laboratorní vyš. – </a:t>
            </a:r>
            <a:r>
              <a:rPr lang="cs-CZ" dirty="0" err="1"/>
              <a:t>hyperurikémie</a:t>
            </a:r>
            <a:endParaRPr lang="cs-CZ" dirty="0"/>
          </a:p>
          <a:p>
            <a:r>
              <a:rPr lang="cs-CZ" dirty="0"/>
              <a:t>Zobrazovací metody – </a:t>
            </a:r>
            <a:r>
              <a:rPr lang="cs-CZ" dirty="0" err="1"/>
              <a:t>rtg</a:t>
            </a:r>
            <a:endParaRPr lang="cs-CZ" dirty="0"/>
          </a:p>
          <a:p>
            <a:r>
              <a:rPr lang="cs-CZ" dirty="0"/>
              <a:t>Punkce kloubu – přítomnost krystalů</a:t>
            </a:r>
          </a:p>
        </p:txBody>
      </p:sp>
    </p:spTree>
    <p:extLst>
      <p:ext uri="{BB962C8B-B14F-4D97-AF65-F5344CB8AC3E}">
        <p14:creationId xmlns:p14="http://schemas.microsoft.com/office/powerpoint/2010/main" val="175386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CC6BB2-28F8-4405-829D-0562733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2E53F0-AD54-4A55-99A0-EC896CE3C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15F19F8-85EE-477A-ACBA-4B6D0697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4FCC18-630A-CB40-B445-65D39256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cs-CZ" dirty="0"/>
              <a:t>Léčba –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97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4C92743-2FDC-4663-9981-D265C19713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342963"/>
              </p:ext>
            </p:extLst>
          </p:nvPr>
        </p:nvGraphicFramePr>
        <p:xfrm>
          <a:off x="838200" y="2184158"/>
          <a:ext cx="10515600" cy="4061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9866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649DFF-096B-B84C-9C07-BF33DBA8E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 dirty="0"/>
              <a:t>Potraviny nevhodné pro pacienty s </a:t>
            </a:r>
            <a:r>
              <a:rPr lang="cs-CZ"/>
              <a:t>dnou</a:t>
            </a:r>
            <a:endParaRPr lang="cs-C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8D4738-CE8E-AF43-8C8D-862DE9063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cs-CZ" sz="2000" dirty="0"/>
              <a:t>Kakao</a:t>
            </a:r>
          </a:p>
          <a:p>
            <a:r>
              <a:rPr lang="cs-CZ" sz="2000" dirty="0"/>
              <a:t>Živočišné tuky a bílkoviny – máslo, tvaroh, plnotučné mléko, smetana, sádlo, vnitřnosti, červené maso, vývary, uzeniny, divočina</a:t>
            </a:r>
          </a:p>
          <a:p>
            <a:r>
              <a:rPr lang="cs-CZ" sz="2000" dirty="0"/>
              <a:t>Mořské plody a ryby, rybí konzervy</a:t>
            </a:r>
          </a:p>
          <a:p>
            <a:r>
              <a:rPr lang="cs-CZ" sz="2000" dirty="0"/>
              <a:t>Plísňové a tučné sýry, uzené sýry, tvrdé sýry</a:t>
            </a:r>
          </a:p>
          <a:p>
            <a:r>
              <a:rPr lang="cs-CZ" sz="2000" dirty="0"/>
              <a:t>Špenát, zelí, křen, česnek</a:t>
            </a:r>
          </a:p>
          <a:p>
            <a:r>
              <a:rPr lang="cs-CZ" sz="2000" dirty="0"/>
              <a:t>Hrách, čočka, sója</a:t>
            </a:r>
          </a:p>
          <a:p>
            <a:r>
              <a:rPr lang="cs-CZ" sz="2000" dirty="0"/>
              <a:t>Čokoláda, marcipán</a:t>
            </a:r>
          </a:p>
          <a:p>
            <a:r>
              <a:rPr lang="cs-CZ" sz="2000" dirty="0"/>
              <a:t>Dochucovadla</a:t>
            </a:r>
          </a:p>
          <a:p>
            <a:r>
              <a:rPr lang="cs-CZ" sz="2000" dirty="0"/>
              <a:t>Alkohol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1607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439CE-814E-B542-9E9A-E5D41A0F0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Potraviny v </a:t>
            </a:r>
            <a:r>
              <a:rPr lang="cs-CZ" dirty="0" err="1"/>
              <a:t>omezném</a:t>
            </a:r>
            <a:r>
              <a:rPr lang="cs-CZ" dirty="0"/>
              <a:t> množství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30DB6A-94A3-C54C-B48B-E65179CAF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Káva, černý čaj</a:t>
            </a:r>
          </a:p>
          <a:p>
            <a:r>
              <a:rPr lang="cs-CZ" dirty="0"/>
              <a:t>Vajíčka</a:t>
            </a:r>
          </a:p>
          <a:p>
            <a:r>
              <a:rPr lang="cs-CZ" dirty="0"/>
              <a:t>Kuřecí, vařená šunka, libové telecí maso</a:t>
            </a:r>
          </a:p>
          <a:p>
            <a:r>
              <a:rPr lang="cs-CZ" dirty="0"/>
              <a:t>Sladkovodní ryby</a:t>
            </a:r>
          </a:p>
          <a:p>
            <a:r>
              <a:rPr lang="cs-CZ" dirty="0"/>
              <a:t>Květák, houby, fazole, rýže</a:t>
            </a:r>
          </a:p>
          <a:p>
            <a:r>
              <a:rPr lang="cs-CZ" dirty="0"/>
              <a:t>Slabé malé pivo</a:t>
            </a:r>
          </a:p>
        </p:txBody>
      </p:sp>
    </p:spTree>
    <p:extLst>
      <p:ext uri="{BB962C8B-B14F-4D97-AF65-F5344CB8AC3E}">
        <p14:creationId xmlns:p14="http://schemas.microsoft.com/office/powerpoint/2010/main" val="146787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294E79-5289-0048-83FF-94BD96749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 dirty="0"/>
              <a:t>Potraviny doporučené pro nemocné s </a:t>
            </a:r>
            <a:r>
              <a:rPr lang="cs-CZ"/>
              <a:t>dnou</a:t>
            </a:r>
            <a:endParaRPr lang="cs-C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FE796B-931F-D24D-9F3A-80E274F88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cs-CZ" sz="2000"/>
              <a:t>Ovocné šťávy a čaje</a:t>
            </a:r>
          </a:p>
          <a:p>
            <a:r>
              <a:rPr lang="cs-CZ" sz="2000"/>
              <a:t>Rostlinné tuky a oleje</a:t>
            </a:r>
          </a:p>
          <a:p>
            <a:r>
              <a:rPr lang="cs-CZ" sz="2000"/>
              <a:t>Nízkotučné sýry, zakysané mléčné výrobky</a:t>
            </a:r>
          </a:p>
          <a:p>
            <a:r>
              <a:rPr lang="cs-CZ" sz="2000"/>
              <a:t>Některé druhy zeleniny a ovoce – třešně, jahody, borůvky, ananas, banány, mandarinky, rajčata</a:t>
            </a:r>
          </a:p>
          <a:p>
            <a:r>
              <a:rPr lang="cs-CZ" sz="2000"/>
              <a:t>Pečivo</a:t>
            </a:r>
          </a:p>
          <a:p>
            <a:r>
              <a:rPr lang="cs-CZ" sz="2000"/>
              <a:t>Brambory, těstoviny </a:t>
            </a:r>
          </a:p>
        </p:txBody>
      </p:sp>
    </p:spTree>
    <p:extLst>
      <p:ext uri="{BB962C8B-B14F-4D97-AF65-F5344CB8AC3E}">
        <p14:creationId xmlns:p14="http://schemas.microsoft.com/office/powerpoint/2010/main" val="2088083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F651DE-6D26-534F-A33F-5E5BE4A8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 sz="3700"/>
              <a:t>Ošetřovatelská péče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AF0873-1757-C445-BE04-736625E8C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cs-CZ" sz="2000"/>
              <a:t>Úleva od bolesti</a:t>
            </a:r>
          </a:p>
          <a:p>
            <a:r>
              <a:rPr lang="cs-CZ" sz="2000"/>
              <a:t>Dodržování dietních omezení</a:t>
            </a:r>
          </a:p>
          <a:p>
            <a:r>
              <a:rPr lang="cs-CZ" sz="2000"/>
              <a:t>Snížení váhy</a:t>
            </a:r>
          </a:p>
          <a:p>
            <a:r>
              <a:rPr lang="cs-CZ" sz="2000"/>
              <a:t>Užívání medikace</a:t>
            </a:r>
          </a:p>
        </p:txBody>
      </p:sp>
    </p:spTree>
    <p:extLst>
      <p:ext uri="{BB962C8B-B14F-4D97-AF65-F5344CB8AC3E}">
        <p14:creationId xmlns:p14="http://schemas.microsoft.com/office/powerpoint/2010/main" val="4259710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155B4-7563-0249-B299-7929249F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Osteoporóza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57882C-4D2E-914E-86F3-057A13938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Redukce mineralizované tkáně kostní hmoty</a:t>
            </a:r>
          </a:p>
          <a:p>
            <a:r>
              <a:rPr lang="cs-CZ" dirty="0"/>
              <a:t>Postižení </a:t>
            </a:r>
            <a:r>
              <a:rPr lang="cs-CZ" dirty="0" err="1"/>
              <a:t>mikroarchitektury</a:t>
            </a:r>
            <a:endParaRPr lang="cs-CZ" dirty="0"/>
          </a:p>
          <a:p>
            <a:endParaRPr lang="cs-CZ" dirty="0"/>
          </a:p>
          <a:p>
            <a:r>
              <a:rPr lang="cs-CZ" dirty="0"/>
              <a:t>Primární </a:t>
            </a:r>
          </a:p>
          <a:p>
            <a:r>
              <a:rPr lang="cs-CZ" dirty="0"/>
              <a:t>Sekundární</a:t>
            </a:r>
          </a:p>
        </p:txBody>
      </p:sp>
    </p:spTree>
    <p:extLst>
      <p:ext uri="{BB962C8B-B14F-4D97-AF65-F5344CB8AC3E}">
        <p14:creationId xmlns:p14="http://schemas.microsoft.com/office/powerpoint/2010/main" val="584943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76200" sx="102000" sy="102000" algn="ct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95A9923-F9F4-A642-A85B-558305D21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29" r="1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385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33D1AC-53B1-984D-A4F5-3F454452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</a:t>
            </a:r>
            <a:r>
              <a:rPr lang="cs-CZ" dirty="0" err="1"/>
              <a:t>osteoporosa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BC5DB5-0A6B-384D-9E11-9B3D99183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Postmenopauzální</a:t>
            </a:r>
          </a:p>
          <a:p>
            <a:pPr lvl="1"/>
            <a:r>
              <a:rPr lang="cs-CZ" dirty="0"/>
              <a:t>Pokles estrogenů</a:t>
            </a:r>
          </a:p>
          <a:p>
            <a:pPr lvl="1"/>
            <a:r>
              <a:rPr lang="cs-CZ" dirty="0"/>
              <a:t>55 – 65 let</a:t>
            </a:r>
          </a:p>
          <a:p>
            <a:pPr lvl="1"/>
            <a:r>
              <a:rPr lang="cs-CZ" dirty="0"/>
              <a:t>Typické zlomeniny těl obratlů</a:t>
            </a:r>
          </a:p>
          <a:p>
            <a:r>
              <a:rPr lang="cs-CZ" dirty="0"/>
              <a:t>Senilní</a:t>
            </a:r>
          </a:p>
          <a:p>
            <a:pPr lvl="1"/>
            <a:r>
              <a:rPr lang="cs-CZ" dirty="0"/>
              <a:t>Nad 70 let</a:t>
            </a:r>
          </a:p>
          <a:p>
            <a:pPr lvl="1"/>
            <a:r>
              <a:rPr lang="cs-CZ" dirty="0"/>
              <a:t>Snížení resorpce Ca ve střevě se současným poklesem sérového vit D</a:t>
            </a:r>
          </a:p>
          <a:p>
            <a:pPr lvl="1"/>
            <a:r>
              <a:rPr lang="cs-CZ" dirty="0"/>
              <a:t>Typické zlomeniny dlouhých kostí – krčku </a:t>
            </a:r>
            <a:r>
              <a:rPr lang="cs-CZ" dirty="0" err="1"/>
              <a:t>femoru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Idiopatická </a:t>
            </a:r>
          </a:p>
        </p:txBody>
      </p:sp>
    </p:spTree>
    <p:extLst>
      <p:ext uri="{BB962C8B-B14F-4D97-AF65-F5344CB8AC3E}">
        <p14:creationId xmlns:p14="http://schemas.microsoft.com/office/powerpoint/2010/main" val="3222471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1DC3C-D09D-DA41-80FD-9A9F2C75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Sekundární osteoporóza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43374F-6BB0-1A45-A7A0-2CF699904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Hyperparatyreóza</a:t>
            </a:r>
            <a:r>
              <a:rPr lang="cs-CZ" dirty="0"/>
              <a:t>, hypertyreóza</a:t>
            </a:r>
          </a:p>
          <a:p>
            <a:r>
              <a:rPr lang="cs-CZ" dirty="0"/>
              <a:t>Nadužívání kortikosteroidů</a:t>
            </a:r>
          </a:p>
          <a:p>
            <a:r>
              <a:rPr lang="cs-CZ" dirty="0"/>
              <a:t>Diabetes </a:t>
            </a:r>
            <a:r>
              <a:rPr lang="cs-CZ" dirty="0" err="1"/>
              <a:t>mellitus</a:t>
            </a:r>
            <a:endParaRPr lang="cs-CZ" dirty="0"/>
          </a:p>
          <a:p>
            <a:r>
              <a:rPr lang="cs-CZ" dirty="0"/>
              <a:t>Malabsorpce </a:t>
            </a:r>
          </a:p>
          <a:p>
            <a:r>
              <a:rPr lang="cs-CZ" dirty="0"/>
              <a:t>Imobilizace </a:t>
            </a:r>
          </a:p>
        </p:txBody>
      </p:sp>
    </p:spTree>
    <p:extLst>
      <p:ext uri="{BB962C8B-B14F-4D97-AF65-F5344CB8AC3E}">
        <p14:creationId xmlns:p14="http://schemas.microsoft.com/office/powerpoint/2010/main" val="28747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CEAA57-D8F0-1442-97A6-CF849702E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 dirty="0"/>
              <a:t>Porucha metabolismu purinů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CCE9EC5-E9E9-4392-8426-1C57029EA0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963856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6167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8B1454-CE78-6F45-849C-84C01A4B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Rizikové faktory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5FC4A-2604-4349-9FF3-A4B1D2F22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Nedostatek pohybu v mládí</a:t>
            </a:r>
          </a:p>
          <a:p>
            <a:r>
              <a:rPr lang="cs-CZ" dirty="0"/>
              <a:t>Nedostatečný příjem vit D a vápníku</a:t>
            </a:r>
          </a:p>
          <a:p>
            <a:r>
              <a:rPr lang="cs-CZ" dirty="0"/>
              <a:t>Kouření a chronický abusus alkoholu</a:t>
            </a:r>
          </a:p>
          <a:p>
            <a:r>
              <a:rPr lang="cs-CZ" dirty="0"/>
              <a:t>Příslušnost k bílé rase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1187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45F910-BFB7-9E47-A915-F23686B61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Příznaky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303ADE-C8E0-AA43-B0EB-E44E98271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Dlouho asymptomatická</a:t>
            </a:r>
          </a:p>
          <a:p>
            <a:r>
              <a:rPr lang="cs-CZ" dirty="0"/>
              <a:t>Pozvolná deformace postavy</a:t>
            </a:r>
          </a:p>
          <a:p>
            <a:r>
              <a:rPr lang="cs-CZ" dirty="0"/>
              <a:t>Bolesti páteře a kostí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8218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02180" y="1457218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9987B59-CD45-434A-88D6-E104B6058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772" y="412454"/>
            <a:ext cx="3272028" cy="2101850"/>
          </a:xfrm>
        </p:spPr>
        <p:txBody>
          <a:bodyPr anchor="ctr">
            <a:normAutofit/>
          </a:bodyPr>
          <a:lstStyle/>
          <a:p>
            <a:r>
              <a:rPr lang="en-US" sz="1800"/>
              <a:t>Fraktura krčku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FD813CE-CBCB-9642-91A2-99F67BDB4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7" b="10751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EDA12CE-DAB6-4148-BEF3-6BB11BFD3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3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91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26174-E574-A544-A2A9-6BF60678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4117AC-A423-CB41-A95E-37D933334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Rtg</a:t>
            </a:r>
            <a:endParaRPr lang="cs-CZ" dirty="0"/>
          </a:p>
          <a:p>
            <a:r>
              <a:rPr lang="cs-CZ" dirty="0"/>
              <a:t>Denzitometrie</a:t>
            </a:r>
          </a:p>
          <a:p>
            <a:r>
              <a:rPr lang="cs-CZ" dirty="0"/>
              <a:t>Laboratorní vyšetření</a:t>
            </a:r>
          </a:p>
          <a:p>
            <a:pPr lvl="1"/>
            <a:r>
              <a:rPr lang="cs-CZ" dirty="0" err="1"/>
              <a:t>Mineralogram</a:t>
            </a:r>
            <a:endParaRPr lang="cs-CZ" dirty="0"/>
          </a:p>
          <a:p>
            <a:pPr lvl="1"/>
            <a:r>
              <a:rPr lang="cs-CZ" dirty="0"/>
              <a:t>Kreatinin</a:t>
            </a:r>
          </a:p>
          <a:p>
            <a:pPr lvl="1"/>
            <a:r>
              <a:rPr lang="cs-CZ" dirty="0"/>
              <a:t>Jaterní testy</a:t>
            </a:r>
          </a:p>
          <a:p>
            <a:pPr lvl="1"/>
            <a:r>
              <a:rPr lang="cs-CZ" dirty="0"/>
              <a:t>Hladina vit. D3</a:t>
            </a:r>
          </a:p>
          <a:p>
            <a:r>
              <a:rPr lang="cs-CZ" dirty="0"/>
              <a:t>Posouzení rizika zlomenin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8274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CC6BB2-28F8-4405-829D-0562733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2E53F0-AD54-4A55-99A0-EC896CE3C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15F19F8-85EE-477A-ACBA-4B6D0697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449C84-FA4A-8442-8EE2-D51D9F4D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cs-CZ" dirty="0"/>
              <a:t>Posouzení rizika zlomenin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97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A2821CA-5CB5-4321-8FF0-180B4AB5BA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1669617"/>
              </p:ext>
            </p:extLst>
          </p:nvPr>
        </p:nvGraphicFramePr>
        <p:xfrm>
          <a:off x="838200" y="2184158"/>
          <a:ext cx="10515600" cy="4061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2188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87B61C-A0D8-5F4A-BBFE-C293D231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 dirty="0"/>
              <a:t>Léčba osteoporózy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C2FFB1A-EE88-40C1-954E-09E14FB48A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475206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9030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FDAEDA-69F2-7B46-A4E5-777D17DA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/>
              <a:t>Osteomalácie</a:t>
            </a:r>
            <a:endParaRPr lang="cs-CZ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78B906D5-756C-401A-9591-60584C816B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9600262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3846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7126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24E63B-F462-574D-ABD0-00064BDC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dirty="0"/>
              <a:t>Příčina onemocnění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2DB31FC-F66B-41B0-8BA3-14B583D885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957120"/>
              </p:ext>
            </p:extLst>
          </p:nvPr>
        </p:nvGraphicFramePr>
        <p:xfrm>
          <a:off x="1115568" y="2269730"/>
          <a:ext cx="10168128" cy="3993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4585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3E3B7-22CE-E54F-AED4-D0CF2A6B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Příznaky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849F87-59C9-6940-9D7C-58694D88E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Bolesti svalů a kostí – zejména pánve a kyčlí</a:t>
            </a:r>
          </a:p>
          <a:p>
            <a:r>
              <a:rPr lang="cs-CZ" dirty="0"/>
              <a:t>Zhoršená chůze</a:t>
            </a:r>
          </a:p>
          <a:p>
            <a:r>
              <a:rPr lang="cs-CZ" dirty="0"/>
              <a:t>Příznaky související s nedostatkem vápníku (tetanické projevy, mravenčení, </a:t>
            </a:r>
            <a:r>
              <a:rPr lang="cs-CZ" dirty="0" err="1"/>
              <a:t>nepr</a:t>
            </a:r>
            <a:r>
              <a:rPr lang="cs-CZ" dirty="0"/>
              <a:t>. srdeční rytmus atp.)</a:t>
            </a:r>
          </a:p>
          <a:p>
            <a:endParaRPr lang="cs-CZ" dirty="0"/>
          </a:p>
          <a:p>
            <a:r>
              <a:rPr lang="cs-CZ" dirty="0"/>
              <a:t>U dětí deformity končetin, páteře, patra a zubů</a:t>
            </a:r>
          </a:p>
          <a:p>
            <a:r>
              <a:rPr lang="cs-CZ" dirty="0"/>
              <a:t>Onemocnění vede k trvalé invaliditě!!!</a:t>
            </a:r>
          </a:p>
        </p:txBody>
      </p:sp>
    </p:spTree>
    <p:extLst>
      <p:ext uri="{BB962C8B-B14F-4D97-AF65-F5344CB8AC3E}">
        <p14:creationId xmlns:p14="http://schemas.microsoft.com/office/powerpoint/2010/main" val="3765239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72E770-CA07-EA42-9FD7-B4E2E537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Osteomalácie</a:t>
            </a:r>
            <a:r>
              <a:rPr lang="en-US" dirty="0"/>
              <a:t> a </a:t>
            </a:r>
            <a:r>
              <a:rPr lang="en-US"/>
              <a:t>křivice</a:t>
            </a:r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D5184-9115-4F45-9807-CCE381414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13" y="2139484"/>
            <a:ext cx="2672974" cy="40965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0683BF3-E30E-AD48-9C48-96C2AEBE1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808" y="2139484"/>
            <a:ext cx="3072384" cy="4096512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4E07890-C343-CB48-A0A9-1303124DC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65592" y="3109148"/>
            <a:ext cx="3703320" cy="215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6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C87037-7992-BC4E-A083-119235F17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cs-CZ" sz="4800"/>
              <a:t>Patofyziologie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ACCCDEC-D4A4-4CAD-8BD2-3C5FC4B942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5486949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346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094B05-4083-324B-B5B1-4E2352F7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cs-CZ" dirty="0"/>
              <a:t>Diagnostika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6BFF31B-F7BE-4870-A08B-E3FEAF3BA3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780475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734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DEE325-B72F-7549-9B49-0F9D881D8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/>
              <a:t>Prevence</a:t>
            </a:r>
            <a:endParaRPr lang="cs-CZ" dirty="0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E69359F8-3FE6-9C4E-AE6C-DB2F6D76E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cs-CZ" sz="2000"/>
              <a:t>Pobyt na čerstvém vzduchu s expozicí slunce – omezení používání vysokofaktorových krémů (pozor na riziko rakoviny kůže!!!)</a:t>
            </a:r>
          </a:p>
          <a:p>
            <a:r>
              <a:rPr lang="cs-CZ" sz="2000"/>
              <a:t>Dostatečný příjem potravin bohatých na vit D (ryby a mléčné výrobky)</a:t>
            </a:r>
          </a:p>
          <a:p>
            <a:r>
              <a:rPr lang="cs-CZ" sz="2000"/>
              <a:t>Podávání vit D formou kapek u dětí do dvou let denně, do deseti let sezónně!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199330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CC6BB2-28F8-4405-829D-0562733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2E53F0-AD54-4A55-99A0-EC896CE3C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15F19F8-85EE-477A-ACBA-4B6D0697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ED2EC2-950D-EA48-B26B-450406C6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cs-CZ" dirty="0"/>
              <a:t>Léčba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97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D192E67-9E18-4A1E-8027-9D94556C49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107323"/>
              </p:ext>
            </p:extLst>
          </p:nvPr>
        </p:nvGraphicFramePr>
        <p:xfrm>
          <a:off x="838200" y="2184158"/>
          <a:ext cx="10515600" cy="4061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7199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CB02C2-16F8-3C46-9251-141D6C3B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Porfyrie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EFC8D-A288-2B47-B5F2-E25123D4E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Porucha syntézy hemu</a:t>
            </a:r>
          </a:p>
          <a:p>
            <a:r>
              <a:rPr lang="cs-CZ" dirty="0"/>
              <a:t>Akumulace nebo zvýšená exkrece porfyrinů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8694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D1A2CED-DA9B-4CCF-8215-CFC65FE71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62DFC44-A40C-4573-9230-B3EDB3EC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260019"/>
            <a:ext cx="11167447" cy="5933012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17846C-BF18-A947-B188-0B8B40CC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09521"/>
            <a:ext cx="10232136" cy="1014984"/>
          </a:xfrm>
        </p:spPr>
        <p:txBody>
          <a:bodyPr>
            <a:normAutofit/>
          </a:bodyPr>
          <a:lstStyle/>
          <a:p>
            <a:r>
              <a:rPr lang="cs-CZ" dirty="0"/>
              <a:t>Dělení porfyrií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589D35-CF9F-4DE9-A792-8571A09E9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658327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266DCEF-A749-498D-8350-EA0FFDD6A1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9590551"/>
              </p:ext>
            </p:extLst>
          </p:nvPr>
        </p:nvGraphicFramePr>
        <p:xfrm>
          <a:off x="1115568" y="1673352"/>
          <a:ext cx="10232136" cy="433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6095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F54D52-6289-8E44-86F9-CE3127085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/>
              <a:t>Příznaky</a:t>
            </a:r>
            <a:endParaRPr lang="cs-C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A3A0FD83-9D0B-4040-87EC-B483D27E4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cs-CZ" sz="2000"/>
              <a:t>Fotosenzitivita kůže</a:t>
            </a:r>
          </a:p>
          <a:p>
            <a:r>
              <a:rPr lang="cs-CZ" sz="2000"/>
              <a:t>Červenání až hnědnutí zubů</a:t>
            </a:r>
          </a:p>
          <a:p>
            <a:r>
              <a:rPr lang="cs-CZ" sz="2000"/>
              <a:t>Ústup dásní</a:t>
            </a:r>
          </a:p>
          <a:p>
            <a:r>
              <a:rPr lang="cs-CZ" sz="2000"/>
              <a:t>Psychiatrické poruchy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285371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D4E8E3-41B1-5F42-ABB1-70144FFE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Příznaky</a:t>
            </a:r>
            <a:r>
              <a:rPr lang="en-US" dirty="0"/>
              <a:t> </a:t>
            </a:r>
            <a:r>
              <a:rPr lang="en-US" dirty="0" err="1"/>
              <a:t>erytropoetické</a:t>
            </a:r>
            <a:r>
              <a:rPr lang="en-US" dirty="0"/>
              <a:t> </a:t>
            </a:r>
            <a:r>
              <a:rPr lang="en-US" dirty="0" err="1"/>
              <a:t>porfyrie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7F19CB-07F4-B14A-8007-8A9EA694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345338"/>
            <a:ext cx="3703320" cy="3684803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F243515-1680-2F4E-A47F-A67B0BEE6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44340" y="2553650"/>
            <a:ext cx="3703320" cy="326817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B122C03-7E9E-A147-8767-4163C8F04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592" y="3021194"/>
            <a:ext cx="3703320" cy="233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06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7126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8EEE07-8C90-FC42-8053-89507B9B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dirty="0"/>
              <a:t>Doporučení pro </a:t>
            </a:r>
            <a:r>
              <a:rPr lang="cs-CZ"/>
              <a:t>porfyriky</a:t>
            </a:r>
            <a:endParaRPr lang="cs-CZ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FAAA4CF-B7D2-489D-B913-26281546FC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691092"/>
              </p:ext>
            </p:extLst>
          </p:nvPr>
        </p:nvGraphicFramePr>
        <p:xfrm>
          <a:off x="1115568" y="2269730"/>
          <a:ext cx="10168128" cy="3993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1617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D0927-9727-C14A-9ACD-04CE8598C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/>
              <a:t>Léčba onemocnění</a:t>
            </a:r>
            <a:endParaRPr lang="cs-CZ" dirty="0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A516EF-9943-9D4F-A3EA-410D1BEB2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cs-CZ" sz="2000"/>
              <a:t>Venepunkce</a:t>
            </a:r>
          </a:p>
          <a:p>
            <a:r>
              <a:rPr lang="cs-CZ" sz="2000"/>
              <a:t>Krevní převody opakovaně</a:t>
            </a:r>
          </a:p>
          <a:p>
            <a:r>
              <a:rPr lang="cs-CZ" sz="2000"/>
              <a:t>Transplantace kostní dřeně</a:t>
            </a:r>
          </a:p>
        </p:txBody>
      </p:sp>
    </p:spTree>
    <p:extLst>
      <p:ext uri="{BB962C8B-B14F-4D97-AF65-F5344CB8AC3E}">
        <p14:creationId xmlns:p14="http://schemas.microsoft.com/office/powerpoint/2010/main" val="1888970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A4431F-A93A-8B4B-A6C5-9455EFD96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/>
              <a:t>Děkuji</a:t>
            </a:r>
            <a:r>
              <a:rPr lang="en-US" sz="7200" dirty="0"/>
              <a:t> za </a:t>
            </a:r>
            <a:r>
              <a:rPr lang="en-US" sz="7200"/>
              <a:t>pozornost</a:t>
            </a:r>
            <a:r>
              <a:rPr lang="en-US" sz="7200" dirty="0"/>
              <a:t> </a:t>
            </a:r>
            <a:r>
              <a:rPr lang="en-US" sz="7200" dirty="0">
                <a:sym typeface="Wingdings" pitchFamily="2" charset="2"/>
              </a:rPr>
              <a:t></a:t>
            </a:r>
            <a:endParaRPr lang="en-US" sz="72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91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4CA37F-097F-8445-85ED-F566193C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 dirty="0"/>
              <a:t>Příznaky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4CEC9E-1581-184A-9E37-E298661B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cs-CZ" sz="2000" dirty="0"/>
              <a:t>Asymptomatická</a:t>
            </a:r>
          </a:p>
          <a:p>
            <a:r>
              <a:rPr lang="cs-CZ" sz="2000" dirty="0"/>
              <a:t>Často prvním příznakem je dnavý záchvat v kloubu kořene palce nohy (podagra)</a:t>
            </a:r>
          </a:p>
          <a:p>
            <a:r>
              <a:rPr lang="cs-CZ" sz="2000" dirty="0"/>
              <a:t>Často přechází do chronicity s občasnou exacerbací</a:t>
            </a:r>
          </a:p>
          <a:p>
            <a:r>
              <a:rPr lang="cs-CZ" sz="2000" dirty="0"/>
              <a:t>Mohou vznikat dnavé </a:t>
            </a:r>
            <a:r>
              <a:rPr lang="cs-CZ" sz="2000" dirty="0" err="1"/>
              <a:t>tofy</a:t>
            </a:r>
            <a:r>
              <a:rPr lang="cs-CZ" sz="2000" dirty="0"/>
              <a:t> – v chronické fázi</a:t>
            </a:r>
          </a:p>
        </p:txBody>
      </p:sp>
    </p:spTree>
    <p:extLst>
      <p:ext uri="{BB962C8B-B14F-4D97-AF65-F5344CB8AC3E}">
        <p14:creationId xmlns:p14="http://schemas.microsoft.com/office/powerpoint/2010/main" val="2921804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34E5E7C-1976-4C3E-A934-9425D4F2B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8D323F3-5366-46A1-A430-A21785CAC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936B4D-07A8-A141-B215-F86CC828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4727448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Podagra a </a:t>
            </a:r>
            <a:r>
              <a:rPr lang="en-US" dirty="0" err="1"/>
              <a:t>dnavé</a:t>
            </a:r>
            <a:r>
              <a:rPr lang="en-US" dirty="0"/>
              <a:t> </a:t>
            </a:r>
            <a:r>
              <a:rPr lang="en-US" dirty="0" err="1"/>
              <a:t>tofy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4368A0-A606-4A85-99C2-5DEC95FCC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8685D8-67BA-BD4E-8E66-173A3DB7F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15" b="-2"/>
          <a:stretch/>
        </p:blipFill>
        <p:spPr>
          <a:xfrm>
            <a:off x="20" y="10"/>
            <a:ext cx="5989300" cy="4426159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4502295-5E4F-ED43-B34A-CA90EA3AC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810" r="-2" b="-2"/>
          <a:stretch/>
        </p:blipFill>
        <p:spPr>
          <a:xfrm>
            <a:off x="6202680" y="10"/>
            <a:ext cx="5989320" cy="44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39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8CEF9-B1B5-9F46-8582-9223FD32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onemocnění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8791B4-2677-1E43-B099-E03A7F0D6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Asymptomatická </a:t>
            </a:r>
            <a:r>
              <a:rPr lang="cs-CZ" dirty="0" err="1"/>
              <a:t>hyperurikémie</a:t>
            </a:r>
            <a:endParaRPr lang="cs-CZ" dirty="0"/>
          </a:p>
          <a:p>
            <a:r>
              <a:rPr lang="cs-CZ" dirty="0"/>
              <a:t>Akutní dnavý záchvat</a:t>
            </a:r>
          </a:p>
          <a:p>
            <a:r>
              <a:rPr lang="cs-CZ" dirty="0"/>
              <a:t>Fáze </a:t>
            </a:r>
            <a:r>
              <a:rPr lang="cs-CZ" dirty="0" err="1"/>
              <a:t>interkritické</a:t>
            </a:r>
            <a:r>
              <a:rPr lang="cs-CZ" dirty="0"/>
              <a:t> dny</a:t>
            </a:r>
          </a:p>
          <a:p>
            <a:r>
              <a:rPr lang="cs-CZ" dirty="0"/>
              <a:t>Chronická </a:t>
            </a:r>
            <a:r>
              <a:rPr lang="cs-CZ" dirty="0" err="1"/>
              <a:t>tofozní</a:t>
            </a:r>
            <a:r>
              <a:rPr lang="cs-CZ" dirty="0"/>
              <a:t> dna</a:t>
            </a:r>
          </a:p>
        </p:txBody>
      </p:sp>
    </p:spTree>
    <p:extLst>
      <p:ext uri="{BB962C8B-B14F-4D97-AF65-F5344CB8AC3E}">
        <p14:creationId xmlns:p14="http://schemas.microsoft.com/office/powerpoint/2010/main" val="235681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F6BEA-9D4E-CB4C-8739-3E71F3AE4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Dnavý záchvat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BF7116-9432-6848-8931-36346B8B1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Prudká, nesnesitelná a stále narůstající bolest v kloubu</a:t>
            </a:r>
          </a:p>
          <a:p>
            <a:r>
              <a:rPr lang="cs-CZ" dirty="0"/>
              <a:t>Nejčastěji vzniká v noci</a:t>
            </a:r>
          </a:p>
          <a:p>
            <a:r>
              <a:rPr lang="cs-CZ" dirty="0" err="1"/>
              <a:t>Monoartikulární</a:t>
            </a:r>
            <a:r>
              <a:rPr lang="cs-CZ" dirty="0"/>
              <a:t> bolesti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8798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D9CC29-EECB-5F47-89F3-BD388C43D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Interkritická</a:t>
            </a:r>
            <a:r>
              <a:rPr lang="cs-CZ" dirty="0"/>
              <a:t> fáze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5FC937-D227-CB47-82E2-8E3F1F658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Čím mladší při prvním záchvatu, tím závažnější průběh</a:t>
            </a:r>
          </a:p>
          <a:p>
            <a:r>
              <a:rPr lang="cs-CZ" dirty="0"/>
              <a:t>Fáze mezi </a:t>
            </a:r>
            <a:r>
              <a:rPr lang="cs-CZ" dirty="0" err="1"/>
              <a:t>dvěmi</a:t>
            </a:r>
            <a:r>
              <a:rPr lang="cs-CZ" dirty="0"/>
              <a:t> záchvaty</a:t>
            </a:r>
          </a:p>
          <a:p>
            <a:r>
              <a:rPr lang="cs-CZ" dirty="0"/>
              <a:t>Riziko vzniku </a:t>
            </a:r>
            <a:r>
              <a:rPr lang="cs-CZ" dirty="0" err="1"/>
              <a:t>lithiásy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1631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BB94D5-AF02-AA45-A362-DFFC1840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Chronická </a:t>
            </a:r>
            <a:r>
              <a:rPr lang="cs-CZ" dirty="0" err="1"/>
              <a:t>tofozní</a:t>
            </a:r>
            <a:r>
              <a:rPr lang="cs-CZ" dirty="0"/>
              <a:t> dna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25BA77-3FEC-2742-8AF0-28AB751E0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Deformity více kloubů – </a:t>
            </a:r>
            <a:r>
              <a:rPr lang="cs-CZ" dirty="0" err="1"/>
              <a:t>polyartritická</a:t>
            </a:r>
            <a:r>
              <a:rPr lang="cs-CZ" dirty="0"/>
              <a:t> dna</a:t>
            </a:r>
          </a:p>
          <a:p>
            <a:r>
              <a:rPr lang="cs-CZ" dirty="0"/>
              <a:t>Tvorba </a:t>
            </a:r>
            <a:r>
              <a:rPr lang="cs-CZ" dirty="0" err="1"/>
              <a:t>tofů</a:t>
            </a:r>
            <a:endParaRPr lang="cs-CZ" dirty="0"/>
          </a:p>
          <a:p>
            <a:r>
              <a:rPr lang="cs-CZ" dirty="0"/>
              <a:t>Postižení ledvin</a:t>
            </a:r>
          </a:p>
        </p:txBody>
      </p:sp>
    </p:spTree>
    <p:extLst>
      <p:ext uri="{BB962C8B-B14F-4D97-AF65-F5344CB8AC3E}">
        <p14:creationId xmlns:p14="http://schemas.microsoft.com/office/powerpoint/2010/main" val="4011033212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413024"/>
      </a:dk2>
      <a:lt2>
        <a:srgbClr val="E2E6E8"/>
      </a:lt2>
      <a:accent1>
        <a:srgbClr val="BD9B84"/>
      </a:accent1>
      <a:accent2>
        <a:srgbClr val="ABA175"/>
      </a:accent2>
      <a:accent3>
        <a:srgbClr val="9CA57D"/>
      </a:accent3>
      <a:accent4>
        <a:srgbClr val="88AC75"/>
      </a:accent4>
      <a:accent5>
        <a:srgbClr val="81AC84"/>
      </a:accent5>
      <a:accent6>
        <a:srgbClr val="77AE91"/>
      </a:accent6>
      <a:hlink>
        <a:srgbClr val="5987A4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</Words>
  <Application>Microsoft Macintosh PowerPoint</Application>
  <PresentationFormat>Širokoúhlá obrazovka</PresentationFormat>
  <Paragraphs>190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Avenir Next LT Pro</vt:lpstr>
      <vt:lpstr>Calibri</vt:lpstr>
      <vt:lpstr>AccentBoxVTI</vt:lpstr>
      <vt:lpstr>Metabolické poruchy</vt:lpstr>
      <vt:lpstr>Porucha metabolismu purinů</vt:lpstr>
      <vt:lpstr>Patofyziologie</vt:lpstr>
      <vt:lpstr>Příznaky</vt:lpstr>
      <vt:lpstr>Podagra a dnavé tofy</vt:lpstr>
      <vt:lpstr>Fáze onemocnění</vt:lpstr>
      <vt:lpstr>Dnavý záchvat</vt:lpstr>
      <vt:lpstr>Interkritická fáze</vt:lpstr>
      <vt:lpstr>Chronická tofozní dna</vt:lpstr>
      <vt:lpstr>Diagnostika</vt:lpstr>
      <vt:lpstr>Léčba – </vt:lpstr>
      <vt:lpstr>Potraviny nevhodné pro pacienty s dnou</vt:lpstr>
      <vt:lpstr>Potraviny v omezném množství</vt:lpstr>
      <vt:lpstr>Potraviny doporučené pro nemocné s dnou</vt:lpstr>
      <vt:lpstr>Ošetřovatelská péče </vt:lpstr>
      <vt:lpstr>Osteoporóza</vt:lpstr>
      <vt:lpstr>Prezentace aplikace PowerPoint</vt:lpstr>
      <vt:lpstr>Primární osteoporosa</vt:lpstr>
      <vt:lpstr>Sekundární osteoporóza</vt:lpstr>
      <vt:lpstr>Rizikové faktory</vt:lpstr>
      <vt:lpstr>Příznaky</vt:lpstr>
      <vt:lpstr>Prezentace aplikace PowerPoint</vt:lpstr>
      <vt:lpstr>Diagnostika</vt:lpstr>
      <vt:lpstr>Posouzení rizika zlomenin</vt:lpstr>
      <vt:lpstr>Léčba osteoporózy</vt:lpstr>
      <vt:lpstr>Osteomalácie</vt:lpstr>
      <vt:lpstr>Příčina onemocnění</vt:lpstr>
      <vt:lpstr>Příznaky</vt:lpstr>
      <vt:lpstr>Osteomalácie a křivice</vt:lpstr>
      <vt:lpstr>Diagnostika</vt:lpstr>
      <vt:lpstr>Prevence</vt:lpstr>
      <vt:lpstr>Léčba</vt:lpstr>
      <vt:lpstr>Porfyrie</vt:lpstr>
      <vt:lpstr>Dělení porfyrií</vt:lpstr>
      <vt:lpstr>Příznaky</vt:lpstr>
      <vt:lpstr>Příznaky erytropoetické porfyrie</vt:lpstr>
      <vt:lpstr>Doporučení pro porfyriky</vt:lpstr>
      <vt:lpstr>Léčba onemocnění</vt:lpstr>
      <vt:lpstr>Děkuji za pozornost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Metabolické poruchy</dc:title>
  <dc:creator>Lucie Mráčková</dc:creator>
  <cp:lastModifiedBy>Lucie Mráčková</cp:lastModifiedBy>
  <cp:revision>1</cp:revision>
  <dcterms:created xsi:type="dcterms:W3CDTF">2020-04-02T14:26:37Z</dcterms:created>
  <dcterms:modified xsi:type="dcterms:W3CDTF">2020-04-02T14:26:40Z</dcterms:modified>
</cp:coreProperties>
</file>