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7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A1411-A932-49BF-8FAF-67A0E44BD5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5C32E1-74A5-40F5-A91A-E526D417881A}">
      <dgm:prSet/>
      <dgm:spPr/>
      <dgm:t>
        <a:bodyPr/>
        <a:lstStyle/>
        <a:p>
          <a:r>
            <a:rPr lang="cs-CZ"/>
            <a:t>Zánětlivá onemocnění</a:t>
          </a:r>
          <a:endParaRPr lang="en-US"/>
        </a:p>
      </dgm:t>
    </dgm:pt>
    <dgm:pt modelId="{230D32F3-388B-481C-B58B-031E28A02906}" type="parTrans" cxnId="{D77F6911-7CA9-470D-B18C-43A763B5D861}">
      <dgm:prSet/>
      <dgm:spPr/>
      <dgm:t>
        <a:bodyPr/>
        <a:lstStyle/>
        <a:p>
          <a:endParaRPr lang="en-US"/>
        </a:p>
      </dgm:t>
    </dgm:pt>
    <dgm:pt modelId="{C39500BA-6872-4DD9-9AB4-0978B361D0A4}" type="sibTrans" cxnId="{D77F6911-7CA9-470D-B18C-43A763B5D861}">
      <dgm:prSet/>
      <dgm:spPr/>
      <dgm:t>
        <a:bodyPr/>
        <a:lstStyle/>
        <a:p>
          <a:endParaRPr lang="en-US"/>
        </a:p>
      </dgm:t>
    </dgm:pt>
    <dgm:pt modelId="{42E21706-A8F6-434E-9F4B-6CD51738B6A3}">
      <dgm:prSet/>
      <dgm:spPr/>
      <dgm:t>
        <a:bodyPr/>
        <a:lstStyle/>
        <a:p>
          <a:r>
            <a:rPr lang="cs-CZ"/>
            <a:t>Degenerativní onemocnění</a:t>
          </a:r>
          <a:endParaRPr lang="en-US"/>
        </a:p>
      </dgm:t>
    </dgm:pt>
    <dgm:pt modelId="{08B3EAA1-A6A3-48D2-B252-CAA896B4B9C4}" type="parTrans" cxnId="{F8F567EB-2F05-49F8-8E74-C27B14D481B6}">
      <dgm:prSet/>
      <dgm:spPr/>
      <dgm:t>
        <a:bodyPr/>
        <a:lstStyle/>
        <a:p>
          <a:endParaRPr lang="en-US"/>
        </a:p>
      </dgm:t>
    </dgm:pt>
    <dgm:pt modelId="{EAB81832-C81D-471D-912D-CADEEC7225F5}" type="sibTrans" cxnId="{F8F567EB-2F05-49F8-8E74-C27B14D481B6}">
      <dgm:prSet/>
      <dgm:spPr/>
      <dgm:t>
        <a:bodyPr/>
        <a:lstStyle/>
        <a:p>
          <a:endParaRPr lang="en-US"/>
        </a:p>
      </dgm:t>
    </dgm:pt>
    <dgm:pt modelId="{2E34679E-4EEC-E345-92C4-F5A412C7F9F7}" type="pres">
      <dgm:prSet presAssocID="{15CA1411-A932-49BF-8FAF-67A0E44BD52C}" presName="linear" presStyleCnt="0">
        <dgm:presLayoutVars>
          <dgm:animLvl val="lvl"/>
          <dgm:resizeHandles val="exact"/>
        </dgm:presLayoutVars>
      </dgm:prSet>
      <dgm:spPr/>
    </dgm:pt>
    <dgm:pt modelId="{AD70E68B-CFD4-F84C-8A58-F9E6CA06A3E6}" type="pres">
      <dgm:prSet presAssocID="{935C32E1-74A5-40F5-A91A-E526D41788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0F66D7B-9B48-9843-BC01-ACA7C46025D4}" type="pres">
      <dgm:prSet presAssocID="{C39500BA-6872-4DD9-9AB4-0978B361D0A4}" presName="spacer" presStyleCnt="0"/>
      <dgm:spPr/>
    </dgm:pt>
    <dgm:pt modelId="{88DC1F4B-F7FD-BF4D-BAD9-FF097DA152E8}" type="pres">
      <dgm:prSet presAssocID="{42E21706-A8F6-434E-9F4B-6CD51738B6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77F6911-7CA9-470D-B18C-43A763B5D861}" srcId="{15CA1411-A932-49BF-8FAF-67A0E44BD52C}" destId="{935C32E1-74A5-40F5-A91A-E526D417881A}" srcOrd="0" destOrd="0" parTransId="{230D32F3-388B-481C-B58B-031E28A02906}" sibTransId="{C39500BA-6872-4DD9-9AB4-0978B361D0A4}"/>
    <dgm:cxn modelId="{682B7453-D9BD-2340-B490-24BD9231BC76}" type="presOf" srcId="{15CA1411-A932-49BF-8FAF-67A0E44BD52C}" destId="{2E34679E-4EEC-E345-92C4-F5A412C7F9F7}" srcOrd="0" destOrd="0" presId="urn:microsoft.com/office/officeart/2005/8/layout/vList2"/>
    <dgm:cxn modelId="{E810D681-028A-9D4E-8F3E-AFD0C27773BC}" type="presOf" srcId="{935C32E1-74A5-40F5-A91A-E526D417881A}" destId="{AD70E68B-CFD4-F84C-8A58-F9E6CA06A3E6}" srcOrd="0" destOrd="0" presId="urn:microsoft.com/office/officeart/2005/8/layout/vList2"/>
    <dgm:cxn modelId="{F4DFA096-3656-7F4B-A8A3-BBCDF1FBFC56}" type="presOf" srcId="{42E21706-A8F6-434E-9F4B-6CD51738B6A3}" destId="{88DC1F4B-F7FD-BF4D-BAD9-FF097DA152E8}" srcOrd="0" destOrd="0" presId="urn:microsoft.com/office/officeart/2005/8/layout/vList2"/>
    <dgm:cxn modelId="{F8F567EB-2F05-49F8-8E74-C27B14D481B6}" srcId="{15CA1411-A932-49BF-8FAF-67A0E44BD52C}" destId="{42E21706-A8F6-434E-9F4B-6CD51738B6A3}" srcOrd="1" destOrd="0" parTransId="{08B3EAA1-A6A3-48D2-B252-CAA896B4B9C4}" sibTransId="{EAB81832-C81D-471D-912D-CADEEC7225F5}"/>
    <dgm:cxn modelId="{A57E5B41-65E6-2148-BD19-B3998E3C83A5}" type="presParOf" srcId="{2E34679E-4EEC-E345-92C4-F5A412C7F9F7}" destId="{AD70E68B-CFD4-F84C-8A58-F9E6CA06A3E6}" srcOrd="0" destOrd="0" presId="urn:microsoft.com/office/officeart/2005/8/layout/vList2"/>
    <dgm:cxn modelId="{A7DEBEDD-DFBD-C54E-BBB6-F8A54EEE369D}" type="presParOf" srcId="{2E34679E-4EEC-E345-92C4-F5A412C7F9F7}" destId="{10F66D7B-9B48-9843-BC01-ACA7C46025D4}" srcOrd="1" destOrd="0" presId="urn:microsoft.com/office/officeart/2005/8/layout/vList2"/>
    <dgm:cxn modelId="{857A4368-776A-224A-98E3-87570936BC2E}" type="presParOf" srcId="{2E34679E-4EEC-E345-92C4-F5A412C7F9F7}" destId="{88DC1F4B-F7FD-BF4D-BAD9-FF097DA152E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9E5E23-54D1-4C61-B849-71BB1958FF5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718EA8-A7F3-4A2D-BF7F-2BC90C976AEB}">
      <dgm:prSet/>
      <dgm:spPr/>
      <dgm:t>
        <a:bodyPr/>
        <a:lstStyle/>
        <a:p>
          <a:r>
            <a:rPr lang="cs-CZ"/>
            <a:t>Deformace páteře</a:t>
          </a:r>
          <a:endParaRPr lang="en-US"/>
        </a:p>
      </dgm:t>
    </dgm:pt>
    <dgm:pt modelId="{37222C1F-477D-4941-87C5-1238664D3EC9}" type="parTrans" cxnId="{F15FC8E4-73C9-4765-91F4-55265C3692BB}">
      <dgm:prSet/>
      <dgm:spPr/>
      <dgm:t>
        <a:bodyPr/>
        <a:lstStyle/>
        <a:p>
          <a:endParaRPr lang="en-US"/>
        </a:p>
      </dgm:t>
    </dgm:pt>
    <dgm:pt modelId="{466BEB58-30A8-4F4C-B454-BC7EC373FBDF}" type="sibTrans" cxnId="{F15FC8E4-73C9-4765-91F4-55265C3692BB}">
      <dgm:prSet/>
      <dgm:spPr/>
      <dgm:t>
        <a:bodyPr/>
        <a:lstStyle/>
        <a:p>
          <a:endParaRPr lang="en-US"/>
        </a:p>
      </dgm:t>
    </dgm:pt>
    <dgm:pt modelId="{8299A4BB-94CC-4D65-A786-BF897770EFF6}">
      <dgm:prSet/>
      <dgm:spPr/>
      <dgm:t>
        <a:bodyPr/>
        <a:lstStyle/>
        <a:p>
          <a:r>
            <a:rPr lang="cs-CZ"/>
            <a:t>Bolesti zad</a:t>
          </a:r>
          <a:endParaRPr lang="en-US"/>
        </a:p>
      </dgm:t>
    </dgm:pt>
    <dgm:pt modelId="{751FD4D4-DD58-434A-A4DF-0FA5DC25E10C}" type="parTrans" cxnId="{B9690070-B56F-4A0E-87B8-E10A6ABA68BE}">
      <dgm:prSet/>
      <dgm:spPr/>
      <dgm:t>
        <a:bodyPr/>
        <a:lstStyle/>
        <a:p>
          <a:endParaRPr lang="en-US"/>
        </a:p>
      </dgm:t>
    </dgm:pt>
    <dgm:pt modelId="{75847884-619D-411E-A0F7-EB6161D83F1F}" type="sibTrans" cxnId="{B9690070-B56F-4A0E-87B8-E10A6ABA68BE}">
      <dgm:prSet/>
      <dgm:spPr/>
      <dgm:t>
        <a:bodyPr/>
        <a:lstStyle/>
        <a:p>
          <a:endParaRPr lang="en-US"/>
        </a:p>
      </dgm:t>
    </dgm:pt>
    <dgm:pt modelId="{0BC44CEF-A271-42D1-B427-981AA4698F51}">
      <dgm:prSet/>
      <dgm:spPr/>
      <dgm:t>
        <a:bodyPr/>
        <a:lstStyle/>
        <a:p>
          <a:r>
            <a:rPr lang="cs-CZ"/>
            <a:t>Dušnost</a:t>
          </a:r>
          <a:endParaRPr lang="en-US"/>
        </a:p>
      </dgm:t>
    </dgm:pt>
    <dgm:pt modelId="{72BD03B0-C1E3-4D6E-BF5B-8D28FA31D4D3}" type="parTrans" cxnId="{EA0EB190-F83B-46E4-A839-6797404C7DB7}">
      <dgm:prSet/>
      <dgm:spPr/>
      <dgm:t>
        <a:bodyPr/>
        <a:lstStyle/>
        <a:p>
          <a:endParaRPr lang="en-US"/>
        </a:p>
      </dgm:t>
    </dgm:pt>
    <dgm:pt modelId="{F503FBAD-B50D-4A3C-A82D-8B8AE08545D9}" type="sibTrans" cxnId="{EA0EB190-F83B-46E4-A839-6797404C7DB7}">
      <dgm:prSet/>
      <dgm:spPr/>
      <dgm:t>
        <a:bodyPr/>
        <a:lstStyle/>
        <a:p>
          <a:endParaRPr lang="en-US"/>
        </a:p>
      </dgm:t>
    </dgm:pt>
    <dgm:pt modelId="{A8A69712-169A-4D3D-AA93-945358B107D5}">
      <dgm:prSet/>
      <dgm:spPr/>
      <dgm:t>
        <a:bodyPr/>
        <a:lstStyle/>
        <a:p>
          <a:r>
            <a:rPr lang="cs-CZ"/>
            <a:t>Poruchy srdečního rytmu</a:t>
          </a:r>
          <a:endParaRPr lang="en-US"/>
        </a:p>
      </dgm:t>
    </dgm:pt>
    <dgm:pt modelId="{B56D2BC8-E031-48AA-9FBF-6EAD782223C3}" type="parTrans" cxnId="{9E1DAB31-9742-47E4-B3A3-2D29DF9E39BD}">
      <dgm:prSet/>
      <dgm:spPr/>
      <dgm:t>
        <a:bodyPr/>
        <a:lstStyle/>
        <a:p>
          <a:endParaRPr lang="en-US"/>
        </a:p>
      </dgm:t>
    </dgm:pt>
    <dgm:pt modelId="{79F5243B-FA6B-4EE9-92E7-FC1EC49A576D}" type="sibTrans" cxnId="{9E1DAB31-9742-47E4-B3A3-2D29DF9E39BD}">
      <dgm:prSet/>
      <dgm:spPr/>
      <dgm:t>
        <a:bodyPr/>
        <a:lstStyle/>
        <a:p>
          <a:endParaRPr lang="en-US"/>
        </a:p>
      </dgm:t>
    </dgm:pt>
    <dgm:pt modelId="{E6B1EB8F-5E08-794F-88AC-FC9328A9C185}" type="pres">
      <dgm:prSet presAssocID="{9D9E5E23-54D1-4C61-B849-71BB1958FF5A}" presName="vert0" presStyleCnt="0">
        <dgm:presLayoutVars>
          <dgm:dir/>
          <dgm:animOne val="branch"/>
          <dgm:animLvl val="lvl"/>
        </dgm:presLayoutVars>
      </dgm:prSet>
      <dgm:spPr/>
    </dgm:pt>
    <dgm:pt modelId="{33453CF1-230E-9647-90D6-534BE78D6612}" type="pres">
      <dgm:prSet presAssocID="{E9718EA8-A7F3-4A2D-BF7F-2BC90C976AEB}" presName="thickLine" presStyleLbl="alignNode1" presStyleIdx="0" presStyleCnt="4"/>
      <dgm:spPr/>
    </dgm:pt>
    <dgm:pt modelId="{A762BEB7-01A7-D449-AD1F-EB912ABF1DF6}" type="pres">
      <dgm:prSet presAssocID="{E9718EA8-A7F3-4A2D-BF7F-2BC90C976AEB}" presName="horz1" presStyleCnt="0"/>
      <dgm:spPr/>
    </dgm:pt>
    <dgm:pt modelId="{D401CBDE-5395-2D43-B11F-B2B9C7F22964}" type="pres">
      <dgm:prSet presAssocID="{E9718EA8-A7F3-4A2D-BF7F-2BC90C976AEB}" presName="tx1" presStyleLbl="revTx" presStyleIdx="0" presStyleCnt="4"/>
      <dgm:spPr/>
    </dgm:pt>
    <dgm:pt modelId="{2E8DFAD1-154E-984D-9D3D-63A30B1E8C5E}" type="pres">
      <dgm:prSet presAssocID="{E9718EA8-A7F3-4A2D-BF7F-2BC90C976AEB}" presName="vert1" presStyleCnt="0"/>
      <dgm:spPr/>
    </dgm:pt>
    <dgm:pt modelId="{63AE6797-7668-1D43-9888-081FCA7EF7D4}" type="pres">
      <dgm:prSet presAssocID="{8299A4BB-94CC-4D65-A786-BF897770EFF6}" presName="thickLine" presStyleLbl="alignNode1" presStyleIdx="1" presStyleCnt="4"/>
      <dgm:spPr/>
    </dgm:pt>
    <dgm:pt modelId="{D6188D70-DF92-9440-8E49-6F5CEE14B6D2}" type="pres">
      <dgm:prSet presAssocID="{8299A4BB-94CC-4D65-A786-BF897770EFF6}" presName="horz1" presStyleCnt="0"/>
      <dgm:spPr/>
    </dgm:pt>
    <dgm:pt modelId="{A8016DD7-4125-8B44-8D58-51F6B2C2A3B7}" type="pres">
      <dgm:prSet presAssocID="{8299A4BB-94CC-4D65-A786-BF897770EFF6}" presName="tx1" presStyleLbl="revTx" presStyleIdx="1" presStyleCnt="4"/>
      <dgm:spPr/>
    </dgm:pt>
    <dgm:pt modelId="{583BB355-C8DF-0B4F-B84D-7EEDD2C26C6C}" type="pres">
      <dgm:prSet presAssocID="{8299A4BB-94CC-4D65-A786-BF897770EFF6}" presName="vert1" presStyleCnt="0"/>
      <dgm:spPr/>
    </dgm:pt>
    <dgm:pt modelId="{BBD8C892-8572-7D41-B28E-1A2A367E4053}" type="pres">
      <dgm:prSet presAssocID="{0BC44CEF-A271-42D1-B427-981AA4698F51}" presName="thickLine" presStyleLbl="alignNode1" presStyleIdx="2" presStyleCnt="4"/>
      <dgm:spPr/>
    </dgm:pt>
    <dgm:pt modelId="{C9F2FCCC-C9FC-874C-9A2B-BECAF0E02B34}" type="pres">
      <dgm:prSet presAssocID="{0BC44CEF-A271-42D1-B427-981AA4698F51}" presName="horz1" presStyleCnt="0"/>
      <dgm:spPr/>
    </dgm:pt>
    <dgm:pt modelId="{B7477D19-E4ED-FB4F-8E60-31C189DA2F3A}" type="pres">
      <dgm:prSet presAssocID="{0BC44CEF-A271-42D1-B427-981AA4698F51}" presName="tx1" presStyleLbl="revTx" presStyleIdx="2" presStyleCnt="4"/>
      <dgm:spPr/>
    </dgm:pt>
    <dgm:pt modelId="{4D1E42FD-FC7E-014E-990D-327ECD961645}" type="pres">
      <dgm:prSet presAssocID="{0BC44CEF-A271-42D1-B427-981AA4698F51}" presName="vert1" presStyleCnt="0"/>
      <dgm:spPr/>
    </dgm:pt>
    <dgm:pt modelId="{6C56C30A-CCAD-4B4E-A55B-3A078530105D}" type="pres">
      <dgm:prSet presAssocID="{A8A69712-169A-4D3D-AA93-945358B107D5}" presName="thickLine" presStyleLbl="alignNode1" presStyleIdx="3" presStyleCnt="4"/>
      <dgm:spPr/>
    </dgm:pt>
    <dgm:pt modelId="{B1220387-856E-F24B-BAE2-80D28E268165}" type="pres">
      <dgm:prSet presAssocID="{A8A69712-169A-4D3D-AA93-945358B107D5}" presName="horz1" presStyleCnt="0"/>
      <dgm:spPr/>
    </dgm:pt>
    <dgm:pt modelId="{E210DFD3-3A1E-FC45-8662-2AB2FC1550CB}" type="pres">
      <dgm:prSet presAssocID="{A8A69712-169A-4D3D-AA93-945358B107D5}" presName="tx1" presStyleLbl="revTx" presStyleIdx="3" presStyleCnt="4"/>
      <dgm:spPr/>
    </dgm:pt>
    <dgm:pt modelId="{A43B312E-26C3-1148-AA69-AD7056F26ABE}" type="pres">
      <dgm:prSet presAssocID="{A8A69712-169A-4D3D-AA93-945358B107D5}" presName="vert1" presStyleCnt="0"/>
      <dgm:spPr/>
    </dgm:pt>
  </dgm:ptLst>
  <dgm:cxnLst>
    <dgm:cxn modelId="{9E1DAB31-9742-47E4-B3A3-2D29DF9E39BD}" srcId="{9D9E5E23-54D1-4C61-B849-71BB1958FF5A}" destId="{A8A69712-169A-4D3D-AA93-945358B107D5}" srcOrd="3" destOrd="0" parTransId="{B56D2BC8-E031-48AA-9FBF-6EAD782223C3}" sibTransId="{79F5243B-FA6B-4EE9-92E7-FC1EC49A576D}"/>
    <dgm:cxn modelId="{3C482132-11F9-2E4F-924F-9F8B556CA29D}" type="presOf" srcId="{8299A4BB-94CC-4D65-A786-BF897770EFF6}" destId="{A8016DD7-4125-8B44-8D58-51F6B2C2A3B7}" srcOrd="0" destOrd="0" presId="urn:microsoft.com/office/officeart/2008/layout/LinedList"/>
    <dgm:cxn modelId="{B9690070-B56F-4A0E-87B8-E10A6ABA68BE}" srcId="{9D9E5E23-54D1-4C61-B849-71BB1958FF5A}" destId="{8299A4BB-94CC-4D65-A786-BF897770EFF6}" srcOrd="1" destOrd="0" parTransId="{751FD4D4-DD58-434A-A4DF-0FA5DC25E10C}" sibTransId="{75847884-619D-411E-A0F7-EB6161D83F1F}"/>
    <dgm:cxn modelId="{C080D976-0B4D-AC4D-A3E0-BC953A554E6C}" type="presOf" srcId="{E9718EA8-A7F3-4A2D-BF7F-2BC90C976AEB}" destId="{D401CBDE-5395-2D43-B11F-B2B9C7F22964}" srcOrd="0" destOrd="0" presId="urn:microsoft.com/office/officeart/2008/layout/LinedList"/>
    <dgm:cxn modelId="{EA0EB190-F83B-46E4-A839-6797404C7DB7}" srcId="{9D9E5E23-54D1-4C61-B849-71BB1958FF5A}" destId="{0BC44CEF-A271-42D1-B427-981AA4698F51}" srcOrd="2" destOrd="0" parTransId="{72BD03B0-C1E3-4D6E-BF5B-8D28FA31D4D3}" sibTransId="{F503FBAD-B50D-4A3C-A82D-8B8AE08545D9}"/>
    <dgm:cxn modelId="{2393809D-3A91-844B-8056-D98D597328C9}" type="presOf" srcId="{9D9E5E23-54D1-4C61-B849-71BB1958FF5A}" destId="{E6B1EB8F-5E08-794F-88AC-FC9328A9C185}" srcOrd="0" destOrd="0" presId="urn:microsoft.com/office/officeart/2008/layout/LinedList"/>
    <dgm:cxn modelId="{4503939D-1A00-F446-856F-970EC175F8D0}" type="presOf" srcId="{A8A69712-169A-4D3D-AA93-945358B107D5}" destId="{E210DFD3-3A1E-FC45-8662-2AB2FC1550CB}" srcOrd="0" destOrd="0" presId="urn:microsoft.com/office/officeart/2008/layout/LinedList"/>
    <dgm:cxn modelId="{F15FC8E4-73C9-4765-91F4-55265C3692BB}" srcId="{9D9E5E23-54D1-4C61-B849-71BB1958FF5A}" destId="{E9718EA8-A7F3-4A2D-BF7F-2BC90C976AEB}" srcOrd="0" destOrd="0" parTransId="{37222C1F-477D-4941-87C5-1238664D3EC9}" sibTransId="{466BEB58-30A8-4F4C-B454-BC7EC373FBDF}"/>
    <dgm:cxn modelId="{C2C00FFD-F281-E74D-890F-4209921A8129}" type="presOf" srcId="{0BC44CEF-A271-42D1-B427-981AA4698F51}" destId="{B7477D19-E4ED-FB4F-8E60-31C189DA2F3A}" srcOrd="0" destOrd="0" presId="urn:microsoft.com/office/officeart/2008/layout/LinedList"/>
    <dgm:cxn modelId="{80A195BE-DCDC-374E-AA2B-B455D326F93C}" type="presParOf" srcId="{E6B1EB8F-5E08-794F-88AC-FC9328A9C185}" destId="{33453CF1-230E-9647-90D6-534BE78D6612}" srcOrd="0" destOrd="0" presId="urn:microsoft.com/office/officeart/2008/layout/LinedList"/>
    <dgm:cxn modelId="{B4666DD4-4FAB-D048-BDDF-D40506B52CA0}" type="presParOf" srcId="{E6B1EB8F-5E08-794F-88AC-FC9328A9C185}" destId="{A762BEB7-01A7-D449-AD1F-EB912ABF1DF6}" srcOrd="1" destOrd="0" presId="urn:microsoft.com/office/officeart/2008/layout/LinedList"/>
    <dgm:cxn modelId="{55501F2F-53A0-7A40-BA38-53BE9FC3266A}" type="presParOf" srcId="{A762BEB7-01A7-D449-AD1F-EB912ABF1DF6}" destId="{D401CBDE-5395-2D43-B11F-B2B9C7F22964}" srcOrd="0" destOrd="0" presId="urn:microsoft.com/office/officeart/2008/layout/LinedList"/>
    <dgm:cxn modelId="{2E878955-3B10-2C4E-BE03-D981FC0BAE3B}" type="presParOf" srcId="{A762BEB7-01A7-D449-AD1F-EB912ABF1DF6}" destId="{2E8DFAD1-154E-984D-9D3D-63A30B1E8C5E}" srcOrd="1" destOrd="0" presId="urn:microsoft.com/office/officeart/2008/layout/LinedList"/>
    <dgm:cxn modelId="{C582D08F-78CC-F54B-A5DD-78BD99429C1E}" type="presParOf" srcId="{E6B1EB8F-5E08-794F-88AC-FC9328A9C185}" destId="{63AE6797-7668-1D43-9888-081FCA7EF7D4}" srcOrd="2" destOrd="0" presId="urn:microsoft.com/office/officeart/2008/layout/LinedList"/>
    <dgm:cxn modelId="{BEE27DCD-52E9-F046-B5DB-E65495B73A58}" type="presParOf" srcId="{E6B1EB8F-5E08-794F-88AC-FC9328A9C185}" destId="{D6188D70-DF92-9440-8E49-6F5CEE14B6D2}" srcOrd="3" destOrd="0" presId="urn:microsoft.com/office/officeart/2008/layout/LinedList"/>
    <dgm:cxn modelId="{92EA3709-536C-4F44-A282-BB8684EC5212}" type="presParOf" srcId="{D6188D70-DF92-9440-8E49-6F5CEE14B6D2}" destId="{A8016DD7-4125-8B44-8D58-51F6B2C2A3B7}" srcOrd="0" destOrd="0" presId="urn:microsoft.com/office/officeart/2008/layout/LinedList"/>
    <dgm:cxn modelId="{F9D0FB4E-011C-514A-945C-622B3EF782AC}" type="presParOf" srcId="{D6188D70-DF92-9440-8E49-6F5CEE14B6D2}" destId="{583BB355-C8DF-0B4F-B84D-7EEDD2C26C6C}" srcOrd="1" destOrd="0" presId="urn:microsoft.com/office/officeart/2008/layout/LinedList"/>
    <dgm:cxn modelId="{00DD3F62-3440-1347-81AD-6C7D4D218F81}" type="presParOf" srcId="{E6B1EB8F-5E08-794F-88AC-FC9328A9C185}" destId="{BBD8C892-8572-7D41-B28E-1A2A367E4053}" srcOrd="4" destOrd="0" presId="urn:microsoft.com/office/officeart/2008/layout/LinedList"/>
    <dgm:cxn modelId="{3CF9F75A-E942-6444-822A-1A9B84BD809E}" type="presParOf" srcId="{E6B1EB8F-5E08-794F-88AC-FC9328A9C185}" destId="{C9F2FCCC-C9FC-874C-9A2B-BECAF0E02B34}" srcOrd="5" destOrd="0" presId="urn:microsoft.com/office/officeart/2008/layout/LinedList"/>
    <dgm:cxn modelId="{E2FB7BA7-5E30-3C4B-9546-28CBAAE82253}" type="presParOf" srcId="{C9F2FCCC-C9FC-874C-9A2B-BECAF0E02B34}" destId="{B7477D19-E4ED-FB4F-8E60-31C189DA2F3A}" srcOrd="0" destOrd="0" presId="urn:microsoft.com/office/officeart/2008/layout/LinedList"/>
    <dgm:cxn modelId="{5FF40099-6A55-BE49-AD4E-423F4633C1B8}" type="presParOf" srcId="{C9F2FCCC-C9FC-874C-9A2B-BECAF0E02B34}" destId="{4D1E42FD-FC7E-014E-990D-327ECD961645}" srcOrd="1" destOrd="0" presId="urn:microsoft.com/office/officeart/2008/layout/LinedList"/>
    <dgm:cxn modelId="{5660DD81-B06E-4049-A09E-C528AE82C21E}" type="presParOf" srcId="{E6B1EB8F-5E08-794F-88AC-FC9328A9C185}" destId="{6C56C30A-CCAD-4B4E-A55B-3A078530105D}" srcOrd="6" destOrd="0" presId="urn:microsoft.com/office/officeart/2008/layout/LinedList"/>
    <dgm:cxn modelId="{D7360862-9963-004C-A184-10DF91158365}" type="presParOf" srcId="{E6B1EB8F-5E08-794F-88AC-FC9328A9C185}" destId="{B1220387-856E-F24B-BAE2-80D28E268165}" srcOrd="7" destOrd="0" presId="urn:microsoft.com/office/officeart/2008/layout/LinedList"/>
    <dgm:cxn modelId="{EA159D7F-2B14-1E4C-A7C8-92282D5FDBB6}" type="presParOf" srcId="{B1220387-856E-F24B-BAE2-80D28E268165}" destId="{E210DFD3-3A1E-FC45-8662-2AB2FC1550CB}" srcOrd="0" destOrd="0" presId="urn:microsoft.com/office/officeart/2008/layout/LinedList"/>
    <dgm:cxn modelId="{A61B6B90-969A-E743-B7EB-0E32DCDD78A5}" type="presParOf" srcId="{B1220387-856E-F24B-BAE2-80D28E268165}" destId="{A43B312E-26C3-1148-AA69-AD7056F26A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2B9DC1-8614-4778-92A6-47548CAB2DC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BA4D34-1F34-409E-8257-B33038EA20CD}">
      <dgm:prSet/>
      <dgm:spPr/>
      <dgm:t>
        <a:bodyPr/>
        <a:lstStyle/>
        <a:p>
          <a:r>
            <a:rPr lang="cs-CZ"/>
            <a:t>Fyzikální vyšetření</a:t>
          </a:r>
          <a:endParaRPr lang="en-US"/>
        </a:p>
      </dgm:t>
    </dgm:pt>
    <dgm:pt modelId="{F7789F0F-3D6B-45BE-97DF-16314DF61968}" type="parTrans" cxnId="{F85361E4-A5DB-40B7-9769-5F249094FB22}">
      <dgm:prSet/>
      <dgm:spPr/>
      <dgm:t>
        <a:bodyPr/>
        <a:lstStyle/>
        <a:p>
          <a:endParaRPr lang="en-US"/>
        </a:p>
      </dgm:t>
    </dgm:pt>
    <dgm:pt modelId="{8E70B90D-ED1C-4E08-B6E4-099BF132754A}" type="sibTrans" cxnId="{F85361E4-A5DB-40B7-9769-5F249094FB22}">
      <dgm:prSet/>
      <dgm:spPr/>
      <dgm:t>
        <a:bodyPr/>
        <a:lstStyle/>
        <a:p>
          <a:endParaRPr lang="en-US"/>
        </a:p>
      </dgm:t>
    </dgm:pt>
    <dgm:pt modelId="{8058E812-D990-4AE5-A162-046CF084FB58}">
      <dgm:prSet/>
      <dgm:spPr/>
      <dgm:t>
        <a:bodyPr/>
        <a:lstStyle/>
        <a:p>
          <a:r>
            <a:rPr lang="cs-CZ"/>
            <a:t>Rtg</a:t>
          </a:r>
          <a:endParaRPr lang="en-US"/>
        </a:p>
      </dgm:t>
    </dgm:pt>
    <dgm:pt modelId="{A6B6D0E9-A04C-4BE7-85BE-8E91D4F91A79}" type="parTrans" cxnId="{80D0CBA6-B7C1-4EBB-8004-6A26DE463821}">
      <dgm:prSet/>
      <dgm:spPr/>
      <dgm:t>
        <a:bodyPr/>
        <a:lstStyle/>
        <a:p>
          <a:endParaRPr lang="en-US"/>
        </a:p>
      </dgm:t>
    </dgm:pt>
    <dgm:pt modelId="{AD8319D8-90AE-4C90-BB38-7ACE5C69AE70}" type="sibTrans" cxnId="{80D0CBA6-B7C1-4EBB-8004-6A26DE463821}">
      <dgm:prSet/>
      <dgm:spPr/>
      <dgm:t>
        <a:bodyPr/>
        <a:lstStyle/>
        <a:p>
          <a:endParaRPr lang="en-US"/>
        </a:p>
      </dgm:t>
    </dgm:pt>
    <dgm:pt modelId="{824B5B23-8FB4-4844-B41F-E7DA9D78965E}" type="pres">
      <dgm:prSet presAssocID="{952B9DC1-8614-4778-92A6-47548CAB2DC9}" presName="vert0" presStyleCnt="0">
        <dgm:presLayoutVars>
          <dgm:dir/>
          <dgm:animOne val="branch"/>
          <dgm:animLvl val="lvl"/>
        </dgm:presLayoutVars>
      </dgm:prSet>
      <dgm:spPr/>
    </dgm:pt>
    <dgm:pt modelId="{2A2EE1AE-9310-9149-BC9F-02094C5686C4}" type="pres">
      <dgm:prSet presAssocID="{ABBA4D34-1F34-409E-8257-B33038EA20CD}" presName="thickLine" presStyleLbl="alignNode1" presStyleIdx="0" presStyleCnt="2"/>
      <dgm:spPr/>
    </dgm:pt>
    <dgm:pt modelId="{B99ABC23-227A-5E45-BBE2-86A3C3CEE2B9}" type="pres">
      <dgm:prSet presAssocID="{ABBA4D34-1F34-409E-8257-B33038EA20CD}" presName="horz1" presStyleCnt="0"/>
      <dgm:spPr/>
    </dgm:pt>
    <dgm:pt modelId="{542D19F7-F21B-3441-B9D1-D8E432EDA0A1}" type="pres">
      <dgm:prSet presAssocID="{ABBA4D34-1F34-409E-8257-B33038EA20CD}" presName="tx1" presStyleLbl="revTx" presStyleIdx="0" presStyleCnt="2"/>
      <dgm:spPr/>
    </dgm:pt>
    <dgm:pt modelId="{3E8BBE22-9AAF-0D4B-895C-2AE070B26095}" type="pres">
      <dgm:prSet presAssocID="{ABBA4D34-1F34-409E-8257-B33038EA20CD}" presName="vert1" presStyleCnt="0"/>
      <dgm:spPr/>
    </dgm:pt>
    <dgm:pt modelId="{8383D011-2A15-7340-A9D8-CD9029A1C3B9}" type="pres">
      <dgm:prSet presAssocID="{8058E812-D990-4AE5-A162-046CF084FB58}" presName="thickLine" presStyleLbl="alignNode1" presStyleIdx="1" presStyleCnt="2"/>
      <dgm:spPr/>
    </dgm:pt>
    <dgm:pt modelId="{FD16F2BA-82C0-7A44-A654-82A1F492D278}" type="pres">
      <dgm:prSet presAssocID="{8058E812-D990-4AE5-A162-046CF084FB58}" presName="horz1" presStyleCnt="0"/>
      <dgm:spPr/>
    </dgm:pt>
    <dgm:pt modelId="{23F9A7AC-D461-224F-82C6-91A23ED3E4D1}" type="pres">
      <dgm:prSet presAssocID="{8058E812-D990-4AE5-A162-046CF084FB58}" presName="tx1" presStyleLbl="revTx" presStyleIdx="1" presStyleCnt="2"/>
      <dgm:spPr/>
    </dgm:pt>
    <dgm:pt modelId="{8ABB7C4A-48D6-7A40-B968-1150CD594865}" type="pres">
      <dgm:prSet presAssocID="{8058E812-D990-4AE5-A162-046CF084FB58}" presName="vert1" presStyleCnt="0"/>
      <dgm:spPr/>
    </dgm:pt>
  </dgm:ptLst>
  <dgm:cxnLst>
    <dgm:cxn modelId="{4F6A3137-60E5-D944-8588-76C31EF3D305}" type="presOf" srcId="{952B9DC1-8614-4778-92A6-47548CAB2DC9}" destId="{824B5B23-8FB4-4844-B41F-E7DA9D78965E}" srcOrd="0" destOrd="0" presId="urn:microsoft.com/office/officeart/2008/layout/LinedList"/>
    <dgm:cxn modelId="{D81E5139-0280-D443-9C88-6870833D6B3B}" type="presOf" srcId="{8058E812-D990-4AE5-A162-046CF084FB58}" destId="{23F9A7AC-D461-224F-82C6-91A23ED3E4D1}" srcOrd="0" destOrd="0" presId="urn:microsoft.com/office/officeart/2008/layout/LinedList"/>
    <dgm:cxn modelId="{588E9375-C6C6-9840-8FFA-40951B7FAD8D}" type="presOf" srcId="{ABBA4D34-1F34-409E-8257-B33038EA20CD}" destId="{542D19F7-F21B-3441-B9D1-D8E432EDA0A1}" srcOrd="0" destOrd="0" presId="urn:microsoft.com/office/officeart/2008/layout/LinedList"/>
    <dgm:cxn modelId="{80D0CBA6-B7C1-4EBB-8004-6A26DE463821}" srcId="{952B9DC1-8614-4778-92A6-47548CAB2DC9}" destId="{8058E812-D990-4AE5-A162-046CF084FB58}" srcOrd="1" destOrd="0" parTransId="{A6B6D0E9-A04C-4BE7-85BE-8E91D4F91A79}" sibTransId="{AD8319D8-90AE-4C90-BB38-7ACE5C69AE70}"/>
    <dgm:cxn modelId="{F85361E4-A5DB-40B7-9769-5F249094FB22}" srcId="{952B9DC1-8614-4778-92A6-47548CAB2DC9}" destId="{ABBA4D34-1F34-409E-8257-B33038EA20CD}" srcOrd="0" destOrd="0" parTransId="{F7789F0F-3D6B-45BE-97DF-16314DF61968}" sibTransId="{8E70B90D-ED1C-4E08-B6E4-099BF132754A}"/>
    <dgm:cxn modelId="{23B4A509-9ED3-0F41-A62E-A0ACB4597B8A}" type="presParOf" srcId="{824B5B23-8FB4-4844-B41F-E7DA9D78965E}" destId="{2A2EE1AE-9310-9149-BC9F-02094C5686C4}" srcOrd="0" destOrd="0" presId="urn:microsoft.com/office/officeart/2008/layout/LinedList"/>
    <dgm:cxn modelId="{D254C39E-46F9-4843-820D-6BEB08D6725B}" type="presParOf" srcId="{824B5B23-8FB4-4844-B41F-E7DA9D78965E}" destId="{B99ABC23-227A-5E45-BBE2-86A3C3CEE2B9}" srcOrd="1" destOrd="0" presId="urn:microsoft.com/office/officeart/2008/layout/LinedList"/>
    <dgm:cxn modelId="{9ABFE46A-50B2-CD40-9E3B-BF2A89551F17}" type="presParOf" srcId="{B99ABC23-227A-5E45-BBE2-86A3C3CEE2B9}" destId="{542D19F7-F21B-3441-B9D1-D8E432EDA0A1}" srcOrd="0" destOrd="0" presId="urn:microsoft.com/office/officeart/2008/layout/LinedList"/>
    <dgm:cxn modelId="{C9A7859D-8D0F-2242-A35E-58730B0955C3}" type="presParOf" srcId="{B99ABC23-227A-5E45-BBE2-86A3C3CEE2B9}" destId="{3E8BBE22-9AAF-0D4B-895C-2AE070B26095}" srcOrd="1" destOrd="0" presId="urn:microsoft.com/office/officeart/2008/layout/LinedList"/>
    <dgm:cxn modelId="{7D6A22BD-55E2-8748-A048-1EF0A2FD1FA8}" type="presParOf" srcId="{824B5B23-8FB4-4844-B41F-E7DA9D78965E}" destId="{8383D011-2A15-7340-A9D8-CD9029A1C3B9}" srcOrd="2" destOrd="0" presId="urn:microsoft.com/office/officeart/2008/layout/LinedList"/>
    <dgm:cxn modelId="{2AEA07AD-6E25-3A41-84B6-0C23668AE730}" type="presParOf" srcId="{824B5B23-8FB4-4844-B41F-E7DA9D78965E}" destId="{FD16F2BA-82C0-7A44-A654-82A1F492D278}" srcOrd="3" destOrd="0" presId="urn:microsoft.com/office/officeart/2008/layout/LinedList"/>
    <dgm:cxn modelId="{4FE30B89-6AEA-FE45-8617-FD1AABC092E9}" type="presParOf" srcId="{FD16F2BA-82C0-7A44-A654-82A1F492D278}" destId="{23F9A7AC-D461-224F-82C6-91A23ED3E4D1}" srcOrd="0" destOrd="0" presId="urn:microsoft.com/office/officeart/2008/layout/LinedList"/>
    <dgm:cxn modelId="{B70ADE94-2997-524D-8777-25B01E73CE57}" type="presParOf" srcId="{FD16F2BA-82C0-7A44-A654-82A1F492D278}" destId="{8ABB7C4A-48D6-7A40-B968-1150CD5948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5031A2-4275-4079-B66D-C53ED427563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2C4603-41D5-4AE4-966C-E734FBC143E2}">
      <dgm:prSet/>
      <dgm:spPr/>
      <dgm:t>
        <a:bodyPr/>
        <a:lstStyle/>
        <a:p>
          <a:r>
            <a:rPr lang="cs-CZ"/>
            <a:t>Rehabilitace</a:t>
          </a:r>
          <a:endParaRPr lang="en-US"/>
        </a:p>
      </dgm:t>
    </dgm:pt>
    <dgm:pt modelId="{6CB0B873-BED9-472B-836E-AAB62A440D58}" type="parTrans" cxnId="{52984DC8-8558-40AC-8231-03455572914F}">
      <dgm:prSet/>
      <dgm:spPr/>
      <dgm:t>
        <a:bodyPr/>
        <a:lstStyle/>
        <a:p>
          <a:endParaRPr lang="en-US"/>
        </a:p>
      </dgm:t>
    </dgm:pt>
    <dgm:pt modelId="{F1708754-BF5A-4F87-91F0-56CD9E2EC1FC}" type="sibTrans" cxnId="{52984DC8-8558-40AC-8231-03455572914F}">
      <dgm:prSet/>
      <dgm:spPr/>
      <dgm:t>
        <a:bodyPr/>
        <a:lstStyle/>
        <a:p>
          <a:endParaRPr lang="en-US"/>
        </a:p>
      </dgm:t>
    </dgm:pt>
    <dgm:pt modelId="{B7C1721A-76D9-49CC-B52D-92E0F2C1BFE3}">
      <dgm:prSet/>
      <dgm:spPr/>
      <dgm:t>
        <a:bodyPr/>
        <a:lstStyle/>
        <a:p>
          <a:r>
            <a:rPr lang="cs-CZ"/>
            <a:t>Korzet</a:t>
          </a:r>
          <a:endParaRPr lang="en-US"/>
        </a:p>
      </dgm:t>
    </dgm:pt>
    <dgm:pt modelId="{BFA5A5D1-9DA2-4CAF-B293-A2E9985CA926}" type="parTrans" cxnId="{C7E548FF-CDA5-4A76-AD17-0FAD6234E22C}">
      <dgm:prSet/>
      <dgm:spPr/>
      <dgm:t>
        <a:bodyPr/>
        <a:lstStyle/>
        <a:p>
          <a:endParaRPr lang="en-US"/>
        </a:p>
      </dgm:t>
    </dgm:pt>
    <dgm:pt modelId="{FB1B504C-61C6-437B-9B80-C6A399BC460F}" type="sibTrans" cxnId="{C7E548FF-CDA5-4A76-AD17-0FAD6234E22C}">
      <dgm:prSet/>
      <dgm:spPr/>
      <dgm:t>
        <a:bodyPr/>
        <a:lstStyle/>
        <a:p>
          <a:endParaRPr lang="en-US"/>
        </a:p>
      </dgm:t>
    </dgm:pt>
    <dgm:pt modelId="{59D3A5F3-340C-4E66-9AEA-48C74BFDAAB6}">
      <dgm:prSet/>
      <dgm:spPr/>
      <dgm:t>
        <a:bodyPr/>
        <a:lstStyle/>
        <a:p>
          <a:r>
            <a:rPr lang="cs-CZ" dirty="0"/>
            <a:t>Operace </a:t>
          </a:r>
          <a:endParaRPr lang="en-US" dirty="0"/>
        </a:p>
      </dgm:t>
    </dgm:pt>
    <dgm:pt modelId="{4330EB44-C484-4BF9-8ED6-77D28F9FB898}" type="parTrans" cxnId="{746C08E3-C708-4A64-8F56-C5BEE05A6083}">
      <dgm:prSet/>
      <dgm:spPr/>
      <dgm:t>
        <a:bodyPr/>
        <a:lstStyle/>
        <a:p>
          <a:endParaRPr lang="en-US"/>
        </a:p>
      </dgm:t>
    </dgm:pt>
    <dgm:pt modelId="{62B13685-9056-41DB-8FF2-6A3D79DA7592}" type="sibTrans" cxnId="{746C08E3-C708-4A64-8F56-C5BEE05A6083}">
      <dgm:prSet/>
      <dgm:spPr/>
      <dgm:t>
        <a:bodyPr/>
        <a:lstStyle/>
        <a:p>
          <a:endParaRPr lang="en-US"/>
        </a:p>
      </dgm:t>
    </dgm:pt>
    <dgm:pt modelId="{A282E852-F9C5-3748-BC63-E47480F8A8C6}" type="pres">
      <dgm:prSet presAssocID="{DB5031A2-4275-4079-B66D-C53ED4275630}" presName="vert0" presStyleCnt="0">
        <dgm:presLayoutVars>
          <dgm:dir/>
          <dgm:animOne val="branch"/>
          <dgm:animLvl val="lvl"/>
        </dgm:presLayoutVars>
      </dgm:prSet>
      <dgm:spPr/>
    </dgm:pt>
    <dgm:pt modelId="{99CF8E39-E7A2-464C-ABF3-3EC1C6CB5D64}" type="pres">
      <dgm:prSet presAssocID="{142C4603-41D5-4AE4-966C-E734FBC143E2}" presName="thickLine" presStyleLbl="alignNode1" presStyleIdx="0" presStyleCnt="3"/>
      <dgm:spPr/>
    </dgm:pt>
    <dgm:pt modelId="{14A0F7A1-583D-D84E-B3C5-7DD5ED0B8A79}" type="pres">
      <dgm:prSet presAssocID="{142C4603-41D5-4AE4-966C-E734FBC143E2}" presName="horz1" presStyleCnt="0"/>
      <dgm:spPr/>
    </dgm:pt>
    <dgm:pt modelId="{C814EE64-083D-AD4B-ABC2-95CF432F7AC1}" type="pres">
      <dgm:prSet presAssocID="{142C4603-41D5-4AE4-966C-E734FBC143E2}" presName="tx1" presStyleLbl="revTx" presStyleIdx="0" presStyleCnt="3"/>
      <dgm:spPr/>
    </dgm:pt>
    <dgm:pt modelId="{B8C03A0A-060C-784C-935D-778CBF77C05D}" type="pres">
      <dgm:prSet presAssocID="{142C4603-41D5-4AE4-966C-E734FBC143E2}" presName="vert1" presStyleCnt="0"/>
      <dgm:spPr/>
    </dgm:pt>
    <dgm:pt modelId="{F21C871A-93EA-344D-B6FB-41EB651A5F71}" type="pres">
      <dgm:prSet presAssocID="{B7C1721A-76D9-49CC-B52D-92E0F2C1BFE3}" presName="thickLine" presStyleLbl="alignNode1" presStyleIdx="1" presStyleCnt="3"/>
      <dgm:spPr/>
    </dgm:pt>
    <dgm:pt modelId="{ACE87D55-E675-1042-BD30-60D7C9A19BEF}" type="pres">
      <dgm:prSet presAssocID="{B7C1721A-76D9-49CC-B52D-92E0F2C1BFE3}" presName="horz1" presStyleCnt="0"/>
      <dgm:spPr/>
    </dgm:pt>
    <dgm:pt modelId="{39BB8EE7-CD23-4D44-A793-18333CF557D2}" type="pres">
      <dgm:prSet presAssocID="{B7C1721A-76D9-49CC-B52D-92E0F2C1BFE3}" presName="tx1" presStyleLbl="revTx" presStyleIdx="1" presStyleCnt="3"/>
      <dgm:spPr/>
    </dgm:pt>
    <dgm:pt modelId="{54E0552F-D505-6145-90EA-ACBFC516EB9E}" type="pres">
      <dgm:prSet presAssocID="{B7C1721A-76D9-49CC-B52D-92E0F2C1BFE3}" presName="vert1" presStyleCnt="0"/>
      <dgm:spPr/>
    </dgm:pt>
    <dgm:pt modelId="{403AF227-3C4D-2043-9750-B13EF849E091}" type="pres">
      <dgm:prSet presAssocID="{59D3A5F3-340C-4E66-9AEA-48C74BFDAAB6}" presName="thickLine" presStyleLbl="alignNode1" presStyleIdx="2" presStyleCnt="3"/>
      <dgm:spPr/>
    </dgm:pt>
    <dgm:pt modelId="{73FAA46B-5725-3547-966E-3A77C96FDBE1}" type="pres">
      <dgm:prSet presAssocID="{59D3A5F3-340C-4E66-9AEA-48C74BFDAAB6}" presName="horz1" presStyleCnt="0"/>
      <dgm:spPr/>
    </dgm:pt>
    <dgm:pt modelId="{EF3B0B4A-5F01-AC41-A3F3-A99AE1964153}" type="pres">
      <dgm:prSet presAssocID="{59D3A5F3-340C-4E66-9AEA-48C74BFDAAB6}" presName="tx1" presStyleLbl="revTx" presStyleIdx="2" presStyleCnt="3"/>
      <dgm:spPr/>
    </dgm:pt>
    <dgm:pt modelId="{B5BF350B-93A6-D542-8C92-998D597AF293}" type="pres">
      <dgm:prSet presAssocID="{59D3A5F3-340C-4E66-9AEA-48C74BFDAAB6}" presName="vert1" presStyleCnt="0"/>
      <dgm:spPr/>
    </dgm:pt>
  </dgm:ptLst>
  <dgm:cxnLst>
    <dgm:cxn modelId="{5DFA1F2A-FBFF-C24B-B638-03E62D68748C}" type="presOf" srcId="{DB5031A2-4275-4079-B66D-C53ED4275630}" destId="{A282E852-F9C5-3748-BC63-E47480F8A8C6}" srcOrd="0" destOrd="0" presId="urn:microsoft.com/office/officeart/2008/layout/LinedList"/>
    <dgm:cxn modelId="{1396777A-8DF3-7944-92A7-45B6D46C2FC4}" type="presOf" srcId="{B7C1721A-76D9-49CC-B52D-92E0F2C1BFE3}" destId="{39BB8EE7-CD23-4D44-A793-18333CF557D2}" srcOrd="0" destOrd="0" presId="urn:microsoft.com/office/officeart/2008/layout/LinedList"/>
    <dgm:cxn modelId="{7DD37D9F-6991-0642-BD61-B4B8331A0322}" type="presOf" srcId="{59D3A5F3-340C-4E66-9AEA-48C74BFDAAB6}" destId="{EF3B0B4A-5F01-AC41-A3F3-A99AE1964153}" srcOrd="0" destOrd="0" presId="urn:microsoft.com/office/officeart/2008/layout/LinedList"/>
    <dgm:cxn modelId="{52984DC8-8558-40AC-8231-03455572914F}" srcId="{DB5031A2-4275-4079-B66D-C53ED4275630}" destId="{142C4603-41D5-4AE4-966C-E734FBC143E2}" srcOrd="0" destOrd="0" parTransId="{6CB0B873-BED9-472B-836E-AAB62A440D58}" sibTransId="{F1708754-BF5A-4F87-91F0-56CD9E2EC1FC}"/>
    <dgm:cxn modelId="{746C08E3-C708-4A64-8F56-C5BEE05A6083}" srcId="{DB5031A2-4275-4079-B66D-C53ED4275630}" destId="{59D3A5F3-340C-4E66-9AEA-48C74BFDAAB6}" srcOrd="2" destOrd="0" parTransId="{4330EB44-C484-4BF9-8ED6-77D28F9FB898}" sibTransId="{62B13685-9056-41DB-8FF2-6A3D79DA7592}"/>
    <dgm:cxn modelId="{916111F8-DB63-F44B-8C43-4F5D739CB8E3}" type="presOf" srcId="{142C4603-41D5-4AE4-966C-E734FBC143E2}" destId="{C814EE64-083D-AD4B-ABC2-95CF432F7AC1}" srcOrd="0" destOrd="0" presId="urn:microsoft.com/office/officeart/2008/layout/LinedList"/>
    <dgm:cxn modelId="{C7E548FF-CDA5-4A76-AD17-0FAD6234E22C}" srcId="{DB5031A2-4275-4079-B66D-C53ED4275630}" destId="{B7C1721A-76D9-49CC-B52D-92E0F2C1BFE3}" srcOrd="1" destOrd="0" parTransId="{BFA5A5D1-9DA2-4CAF-B293-A2E9985CA926}" sibTransId="{FB1B504C-61C6-437B-9B80-C6A399BC460F}"/>
    <dgm:cxn modelId="{E1B365C3-3F54-5A4D-BE5A-04F5FE98C6F4}" type="presParOf" srcId="{A282E852-F9C5-3748-BC63-E47480F8A8C6}" destId="{99CF8E39-E7A2-464C-ABF3-3EC1C6CB5D64}" srcOrd="0" destOrd="0" presId="urn:microsoft.com/office/officeart/2008/layout/LinedList"/>
    <dgm:cxn modelId="{C766F0E0-847F-D846-BD40-EA855959A66D}" type="presParOf" srcId="{A282E852-F9C5-3748-BC63-E47480F8A8C6}" destId="{14A0F7A1-583D-D84E-B3C5-7DD5ED0B8A79}" srcOrd="1" destOrd="0" presId="urn:microsoft.com/office/officeart/2008/layout/LinedList"/>
    <dgm:cxn modelId="{8BDD47F4-E53C-2B43-94D9-577293824526}" type="presParOf" srcId="{14A0F7A1-583D-D84E-B3C5-7DD5ED0B8A79}" destId="{C814EE64-083D-AD4B-ABC2-95CF432F7AC1}" srcOrd="0" destOrd="0" presId="urn:microsoft.com/office/officeart/2008/layout/LinedList"/>
    <dgm:cxn modelId="{77C2AE3E-3137-964A-836A-D39E48FB02ED}" type="presParOf" srcId="{14A0F7A1-583D-D84E-B3C5-7DD5ED0B8A79}" destId="{B8C03A0A-060C-784C-935D-778CBF77C05D}" srcOrd="1" destOrd="0" presId="urn:microsoft.com/office/officeart/2008/layout/LinedList"/>
    <dgm:cxn modelId="{36BDE9BC-F031-0E41-B7F3-40DB47C27BBB}" type="presParOf" srcId="{A282E852-F9C5-3748-BC63-E47480F8A8C6}" destId="{F21C871A-93EA-344D-B6FB-41EB651A5F71}" srcOrd="2" destOrd="0" presId="urn:microsoft.com/office/officeart/2008/layout/LinedList"/>
    <dgm:cxn modelId="{54D9C025-7312-EA4E-8183-C5E623B147A7}" type="presParOf" srcId="{A282E852-F9C5-3748-BC63-E47480F8A8C6}" destId="{ACE87D55-E675-1042-BD30-60D7C9A19BEF}" srcOrd="3" destOrd="0" presId="urn:microsoft.com/office/officeart/2008/layout/LinedList"/>
    <dgm:cxn modelId="{9B0740D0-72F5-EF42-A10E-723E79A74C04}" type="presParOf" srcId="{ACE87D55-E675-1042-BD30-60D7C9A19BEF}" destId="{39BB8EE7-CD23-4D44-A793-18333CF557D2}" srcOrd="0" destOrd="0" presId="urn:microsoft.com/office/officeart/2008/layout/LinedList"/>
    <dgm:cxn modelId="{C484425D-1670-0042-A6F1-7784DDF87927}" type="presParOf" srcId="{ACE87D55-E675-1042-BD30-60D7C9A19BEF}" destId="{54E0552F-D505-6145-90EA-ACBFC516EB9E}" srcOrd="1" destOrd="0" presId="urn:microsoft.com/office/officeart/2008/layout/LinedList"/>
    <dgm:cxn modelId="{7470AB15-422F-4740-B35F-FB545AA06A3D}" type="presParOf" srcId="{A282E852-F9C5-3748-BC63-E47480F8A8C6}" destId="{403AF227-3C4D-2043-9750-B13EF849E091}" srcOrd="4" destOrd="0" presId="urn:microsoft.com/office/officeart/2008/layout/LinedList"/>
    <dgm:cxn modelId="{B655C917-22B7-DE4C-BB87-7DC06134962A}" type="presParOf" srcId="{A282E852-F9C5-3748-BC63-E47480F8A8C6}" destId="{73FAA46B-5725-3547-966E-3A77C96FDBE1}" srcOrd="5" destOrd="0" presId="urn:microsoft.com/office/officeart/2008/layout/LinedList"/>
    <dgm:cxn modelId="{F5F3E706-9999-9F4F-8456-DB4813469206}" type="presParOf" srcId="{73FAA46B-5725-3547-966E-3A77C96FDBE1}" destId="{EF3B0B4A-5F01-AC41-A3F3-A99AE1964153}" srcOrd="0" destOrd="0" presId="urn:microsoft.com/office/officeart/2008/layout/LinedList"/>
    <dgm:cxn modelId="{68C1A44B-C964-DA4C-A6F5-F01DD58CA870}" type="presParOf" srcId="{73FAA46B-5725-3547-966E-3A77C96FDBE1}" destId="{B5BF350B-93A6-D542-8C92-998D597AF2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48B6C6-DF77-4F64-A490-8093E16F98C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46426A1-ADF3-4E2D-9E3B-191222CA84EB}">
      <dgm:prSet/>
      <dgm:spPr/>
      <dgm:t>
        <a:bodyPr/>
        <a:lstStyle/>
        <a:p>
          <a:r>
            <a:rPr lang="cs-CZ"/>
            <a:t>Klínovitá deformace obratlových těl</a:t>
          </a:r>
          <a:endParaRPr lang="en-US"/>
        </a:p>
      </dgm:t>
    </dgm:pt>
    <dgm:pt modelId="{B5390B67-5D12-4CAF-936B-83637F328761}" type="parTrans" cxnId="{76074443-DFDD-491F-B747-C40D5BA309C4}">
      <dgm:prSet/>
      <dgm:spPr/>
      <dgm:t>
        <a:bodyPr/>
        <a:lstStyle/>
        <a:p>
          <a:endParaRPr lang="en-US"/>
        </a:p>
      </dgm:t>
    </dgm:pt>
    <dgm:pt modelId="{A027B22C-11EC-49A1-93A7-B290F62AA736}" type="sibTrans" cxnId="{76074443-DFDD-491F-B747-C40D5BA309C4}">
      <dgm:prSet/>
      <dgm:spPr/>
      <dgm:t>
        <a:bodyPr/>
        <a:lstStyle/>
        <a:p>
          <a:endParaRPr lang="en-US"/>
        </a:p>
      </dgm:t>
    </dgm:pt>
    <dgm:pt modelId="{AB380AFC-BFEC-42D8-9792-6F64A0E77B49}">
      <dgm:prSet/>
      <dgm:spPr/>
      <dgm:t>
        <a:bodyPr/>
        <a:lstStyle/>
        <a:p>
          <a:r>
            <a:rPr lang="cs-CZ"/>
            <a:t>Měknutí kostní hmoty těla obratlů</a:t>
          </a:r>
          <a:endParaRPr lang="en-US"/>
        </a:p>
      </dgm:t>
    </dgm:pt>
    <dgm:pt modelId="{FB181C45-1A51-407F-8AD3-9DA79B59D0DE}" type="parTrans" cxnId="{3121149C-DC98-4FE5-B2F1-4C478536AAC2}">
      <dgm:prSet/>
      <dgm:spPr/>
      <dgm:t>
        <a:bodyPr/>
        <a:lstStyle/>
        <a:p>
          <a:endParaRPr lang="en-US"/>
        </a:p>
      </dgm:t>
    </dgm:pt>
    <dgm:pt modelId="{0B18436B-9E85-4C11-BBD8-5A603883E93B}" type="sibTrans" cxnId="{3121149C-DC98-4FE5-B2F1-4C478536AAC2}">
      <dgm:prSet/>
      <dgm:spPr/>
      <dgm:t>
        <a:bodyPr/>
        <a:lstStyle/>
        <a:p>
          <a:endParaRPr lang="en-US"/>
        </a:p>
      </dgm:t>
    </dgm:pt>
    <dgm:pt modelId="{F7530DDA-FAA0-4EF6-9673-DCF9C5FC9266}">
      <dgm:prSet/>
      <dgm:spPr/>
      <dgm:t>
        <a:bodyPr/>
        <a:lstStyle/>
        <a:p>
          <a:r>
            <a:rPr lang="cs-CZ"/>
            <a:t>Typický vizus – kovbojské držení</a:t>
          </a:r>
          <a:endParaRPr lang="en-US"/>
        </a:p>
      </dgm:t>
    </dgm:pt>
    <dgm:pt modelId="{6B357973-8D95-4FE6-98C3-CB212DF061B3}" type="parTrans" cxnId="{53C5F5A0-9A52-4D34-8A8F-4D32B6465065}">
      <dgm:prSet/>
      <dgm:spPr/>
      <dgm:t>
        <a:bodyPr/>
        <a:lstStyle/>
        <a:p>
          <a:endParaRPr lang="en-US"/>
        </a:p>
      </dgm:t>
    </dgm:pt>
    <dgm:pt modelId="{2B496C6C-2F56-4409-B660-FA2C6D26AC3E}" type="sibTrans" cxnId="{53C5F5A0-9A52-4D34-8A8F-4D32B6465065}">
      <dgm:prSet/>
      <dgm:spPr/>
      <dgm:t>
        <a:bodyPr/>
        <a:lstStyle/>
        <a:p>
          <a:endParaRPr lang="en-US"/>
        </a:p>
      </dgm:t>
    </dgm:pt>
    <dgm:pt modelId="{9E4D9AEC-A4BB-4872-B14D-51613870B8B0}">
      <dgm:prSet/>
      <dgm:spPr/>
      <dgm:t>
        <a:bodyPr/>
        <a:lstStyle/>
        <a:p>
          <a:r>
            <a:rPr lang="cs-CZ"/>
            <a:t>Příčina = pravděpodobně hormonální nerovnováha v pubertě</a:t>
          </a:r>
          <a:endParaRPr lang="en-US"/>
        </a:p>
      </dgm:t>
    </dgm:pt>
    <dgm:pt modelId="{4813F449-F75B-4921-B421-60CAC93D674F}" type="parTrans" cxnId="{36F6EC96-98EA-4830-B02C-8DB393DC0F78}">
      <dgm:prSet/>
      <dgm:spPr/>
      <dgm:t>
        <a:bodyPr/>
        <a:lstStyle/>
        <a:p>
          <a:endParaRPr lang="en-US"/>
        </a:p>
      </dgm:t>
    </dgm:pt>
    <dgm:pt modelId="{E393DC54-0428-4988-9EB3-11962F4F9D71}" type="sibTrans" cxnId="{36F6EC96-98EA-4830-B02C-8DB393DC0F78}">
      <dgm:prSet/>
      <dgm:spPr/>
      <dgm:t>
        <a:bodyPr/>
        <a:lstStyle/>
        <a:p>
          <a:endParaRPr lang="en-US"/>
        </a:p>
      </dgm:t>
    </dgm:pt>
    <dgm:pt modelId="{547CEF5A-2045-46AB-9977-429A5FD76E0D}" type="pres">
      <dgm:prSet presAssocID="{0C48B6C6-DF77-4F64-A490-8093E16F98C7}" presName="root" presStyleCnt="0">
        <dgm:presLayoutVars>
          <dgm:dir/>
          <dgm:resizeHandles val="exact"/>
        </dgm:presLayoutVars>
      </dgm:prSet>
      <dgm:spPr/>
    </dgm:pt>
    <dgm:pt modelId="{9C44E9D3-9DCD-4342-9936-1A55D629B20C}" type="pres">
      <dgm:prSet presAssocID="{0C48B6C6-DF77-4F64-A490-8093E16F98C7}" presName="container" presStyleCnt="0">
        <dgm:presLayoutVars>
          <dgm:dir/>
          <dgm:resizeHandles val="exact"/>
        </dgm:presLayoutVars>
      </dgm:prSet>
      <dgm:spPr/>
    </dgm:pt>
    <dgm:pt modelId="{B901EF3D-A13C-4145-BC31-C0A44ACC222A}" type="pres">
      <dgm:prSet presAssocID="{046426A1-ADF3-4E2D-9E3B-191222CA84EB}" presName="compNode" presStyleCnt="0"/>
      <dgm:spPr/>
    </dgm:pt>
    <dgm:pt modelId="{67B1856A-75EB-472B-89D8-66A8F8F106D6}" type="pres">
      <dgm:prSet presAssocID="{046426A1-ADF3-4E2D-9E3B-191222CA84EB}" presName="iconBgRect" presStyleLbl="bgShp" presStyleIdx="0" presStyleCnt="4"/>
      <dgm:spPr/>
    </dgm:pt>
    <dgm:pt modelId="{F933D702-969E-443E-B9E3-55BB56EC2B92}" type="pres">
      <dgm:prSet presAssocID="{046426A1-ADF3-4E2D-9E3B-191222CA84E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E27E75F4-0EF8-4896-9DB9-EF927FD50ED1}" type="pres">
      <dgm:prSet presAssocID="{046426A1-ADF3-4E2D-9E3B-191222CA84EB}" presName="spaceRect" presStyleCnt="0"/>
      <dgm:spPr/>
    </dgm:pt>
    <dgm:pt modelId="{4B7F4D3B-CF02-484D-A8F0-88B5A2D45F00}" type="pres">
      <dgm:prSet presAssocID="{046426A1-ADF3-4E2D-9E3B-191222CA84EB}" presName="textRect" presStyleLbl="revTx" presStyleIdx="0" presStyleCnt="4">
        <dgm:presLayoutVars>
          <dgm:chMax val="1"/>
          <dgm:chPref val="1"/>
        </dgm:presLayoutVars>
      </dgm:prSet>
      <dgm:spPr/>
    </dgm:pt>
    <dgm:pt modelId="{B38BC27B-0AF3-469F-9F66-083BCB7C3D9B}" type="pres">
      <dgm:prSet presAssocID="{A027B22C-11EC-49A1-93A7-B290F62AA736}" presName="sibTrans" presStyleLbl="sibTrans2D1" presStyleIdx="0" presStyleCnt="0"/>
      <dgm:spPr/>
    </dgm:pt>
    <dgm:pt modelId="{0B2ED641-63DC-4915-B53F-28C0436C377A}" type="pres">
      <dgm:prSet presAssocID="{AB380AFC-BFEC-42D8-9792-6F64A0E77B49}" presName="compNode" presStyleCnt="0"/>
      <dgm:spPr/>
    </dgm:pt>
    <dgm:pt modelId="{149EC80A-09E5-43F5-B895-9339C3E91B85}" type="pres">
      <dgm:prSet presAssocID="{AB380AFC-BFEC-42D8-9792-6F64A0E77B49}" presName="iconBgRect" presStyleLbl="bgShp" presStyleIdx="1" presStyleCnt="4"/>
      <dgm:spPr/>
    </dgm:pt>
    <dgm:pt modelId="{94731328-6A29-47B5-9749-F39AA7D5FE70}" type="pres">
      <dgm:prSet presAssocID="{AB380AFC-BFEC-42D8-9792-6F64A0E77B4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2260EAC-F7B7-4D80-B211-03ED47AF5926}" type="pres">
      <dgm:prSet presAssocID="{AB380AFC-BFEC-42D8-9792-6F64A0E77B49}" presName="spaceRect" presStyleCnt="0"/>
      <dgm:spPr/>
    </dgm:pt>
    <dgm:pt modelId="{2B0586A0-1D57-4BF7-86EB-AD1B38148812}" type="pres">
      <dgm:prSet presAssocID="{AB380AFC-BFEC-42D8-9792-6F64A0E77B49}" presName="textRect" presStyleLbl="revTx" presStyleIdx="1" presStyleCnt="4">
        <dgm:presLayoutVars>
          <dgm:chMax val="1"/>
          <dgm:chPref val="1"/>
        </dgm:presLayoutVars>
      </dgm:prSet>
      <dgm:spPr/>
    </dgm:pt>
    <dgm:pt modelId="{9546550A-679B-4C47-9EE0-C0289707C875}" type="pres">
      <dgm:prSet presAssocID="{0B18436B-9E85-4C11-BBD8-5A603883E93B}" presName="sibTrans" presStyleLbl="sibTrans2D1" presStyleIdx="0" presStyleCnt="0"/>
      <dgm:spPr/>
    </dgm:pt>
    <dgm:pt modelId="{77971C05-6B60-4956-8C5B-39468F152205}" type="pres">
      <dgm:prSet presAssocID="{F7530DDA-FAA0-4EF6-9673-DCF9C5FC9266}" presName="compNode" presStyleCnt="0"/>
      <dgm:spPr/>
    </dgm:pt>
    <dgm:pt modelId="{65515FA8-C807-433D-ADA2-1028B0C332E8}" type="pres">
      <dgm:prSet presAssocID="{F7530DDA-FAA0-4EF6-9673-DCF9C5FC9266}" presName="iconBgRect" presStyleLbl="bgShp" presStyleIdx="2" presStyleCnt="4"/>
      <dgm:spPr/>
    </dgm:pt>
    <dgm:pt modelId="{971B071A-F512-4534-AC4A-36855776C8B2}" type="pres">
      <dgm:prSet presAssocID="{F7530DDA-FAA0-4EF6-9673-DCF9C5FC92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02C00FE-806E-4A12-B8D0-CDEBA5BD6D7F}" type="pres">
      <dgm:prSet presAssocID="{F7530DDA-FAA0-4EF6-9673-DCF9C5FC9266}" presName="spaceRect" presStyleCnt="0"/>
      <dgm:spPr/>
    </dgm:pt>
    <dgm:pt modelId="{40ED662E-9916-454A-AE39-B35785C702C1}" type="pres">
      <dgm:prSet presAssocID="{F7530DDA-FAA0-4EF6-9673-DCF9C5FC9266}" presName="textRect" presStyleLbl="revTx" presStyleIdx="2" presStyleCnt="4">
        <dgm:presLayoutVars>
          <dgm:chMax val="1"/>
          <dgm:chPref val="1"/>
        </dgm:presLayoutVars>
      </dgm:prSet>
      <dgm:spPr/>
    </dgm:pt>
    <dgm:pt modelId="{D19B7F35-EFEC-4228-92E4-2EE3195AF303}" type="pres">
      <dgm:prSet presAssocID="{2B496C6C-2F56-4409-B660-FA2C6D26AC3E}" presName="sibTrans" presStyleLbl="sibTrans2D1" presStyleIdx="0" presStyleCnt="0"/>
      <dgm:spPr/>
    </dgm:pt>
    <dgm:pt modelId="{21680341-ED62-40C0-AB93-CACCB60C8E5F}" type="pres">
      <dgm:prSet presAssocID="{9E4D9AEC-A4BB-4872-B14D-51613870B8B0}" presName="compNode" presStyleCnt="0"/>
      <dgm:spPr/>
    </dgm:pt>
    <dgm:pt modelId="{D1899B12-1E9C-4D27-B133-5FF6DAC1437B}" type="pres">
      <dgm:prSet presAssocID="{9E4D9AEC-A4BB-4872-B14D-51613870B8B0}" presName="iconBgRect" presStyleLbl="bgShp" presStyleIdx="3" presStyleCnt="4"/>
      <dgm:spPr/>
    </dgm:pt>
    <dgm:pt modelId="{9A41CC44-DCF8-4989-84B7-0E40F668CAF0}" type="pres">
      <dgm:prSet presAssocID="{9E4D9AEC-A4BB-4872-B14D-51613870B8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A1812B2-FC0E-4E9B-8C1A-C0852A4AF0E1}" type="pres">
      <dgm:prSet presAssocID="{9E4D9AEC-A4BB-4872-B14D-51613870B8B0}" presName="spaceRect" presStyleCnt="0"/>
      <dgm:spPr/>
    </dgm:pt>
    <dgm:pt modelId="{282C1733-3494-46D7-A2FC-D0A917A031A8}" type="pres">
      <dgm:prSet presAssocID="{9E4D9AEC-A4BB-4872-B14D-51613870B8B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0836F24-1E9A-4273-A6A0-D142D52C524A}" type="presOf" srcId="{F7530DDA-FAA0-4EF6-9673-DCF9C5FC9266}" destId="{40ED662E-9916-454A-AE39-B35785C702C1}" srcOrd="0" destOrd="0" presId="urn:microsoft.com/office/officeart/2018/2/layout/IconCircleList"/>
    <dgm:cxn modelId="{81E86527-484E-4D79-8CE0-E52B7D7E1770}" type="presOf" srcId="{0C48B6C6-DF77-4F64-A490-8093E16F98C7}" destId="{547CEF5A-2045-46AB-9977-429A5FD76E0D}" srcOrd="0" destOrd="0" presId="urn:microsoft.com/office/officeart/2018/2/layout/IconCircleList"/>
    <dgm:cxn modelId="{76074443-DFDD-491F-B747-C40D5BA309C4}" srcId="{0C48B6C6-DF77-4F64-A490-8093E16F98C7}" destId="{046426A1-ADF3-4E2D-9E3B-191222CA84EB}" srcOrd="0" destOrd="0" parTransId="{B5390B67-5D12-4CAF-936B-83637F328761}" sibTransId="{A027B22C-11EC-49A1-93A7-B290F62AA736}"/>
    <dgm:cxn modelId="{DE70CE56-D95A-45C5-AA76-009B661F965A}" type="presOf" srcId="{9E4D9AEC-A4BB-4872-B14D-51613870B8B0}" destId="{282C1733-3494-46D7-A2FC-D0A917A031A8}" srcOrd="0" destOrd="0" presId="urn:microsoft.com/office/officeart/2018/2/layout/IconCircleList"/>
    <dgm:cxn modelId="{36F6EC96-98EA-4830-B02C-8DB393DC0F78}" srcId="{0C48B6C6-DF77-4F64-A490-8093E16F98C7}" destId="{9E4D9AEC-A4BB-4872-B14D-51613870B8B0}" srcOrd="3" destOrd="0" parTransId="{4813F449-F75B-4921-B421-60CAC93D674F}" sibTransId="{E393DC54-0428-4988-9EB3-11962F4F9D71}"/>
    <dgm:cxn modelId="{3121149C-DC98-4FE5-B2F1-4C478536AAC2}" srcId="{0C48B6C6-DF77-4F64-A490-8093E16F98C7}" destId="{AB380AFC-BFEC-42D8-9792-6F64A0E77B49}" srcOrd="1" destOrd="0" parTransId="{FB181C45-1A51-407F-8AD3-9DA79B59D0DE}" sibTransId="{0B18436B-9E85-4C11-BBD8-5A603883E93B}"/>
    <dgm:cxn modelId="{7C70749E-A821-4155-B501-78365412132E}" type="presOf" srcId="{0B18436B-9E85-4C11-BBD8-5A603883E93B}" destId="{9546550A-679B-4C47-9EE0-C0289707C875}" srcOrd="0" destOrd="0" presId="urn:microsoft.com/office/officeart/2018/2/layout/IconCircleList"/>
    <dgm:cxn modelId="{53C5F5A0-9A52-4D34-8A8F-4D32B6465065}" srcId="{0C48B6C6-DF77-4F64-A490-8093E16F98C7}" destId="{F7530DDA-FAA0-4EF6-9673-DCF9C5FC9266}" srcOrd="2" destOrd="0" parTransId="{6B357973-8D95-4FE6-98C3-CB212DF061B3}" sibTransId="{2B496C6C-2F56-4409-B660-FA2C6D26AC3E}"/>
    <dgm:cxn modelId="{4A3C87A1-D39E-40B6-8742-F5F10E3ED6A6}" type="presOf" srcId="{046426A1-ADF3-4E2D-9E3B-191222CA84EB}" destId="{4B7F4D3B-CF02-484D-A8F0-88B5A2D45F00}" srcOrd="0" destOrd="0" presId="urn:microsoft.com/office/officeart/2018/2/layout/IconCircleList"/>
    <dgm:cxn modelId="{59CBF8A3-D79E-4282-BB68-52CBC7D383C8}" type="presOf" srcId="{AB380AFC-BFEC-42D8-9792-6F64A0E77B49}" destId="{2B0586A0-1D57-4BF7-86EB-AD1B38148812}" srcOrd="0" destOrd="0" presId="urn:microsoft.com/office/officeart/2018/2/layout/IconCircleList"/>
    <dgm:cxn modelId="{C855C5B0-692D-4B6C-8FD2-DB1C986FB59A}" type="presOf" srcId="{2B496C6C-2F56-4409-B660-FA2C6D26AC3E}" destId="{D19B7F35-EFEC-4228-92E4-2EE3195AF303}" srcOrd="0" destOrd="0" presId="urn:microsoft.com/office/officeart/2018/2/layout/IconCircleList"/>
    <dgm:cxn modelId="{00A149FC-51FB-431A-8146-A565B293CDE9}" type="presOf" srcId="{A027B22C-11EC-49A1-93A7-B290F62AA736}" destId="{B38BC27B-0AF3-469F-9F66-083BCB7C3D9B}" srcOrd="0" destOrd="0" presId="urn:microsoft.com/office/officeart/2018/2/layout/IconCircleList"/>
    <dgm:cxn modelId="{496A8C70-75A0-498A-8D34-94B781916705}" type="presParOf" srcId="{547CEF5A-2045-46AB-9977-429A5FD76E0D}" destId="{9C44E9D3-9DCD-4342-9936-1A55D629B20C}" srcOrd="0" destOrd="0" presId="urn:microsoft.com/office/officeart/2018/2/layout/IconCircleList"/>
    <dgm:cxn modelId="{2FAE5A29-29E0-43A5-A6DD-22816E09A319}" type="presParOf" srcId="{9C44E9D3-9DCD-4342-9936-1A55D629B20C}" destId="{B901EF3D-A13C-4145-BC31-C0A44ACC222A}" srcOrd="0" destOrd="0" presId="urn:microsoft.com/office/officeart/2018/2/layout/IconCircleList"/>
    <dgm:cxn modelId="{D869E507-1E70-4BE2-BB49-50F7883CB413}" type="presParOf" srcId="{B901EF3D-A13C-4145-BC31-C0A44ACC222A}" destId="{67B1856A-75EB-472B-89D8-66A8F8F106D6}" srcOrd="0" destOrd="0" presId="urn:microsoft.com/office/officeart/2018/2/layout/IconCircleList"/>
    <dgm:cxn modelId="{6216A3FB-CC8A-4379-B69F-F928C04716E2}" type="presParOf" srcId="{B901EF3D-A13C-4145-BC31-C0A44ACC222A}" destId="{F933D702-969E-443E-B9E3-55BB56EC2B92}" srcOrd="1" destOrd="0" presId="urn:microsoft.com/office/officeart/2018/2/layout/IconCircleList"/>
    <dgm:cxn modelId="{E3A70220-864B-482D-82C3-24F40E01D177}" type="presParOf" srcId="{B901EF3D-A13C-4145-BC31-C0A44ACC222A}" destId="{E27E75F4-0EF8-4896-9DB9-EF927FD50ED1}" srcOrd="2" destOrd="0" presId="urn:microsoft.com/office/officeart/2018/2/layout/IconCircleList"/>
    <dgm:cxn modelId="{4023C4CF-D121-4548-8201-4A774F7E0405}" type="presParOf" srcId="{B901EF3D-A13C-4145-BC31-C0A44ACC222A}" destId="{4B7F4D3B-CF02-484D-A8F0-88B5A2D45F00}" srcOrd="3" destOrd="0" presId="urn:microsoft.com/office/officeart/2018/2/layout/IconCircleList"/>
    <dgm:cxn modelId="{BF2FEF8D-2A86-4967-8D98-B8470B2AE087}" type="presParOf" srcId="{9C44E9D3-9DCD-4342-9936-1A55D629B20C}" destId="{B38BC27B-0AF3-469F-9F66-083BCB7C3D9B}" srcOrd="1" destOrd="0" presId="urn:microsoft.com/office/officeart/2018/2/layout/IconCircleList"/>
    <dgm:cxn modelId="{B15928A0-7AD3-4A56-8831-36B2EC54AAED}" type="presParOf" srcId="{9C44E9D3-9DCD-4342-9936-1A55D629B20C}" destId="{0B2ED641-63DC-4915-B53F-28C0436C377A}" srcOrd="2" destOrd="0" presId="urn:microsoft.com/office/officeart/2018/2/layout/IconCircleList"/>
    <dgm:cxn modelId="{26094F90-134F-4EC5-A95A-C8FCA4B980A4}" type="presParOf" srcId="{0B2ED641-63DC-4915-B53F-28C0436C377A}" destId="{149EC80A-09E5-43F5-B895-9339C3E91B85}" srcOrd="0" destOrd="0" presId="urn:microsoft.com/office/officeart/2018/2/layout/IconCircleList"/>
    <dgm:cxn modelId="{D9A3D4F5-E929-46BC-9C9C-E3697D492F50}" type="presParOf" srcId="{0B2ED641-63DC-4915-B53F-28C0436C377A}" destId="{94731328-6A29-47B5-9749-F39AA7D5FE70}" srcOrd="1" destOrd="0" presId="urn:microsoft.com/office/officeart/2018/2/layout/IconCircleList"/>
    <dgm:cxn modelId="{7B16BE81-FC07-409D-A5BE-37C20D447469}" type="presParOf" srcId="{0B2ED641-63DC-4915-B53F-28C0436C377A}" destId="{92260EAC-F7B7-4D80-B211-03ED47AF5926}" srcOrd="2" destOrd="0" presId="urn:microsoft.com/office/officeart/2018/2/layout/IconCircleList"/>
    <dgm:cxn modelId="{0EEA0DAD-8AB4-4EC2-B5FE-6E2D804AD186}" type="presParOf" srcId="{0B2ED641-63DC-4915-B53F-28C0436C377A}" destId="{2B0586A0-1D57-4BF7-86EB-AD1B38148812}" srcOrd="3" destOrd="0" presId="urn:microsoft.com/office/officeart/2018/2/layout/IconCircleList"/>
    <dgm:cxn modelId="{8CC8112D-7037-4202-91C3-35063A8D2C0D}" type="presParOf" srcId="{9C44E9D3-9DCD-4342-9936-1A55D629B20C}" destId="{9546550A-679B-4C47-9EE0-C0289707C875}" srcOrd="3" destOrd="0" presId="urn:microsoft.com/office/officeart/2018/2/layout/IconCircleList"/>
    <dgm:cxn modelId="{2A62CBE9-4810-434E-B7FC-7C680033D507}" type="presParOf" srcId="{9C44E9D3-9DCD-4342-9936-1A55D629B20C}" destId="{77971C05-6B60-4956-8C5B-39468F152205}" srcOrd="4" destOrd="0" presId="urn:microsoft.com/office/officeart/2018/2/layout/IconCircleList"/>
    <dgm:cxn modelId="{5CF9D670-0468-4C76-B732-BEED214C5D31}" type="presParOf" srcId="{77971C05-6B60-4956-8C5B-39468F152205}" destId="{65515FA8-C807-433D-ADA2-1028B0C332E8}" srcOrd="0" destOrd="0" presId="urn:microsoft.com/office/officeart/2018/2/layout/IconCircleList"/>
    <dgm:cxn modelId="{1E1D8667-7510-4739-A526-B3CC92EE95EA}" type="presParOf" srcId="{77971C05-6B60-4956-8C5B-39468F152205}" destId="{971B071A-F512-4534-AC4A-36855776C8B2}" srcOrd="1" destOrd="0" presId="urn:microsoft.com/office/officeart/2018/2/layout/IconCircleList"/>
    <dgm:cxn modelId="{033D78F0-3643-48A5-BA0A-5C39F36688A9}" type="presParOf" srcId="{77971C05-6B60-4956-8C5B-39468F152205}" destId="{202C00FE-806E-4A12-B8D0-CDEBA5BD6D7F}" srcOrd="2" destOrd="0" presId="urn:microsoft.com/office/officeart/2018/2/layout/IconCircleList"/>
    <dgm:cxn modelId="{EA574712-1FEC-4878-B64F-CA921A37C706}" type="presParOf" srcId="{77971C05-6B60-4956-8C5B-39468F152205}" destId="{40ED662E-9916-454A-AE39-B35785C702C1}" srcOrd="3" destOrd="0" presId="urn:microsoft.com/office/officeart/2018/2/layout/IconCircleList"/>
    <dgm:cxn modelId="{5EFF9CEB-DC9F-41E6-9622-3CD2EC92BA9B}" type="presParOf" srcId="{9C44E9D3-9DCD-4342-9936-1A55D629B20C}" destId="{D19B7F35-EFEC-4228-92E4-2EE3195AF303}" srcOrd="5" destOrd="0" presId="urn:microsoft.com/office/officeart/2018/2/layout/IconCircleList"/>
    <dgm:cxn modelId="{3FB39611-E261-4E83-A45E-2805FC93D121}" type="presParOf" srcId="{9C44E9D3-9DCD-4342-9936-1A55D629B20C}" destId="{21680341-ED62-40C0-AB93-CACCB60C8E5F}" srcOrd="6" destOrd="0" presId="urn:microsoft.com/office/officeart/2018/2/layout/IconCircleList"/>
    <dgm:cxn modelId="{17224216-76BD-4C8D-B328-17FB2867BFF8}" type="presParOf" srcId="{21680341-ED62-40C0-AB93-CACCB60C8E5F}" destId="{D1899B12-1E9C-4D27-B133-5FF6DAC1437B}" srcOrd="0" destOrd="0" presId="urn:microsoft.com/office/officeart/2018/2/layout/IconCircleList"/>
    <dgm:cxn modelId="{B23F4DDB-B603-4B24-B8DB-4340753BF350}" type="presParOf" srcId="{21680341-ED62-40C0-AB93-CACCB60C8E5F}" destId="{9A41CC44-DCF8-4989-84B7-0E40F668CAF0}" srcOrd="1" destOrd="0" presId="urn:microsoft.com/office/officeart/2018/2/layout/IconCircleList"/>
    <dgm:cxn modelId="{E7BF0B28-7FB9-4733-BCE9-794671BD72E0}" type="presParOf" srcId="{21680341-ED62-40C0-AB93-CACCB60C8E5F}" destId="{3A1812B2-FC0E-4E9B-8C1A-C0852A4AF0E1}" srcOrd="2" destOrd="0" presId="urn:microsoft.com/office/officeart/2018/2/layout/IconCircleList"/>
    <dgm:cxn modelId="{2ABFC3EB-5611-4335-92A5-BACE237187BD}" type="presParOf" srcId="{21680341-ED62-40C0-AB93-CACCB60C8E5F}" destId="{282C1733-3494-46D7-A2FC-D0A917A031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883837-F6E8-4B80-B737-20A55A670B7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2B6663-2FA1-4DA0-83F3-ED2B81240EED}">
      <dgm:prSet/>
      <dgm:spPr/>
      <dgm:t>
        <a:bodyPr/>
        <a:lstStyle/>
        <a:p>
          <a:r>
            <a:rPr lang="cs-CZ"/>
            <a:t>Onemocnění meziobratlových kloubů a obratlových těl</a:t>
          </a:r>
          <a:endParaRPr lang="en-US"/>
        </a:p>
      </dgm:t>
    </dgm:pt>
    <dgm:pt modelId="{DC3FB6CF-8F24-4C2B-A728-DBCC3B48507C}" type="parTrans" cxnId="{FD9F4256-6BDA-41A5-93F0-3FDC0691AA56}">
      <dgm:prSet/>
      <dgm:spPr/>
      <dgm:t>
        <a:bodyPr/>
        <a:lstStyle/>
        <a:p>
          <a:endParaRPr lang="en-US"/>
        </a:p>
      </dgm:t>
    </dgm:pt>
    <dgm:pt modelId="{7681A248-8EB1-42AF-8BA4-2388C9934A78}" type="sibTrans" cxnId="{FD9F4256-6BDA-41A5-93F0-3FDC0691AA56}">
      <dgm:prSet/>
      <dgm:spPr/>
      <dgm:t>
        <a:bodyPr/>
        <a:lstStyle/>
        <a:p>
          <a:endParaRPr lang="en-US"/>
        </a:p>
      </dgm:t>
    </dgm:pt>
    <dgm:pt modelId="{96A88FEB-158F-416E-99AB-D2F3EB722C4B}">
      <dgm:prSet/>
      <dgm:spPr/>
      <dgm:t>
        <a:bodyPr/>
        <a:lstStyle/>
        <a:p>
          <a:r>
            <a:rPr lang="cs-CZ"/>
            <a:t>Tvorba výrůstků</a:t>
          </a:r>
          <a:endParaRPr lang="en-US"/>
        </a:p>
      </dgm:t>
    </dgm:pt>
    <dgm:pt modelId="{7BEE0015-E9F9-4169-9BFF-45893AC9F2C3}" type="parTrans" cxnId="{3ACEAEA3-DE4C-4DE2-9192-DC416CBD3834}">
      <dgm:prSet/>
      <dgm:spPr/>
      <dgm:t>
        <a:bodyPr/>
        <a:lstStyle/>
        <a:p>
          <a:endParaRPr lang="en-US"/>
        </a:p>
      </dgm:t>
    </dgm:pt>
    <dgm:pt modelId="{D077A6ED-F373-4883-8CC8-97047EA235B8}" type="sibTrans" cxnId="{3ACEAEA3-DE4C-4DE2-9192-DC416CBD3834}">
      <dgm:prSet/>
      <dgm:spPr/>
      <dgm:t>
        <a:bodyPr/>
        <a:lstStyle/>
        <a:p>
          <a:endParaRPr lang="en-US"/>
        </a:p>
      </dgm:t>
    </dgm:pt>
    <dgm:pt modelId="{E01DB5C0-5209-4F9F-9447-CDB3CA95D58C}">
      <dgm:prSet/>
      <dgm:spPr/>
      <dgm:t>
        <a:bodyPr/>
        <a:lstStyle/>
        <a:p>
          <a:r>
            <a:rPr lang="cs-CZ"/>
            <a:t>Idiopatické onemocnění</a:t>
          </a:r>
          <a:endParaRPr lang="en-US"/>
        </a:p>
      </dgm:t>
    </dgm:pt>
    <dgm:pt modelId="{F9BE3748-6354-4E8B-A45E-4E2FE32ED52C}" type="parTrans" cxnId="{1DC7435C-42F1-4C7B-9C45-DF65FE899E49}">
      <dgm:prSet/>
      <dgm:spPr/>
      <dgm:t>
        <a:bodyPr/>
        <a:lstStyle/>
        <a:p>
          <a:endParaRPr lang="en-US"/>
        </a:p>
      </dgm:t>
    </dgm:pt>
    <dgm:pt modelId="{3B09245F-E146-4BAC-AB4D-178B4FFF0A48}" type="sibTrans" cxnId="{1DC7435C-42F1-4C7B-9C45-DF65FE899E49}">
      <dgm:prSet/>
      <dgm:spPr/>
      <dgm:t>
        <a:bodyPr/>
        <a:lstStyle/>
        <a:p>
          <a:endParaRPr lang="en-US"/>
        </a:p>
      </dgm:t>
    </dgm:pt>
    <dgm:pt modelId="{92CBF177-8E30-4306-94D6-24177006D1FD}">
      <dgm:prSet/>
      <dgm:spPr/>
      <dgm:t>
        <a:bodyPr/>
        <a:lstStyle/>
        <a:p>
          <a:r>
            <a:rPr lang="cs-CZ"/>
            <a:t>Přetížení páteře</a:t>
          </a:r>
          <a:endParaRPr lang="en-US"/>
        </a:p>
      </dgm:t>
    </dgm:pt>
    <dgm:pt modelId="{4BAAE1B8-5A75-4D1A-8550-54262F464280}" type="parTrans" cxnId="{653EF43C-B59F-4351-AA21-3CC00930285E}">
      <dgm:prSet/>
      <dgm:spPr/>
      <dgm:t>
        <a:bodyPr/>
        <a:lstStyle/>
        <a:p>
          <a:endParaRPr lang="en-US"/>
        </a:p>
      </dgm:t>
    </dgm:pt>
    <dgm:pt modelId="{AE5642EC-512F-4DF4-8DE5-EC1390A0CE0F}" type="sibTrans" cxnId="{653EF43C-B59F-4351-AA21-3CC00930285E}">
      <dgm:prSet/>
      <dgm:spPr/>
      <dgm:t>
        <a:bodyPr/>
        <a:lstStyle/>
        <a:p>
          <a:endParaRPr lang="en-US"/>
        </a:p>
      </dgm:t>
    </dgm:pt>
    <dgm:pt modelId="{F64B4493-1C5F-4DCD-B0BC-C48AB4CDBF19}">
      <dgm:prSet/>
      <dgm:spPr/>
      <dgm:t>
        <a:bodyPr/>
        <a:lstStyle/>
        <a:p>
          <a:r>
            <a:rPr lang="cs-CZ"/>
            <a:t>Úraz</a:t>
          </a:r>
          <a:endParaRPr lang="en-US"/>
        </a:p>
      </dgm:t>
    </dgm:pt>
    <dgm:pt modelId="{8886C4B6-87B9-4346-AC7E-6AF0E2CC956B}" type="parTrans" cxnId="{5DFBD22D-15C9-413D-81B2-254151D74776}">
      <dgm:prSet/>
      <dgm:spPr/>
      <dgm:t>
        <a:bodyPr/>
        <a:lstStyle/>
        <a:p>
          <a:endParaRPr lang="en-US"/>
        </a:p>
      </dgm:t>
    </dgm:pt>
    <dgm:pt modelId="{B43E4043-16D0-4E4F-AC2C-3D2A0FCE654A}" type="sibTrans" cxnId="{5DFBD22D-15C9-413D-81B2-254151D74776}">
      <dgm:prSet/>
      <dgm:spPr/>
      <dgm:t>
        <a:bodyPr/>
        <a:lstStyle/>
        <a:p>
          <a:endParaRPr lang="en-US"/>
        </a:p>
      </dgm:t>
    </dgm:pt>
    <dgm:pt modelId="{06119BCD-B4C7-45F8-BD27-CAD17D01E813}">
      <dgm:prSet/>
      <dgm:spPr/>
      <dgm:t>
        <a:bodyPr/>
        <a:lstStyle/>
        <a:p>
          <a:r>
            <a:rPr lang="cs-CZ"/>
            <a:t>Etylismus, kouření</a:t>
          </a:r>
          <a:endParaRPr lang="en-US"/>
        </a:p>
      </dgm:t>
    </dgm:pt>
    <dgm:pt modelId="{B0C470AE-9D75-440B-AFED-79031E203000}" type="parTrans" cxnId="{4B6ED8BC-FBF5-4660-BCF2-D2191DB0E2CC}">
      <dgm:prSet/>
      <dgm:spPr/>
      <dgm:t>
        <a:bodyPr/>
        <a:lstStyle/>
        <a:p>
          <a:endParaRPr lang="en-US"/>
        </a:p>
      </dgm:t>
    </dgm:pt>
    <dgm:pt modelId="{5E190051-C5D2-4B75-8C05-5808055198A2}" type="sibTrans" cxnId="{4B6ED8BC-FBF5-4660-BCF2-D2191DB0E2CC}">
      <dgm:prSet/>
      <dgm:spPr/>
      <dgm:t>
        <a:bodyPr/>
        <a:lstStyle/>
        <a:p>
          <a:endParaRPr lang="en-US"/>
        </a:p>
      </dgm:t>
    </dgm:pt>
    <dgm:pt modelId="{04054AF6-1499-E647-AE5E-1997B8EB387E}" type="pres">
      <dgm:prSet presAssocID="{5D883837-F6E8-4B80-B737-20A55A670B74}" presName="diagram" presStyleCnt="0">
        <dgm:presLayoutVars>
          <dgm:dir/>
          <dgm:resizeHandles val="exact"/>
        </dgm:presLayoutVars>
      </dgm:prSet>
      <dgm:spPr/>
    </dgm:pt>
    <dgm:pt modelId="{3CE90FE3-3B23-044D-B9FA-921622C04E09}" type="pres">
      <dgm:prSet presAssocID="{602B6663-2FA1-4DA0-83F3-ED2B81240EED}" presName="node" presStyleLbl="node1" presStyleIdx="0" presStyleCnt="6">
        <dgm:presLayoutVars>
          <dgm:bulletEnabled val="1"/>
        </dgm:presLayoutVars>
      </dgm:prSet>
      <dgm:spPr/>
    </dgm:pt>
    <dgm:pt modelId="{88CCA8A2-25FD-0148-9248-EE45D071DD57}" type="pres">
      <dgm:prSet presAssocID="{7681A248-8EB1-42AF-8BA4-2388C9934A78}" presName="sibTrans" presStyleCnt="0"/>
      <dgm:spPr/>
    </dgm:pt>
    <dgm:pt modelId="{4FA7B064-758A-9648-A413-20036FDF28B3}" type="pres">
      <dgm:prSet presAssocID="{96A88FEB-158F-416E-99AB-D2F3EB722C4B}" presName="node" presStyleLbl="node1" presStyleIdx="1" presStyleCnt="6">
        <dgm:presLayoutVars>
          <dgm:bulletEnabled val="1"/>
        </dgm:presLayoutVars>
      </dgm:prSet>
      <dgm:spPr/>
    </dgm:pt>
    <dgm:pt modelId="{63491ACA-77E8-1541-AA9E-C6B3A94CAD85}" type="pres">
      <dgm:prSet presAssocID="{D077A6ED-F373-4883-8CC8-97047EA235B8}" presName="sibTrans" presStyleCnt="0"/>
      <dgm:spPr/>
    </dgm:pt>
    <dgm:pt modelId="{7E29C0D2-1A08-BA45-9E18-1219305B8311}" type="pres">
      <dgm:prSet presAssocID="{E01DB5C0-5209-4F9F-9447-CDB3CA95D58C}" presName="node" presStyleLbl="node1" presStyleIdx="2" presStyleCnt="6">
        <dgm:presLayoutVars>
          <dgm:bulletEnabled val="1"/>
        </dgm:presLayoutVars>
      </dgm:prSet>
      <dgm:spPr/>
    </dgm:pt>
    <dgm:pt modelId="{A31FD632-ADB6-CD4B-B8BD-B6527F57E1F6}" type="pres">
      <dgm:prSet presAssocID="{3B09245F-E146-4BAC-AB4D-178B4FFF0A48}" presName="sibTrans" presStyleCnt="0"/>
      <dgm:spPr/>
    </dgm:pt>
    <dgm:pt modelId="{2C5F754F-AEDF-3149-BE55-521F5050922D}" type="pres">
      <dgm:prSet presAssocID="{92CBF177-8E30-4306-94D6-24177006D1FD}" presName="node" presStyleLbl="node1" presStyleIdx="3" presStyleCnt="6">
        <dgm:presLayoutVars>
          <dgm:bulletEnabled val="1"/>
        </dgm:presLayoutVars>
      </dgm:prSet>
      <dgm:spPr/>
    </dgm:pt>
    <dgm:pt modelId="{DF1123BF-F148-3C4F-8621-75E7ECE98BB7}" type="pres">
      <dgm:prSet presAssocID="{AE5642EC-512F-4DF4-8DE5-EC1390A0CE0F}" presName="sibTrans" presStyleCnt="0"/>
      <dgm:spPr/>
    </dgm:pt>
    <dgm:pt modelId="{1D33E641-F6E1-2048-B22A-556298C5FF89}" type="pres">
      <dgm:prSet presAssocID="{F64B4493-1C5F-4DCD-B0BC-C48AB4CDBF19}" presName="node" presStyleLbl="node1" presStyleIdx="4" presStyleCnt="6">
        <dgm:presLayoutVars>
          <dgm:bulletEnabled val="1"/>
        </dgm:presLayoutVars>
      </dgm:prSet>
      <dgm:spPr/>
    </dgm:pt>
    <dgm:pt modelId="{6777615D-2C27-0E44-B3FF-5B5AE9F564F6}" type="pres">
      <dgm:prSet presAssocID="{B43E4043-16D0-4E4F-AC2C-3D2A0FCE654A}" presName="sibTrans" presStyleCnt="0"/>
      <dgm:spPr/>
    </dgm:pt>
    <dgm:pt modelId="{93A7FAB2-FBF5-5A47-A2C9-93590AE7AE77}" type="pres">
      <dgm:prSet presAssocID="{06119BCD-B4C7-45F8-BD27-CAD17D01E813}" presName="node" presStyleLbl="node1" presStyleIdx="5" presStyleCnt="6">
        <dgm:presLayoutVars>
          <dgm:bulletEnabled val="1"/>
        </dgm:presLayoutVars>
      </dgm:prSet>
      <dgm:spPr/>
    </dgm:pt>
  </dgm:ptLst>
  <dgm:cxnLst>
    <dgm:cxn modelId="{5DFBD22D-15C9-413D-81B2-254151D74776}" srcId="{5D883837-F6E8-4B80-B737-20A55A670B74}" destId="{F64B4493-1C5F-4DCD-B0BC-C48AB4CDBF19}" srcOrd="4" destOrd="0" parTransId="{8886C4B6-87B9-4346-AC7E-6AF0E2CC956B}" sibTransId="{B43E4043-16D0-4E4F-AC2C-3D2A0FCE654A}"/>
    <dgm:cxn modelId="{0B508934-000A-7046-A17F-AA70C5DE388A}" type="presOf" srcId="{602B6663-2FA1-4DA0-83F3-ED2B81240EED}" destId="{3CE90FE3-3B23-044D-B9FA-921622C04E09}" srcOrd="0" destOrd="0" presId="urn:microsoft.com/office/officeart/2005/8/layout/default"/>
    <dgm:cxn modelId="{FB779039-42AF-FD4B-946D-28F4202F45A2}" type="presOf" srcId="{E01DB5C0-5209-4F9F-9447-CDB3CA95D58C}" destId="{7E29C0D2-1A08-BA45-9E18-1219305B8311}" srcOrd="0" destOrd="0" presId="urn:microsoft.com/office/officeart/2005/8/layout/default"/>
    <dgm:cxn modelId="{653EF43C-B59F-4351-AA21-3CC00930285E}" srcId="{5D883837-F6E8-4B80-B737-20A55A670B74}" destId="{92CBF177-8E30-4306-94D6-24177006D1FD}" srcOrd="3" destOrd="0" parTransId="{4BAAE1B8-5A75-4D1A-8550-54262F464280}" sibTransId="{AE5642EC-512F-4DF4-8DE5-EC1390A0CE0F}"/>
    <dgm:cxn modelId="{FD9F4256-6BDA-41A5-93F0-3FDC0691AA56}" srcId="{5D883837-F6E8-4B80-B737-20A55A670B74}" destId="{602B6663-2FA1-4DA0-83F3-ED2B81240EED}" srcOrd="0" destOrd="0" parTransId="{DC3FB6CF-8F24-4C2B-A728-DBCC3B48507C}" sibTransId="{7681A248-8EB1-42AF-8BA4-2388C9934A78}"/>
    <dgm:cxn modelId="{1DC7435C-42F1-4C7B-9C45-DF65FE899E49}" srcId="{5D883837-F6E8-4B80-B737-20A55A670B74}" destId="{E01DB5C0-5209-4F9F-9447-CDB3CA95D58C}" srcOrd="2" destOrd="0" parTransId="{F9BE3748-6354-4E8B-A45E-4E2FE32ED52C}" sibTransId="{3B09245F-E146-4BAC-AB4D-178B4FFF0A48}"/>
    <dgm:cxn modelId="{AC4A4B9A-8DCC-B040-BA67-9BA795E7F0B7}" type="presOf" srcId="{06119BCD-B4C7-45F8-BD27-CAD17D01E813}" destId="{93A7FAB2-FBF5-5A47-A2C9-93590AE7AE77}" srcOrd="0" destOrd="0" presId="urn:microsoft.com/office/officeart/2005/8/layout/default"/>
    <dgm:cxn modelId="{3ACEAEA3-DE4C-4DE2-9192-DC416CBD3834}" srcId="{5D883837-F6E8-4B80-B737-20A55A670B74}" destId="{96A88FEB-158F-416E-99AB-D2F3EB722C4B}" srcOrd="1" destOrd="0" parTransId="{7BEE0015-E9F9-4169-9BFF-45893AC9F2C3}" sibTransId="{D077A6ED-F373-4883-8CC8-97047EA235B8}"/>
    <dgm:cxn modelId="{C96C43AC-F649-1343-B016-72EDDD32C185}" type="presOf" srcId="{5D883837-F6E8-4B80-B737-20A55A670B74}" destId="{04054AF6-1499-E647-AE5E-1997B8EB387E}" srcOrd="0" destOrd="0" presId="urn:microsoft.com/office/officeart/2005/8/layout/default"/>
    <dgm:cxn modelId="{1CE0D2B0-440B-C647-B2DC-ED3B6715CBDF}" type="presOf" srcId="{96A88FEB-158F-416E-99AB-D2F3EB722C4B}" destId="{4FA7B064-758A-9648-A413-20036FDF28B3}" srcOrd="0" destOrd="0" presId="urn:microsoft.com/office/officeart/2005/8/layout/default"/>
    <dgm:cxn modelId="{4B6ED8BC-FBF5-4660-BCF2-D2191DB0E2CC}" srcId="{5D883837-F6E8-4B80-B737-20A55A670B74}" destId="{06119BCD-B4C7-45F8-BD27-CAD17D01E813}" srcOrd="5" destOrd="0" parTransId="{B0C470AE-9D75-440B-AFED-79031E203000}" sibTransId="{5E190051-C5D2-4B75-8C05-5808055198A2}"/>
    <dgm:cxn modelId="{FA5611CD-D66A-3747-B2FC-9BE72BF239D4}" type="presOf" srcId="{F64B4493-1C5F-4DCD-B0BC-C48AB4CDBF19}" destId="{1D33E641-F6E1-2048-B22A-556298C5FF89}" srcOrd="0" destOrd="0" presId="urn:microsoft.com/office/officeart/2005/8/layout/default"/>
    <dgm:cxn modelId="{7CD282D4-E637-6640-A3F8-FC85345FDF8A}" type="presOf" srcId="{92CBF177-8E30-4306-94D6-24177006D1FD}" destId="{2C5F754F-AEDF-3149-BE55-521F5050922D}" srcOrd="0" destOrd="0" presId="urn:microsoft.com/office/officeart/2005/8/layout/default"/>
    <dgm:cxn modelId="{9F503C78-48AD-E244-8791-F9F393149224}" type="presParOf" srcId="{04054AF6-1499-E647-AE5E-1997B8EB387E}" destId="{3CE90FE3-3B23-044D-B9FA-921622C04E09}" srcOrd="0" destOrd="0" presId="urn:microsoft.com/office/officeart/2005/8/layout/default"/>
    <dgm:cxn modelId="{60C12BCB-9393-C145-9D8D-98C6300445AA}" type="presParOf" srcId="{04054AF6-1499-E647-AE5E-1997B8EB387E}" destId="{88CCA8A2-25FD-0148-9248-EE45D071DD57}" srcOrd="1" destOrd="0" presId="urn:microsoft.com/office/officeart/2005/8/layout/default"/>
    <dgm:cxn modelId="{7B0B932E-E60E-5442-B8EA-EAEE26F767D1}" type="presParOf" srcId="{04054AF6-1499-E647-AE5E-1997B8EB387E}" destId="{4FA7B064-758A-9648-A413-20036FDF28B3}" srcOrd="2" destOrd="0" presId="urn:microsoft.com/office/officeart/2005/8/layout/default"/>
    <dgm:cxn modelId="{EEC21E16-E4D9-C84D-B908-8457BF6F279E}" type="presParOf" srcId="{04054AF6-1499-E647-AE5E-1997B8EB387E}" destId="{63491ACA-77E8-1541-AA9E-C6B3A94CAD85}" srcOrd="3" destOrd="0" presId="urn:microsoft.com/office/officeart/2005/8/layout/default"/>
    <dgm:cxn modelId="{9F69D109-3465-4645-A957-8DAB6E31D5CF}" type="presParOf" srcId="{04054AF6-1499-E647-AE5E-1997B8EB387E}" destId="{7E29C0D2-1A08-BA45-9E18-1219305B8311}" srcOrd="4" destOrd="0" presId="urn:microsoft.com/office/officeart/2005/8/layout/default"/>
    <dgm:cxn modelId="{350A8506-7F56-4B41-B113-8708FB966400}" type="presParOf" srcId="{04054AF6-1499-E647-AE5E-1997B8EB387E}" destId="{A31FD632-ADB6-CD4B-B8BD-B6527F57E1F6}" srcOrd="5" destOrd="0" presId="urn:microsoft.com/office/officeart/2005/8/layout/default"/>
    <dgm:cxn modelId="{AE4436EC-8C15-0D4B-84CF-27C353EE8FCA}" type="presParOf" srcId="{04054AF6-1499-E647-AE5E-1997B8EB387E}" destId="{2C5F754F-AEDF-3149-BE55-521F5050922D}" srcOrd="6" destOrd="0" presId="urn:microsoft.com/office/officeart/2005/8/layout/default"/>
    <dgm:cxn modelId="{70CC8F7A-C99B-E34B-94C7-3E3AAEAB1C02}" type="presParOf" srcId="{04054AF6-1499-E647-AE5E-1997B8EB387E}" destId="{DF1123BF-F148-3C4F-8621-75E7ECE98BB7}" srcOrd="7" destOrd="0" presId="urn:microsoft.com/office/officeart/2005/8/layout/default"/>
    <dgm:cxn modelId="{B6DBB689-8A42-2440-BC62-653A0FA06199}" type="presParOf" srcId="{04054AF6-1499-E647-AE5E-1997B8EB387E}" destId="{1D33E641-F6E1-2048-B22A-556298C5FF89}" srcOrd="8" destOrd="0" presId="urn:microsoft.com/office/officeart/2005/8/layout/default"/>
    <dgm:cxn modelId="{08532A8A-5FD5-8848-9CE6-355718C4B4D5}" type="presParOf" srcId="{04054AF6-1499-E647-AE5E-1997B8EB387E}" destId="{6777615D-2C27-0E44-B3FF-5B5AE9F564F6}" srcOrd="9" destOrd="0" presId="urn:microsoft.com/office/officeart/2005/8/layout/default"/>
    <dgm:cxn modelId="{CC9BAD5E-ADB5-5640-B198-169F2A20601F}" type="presParOf" srcId="{04054AF6-1499-E647-AE5E-1997B8EB387E}" destId="{93A7FAB2-FBF5-5A47-A2C9-93590AE7AE7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DC976F-8605-452A-A8E9-7F1ED73116D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F20967-60E1-4368-8A5E-38A56BAB3511}">
      <dgm:prSet/>
      <dgm:spPr/>
      <dgm:t>
        <a:bodyPr/>
        <a:lstStyle/>
        <a:p>
          <a:r>
            <a:rPr lang="cs-CZ"/>
            <a:t>Námahové bolesti</a:t>
          </a:r>
          <a:endParaRPr lang="en-US"/>
        </a:p>
      </dgm:t>
    </dgm:pt>
    <dgm:pt modelId="{E6172F32-6922-4800-9501-2A0007699771}" type="parTrans" cxnId="{7F7DD63F-D360-4462-A8A6-624EB75C1611}">
      <dgm:prSet/>
      <dgm:spPr/>
      <dgm:t>
        <a:bodyPr/>
        <a:lstStyle/>
        <a:p>
          <a:endParaRPr lang="en-US"/>
        </a:p>
      </dgm:t>
    </dgm:pt>
    <dgm:pt modelId="{124C5539-9377-4AE0-AE4C-C56400C0D1A3}" type="sibTrans" cxnId="{7F7DD63F-D360-4462-A8A6-624EB75C1611}">
      <dgm:prSet/>
      <dgm:spPr/>
      <dgm:t>
        <a:bodyPr/>
        <a:lstStyle/>
        <a:p>
          <a:endParaRPr lang="en-US"/>
        </a:p>
      </dgm:t>
    </dgm:pt>
    <dgm:pt modelId="{7C5E9930-941A-4A88-95AD-60928E177FE1}">
      <dgm:prSet/>
      <dgm:spPr/>
      <dgm:t>
        <a:bodyPr/>
        <a:lstStyle/>
        <a:p>
          <a:r>
            <a:rPr lang="cs-CZ"/>
            <a:t>Kořenové bolesti</a:t>
          </a:r>
          <a:endParaRPr lang="en-US"/>
        </a:p>
      </dgm:t>
    </dgm:pt>
    <dgm:pt modelId="{BC075CF5-A290-4043-99A3-3B80501ED6F9}" type="parTrans" cxnId="{2B59D375-0C89-4423-8BFC-0D88947114F0}">
      <dgm:prSet/>
      <dgm:spPr/>
      <dgm:t>
        <a:bodyPr/>
        <a:lstStyle/>
        <a:p>
          <a:endParaRPr lang="en-US"/>
        </a:p>
      </dgm:t>
    </dgm:pt>
    <dgm:pt modelId="{96A950C3-F7C4-4941-969C-50332932353E}" type="sibTrans" cxnId="{2B59D375-0C89-4423-8BFC-0D88947114F0}">
      <dgm:prSet/>
      <dgm:spPr/>
      <dgm:t>
        <a:bodyPr/>
        <a:lstStyle/>
        <a:p>
          <a:endParaRPr lang="en-US"/>
        </a:p>
      </dgm:t>
    </dgm:pt>
    <dgm:pt modelId="{86957780-3671-9B45-ABD1-F4F4BC12A8B2}" type="pres">
      <dgm:prSet presAssocID="{4ADC976F-8605-452A-A8E9-7F1ED73116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BC52B3-EE2A-C243-970B-1C37A8CE5FC3}" type="pres">
      <dgm:prSet presAssocID="{65F20967-60E1-4368-8A5E-38A56BAB3511}" presName="root" presStyleCnt="0"/>
      <dgm:spPr/>
    </dgm:pt>
    <dgm:pt modelId="{7F59579A-3F5F-6E4A-A917-3A9F475E6F77}" type="pres">
      <dgm:prSet presAssocID="{65F20967-60E1-4368-8A5E-38A56BAB3511}" presName="rootComposite" presStyleCnt="0"/>
      <dgm:spPr/>
    </dgm:pt>
    <dgm:pt modelId="{9556EE59-42F0-1D48-92F1-E1A03B2DDDC5}" type="pres">
      <dgm:prSet presAssocID="{65F20967-60E1-4368-8A5E-38A56BAB3511}" presName="rootText" presStyleLbl="node1" presStyleIdx="0" presStyleCnt="2"/>
      <dgm:spPr/>
    </dgm:pt>
    <dgm:pt modelId="{9783810E-053E-D74D-8166-45A8D230D573}" type="pres">
      <dgm:prSet presAssocID="{65F20967-60E1-4368-8A5E-38A56BAB3511}" presName="rootConnector" presStyleLbl="node1" presStyleIdx="0" presStyleCnt="2"/>
      <dgm:spPr/>
    </dgm:pt>
    <dgm:pt modelId="{B8F1518E-F141-5042-ABD7-D894A5501A8E}" type="pres">
      <dgm:prSet presAssocID="{65F20967-60E1-4368-8A5E-38A56BAB3511}" presName="childShape" presStyleCnt="0"/>
      <dgm:spPr/>
    </dgm:pt>
    <dgm:pt modelId="{979385F3-0337-DB41-92F4-B8484B100B55}" type="pres">
      <dgm:prSet presAssocID="{7C5E9930-941A-4A88-95AD-60928E177FE1}" presName="root" presStyleCnt="0"/>
      <dgm:spPr/>
    </dgm:pt>
    <dgm:pt modelId="{09A3405E-D188-C24C-8787-4202AAC36A2D}" type="pres">
      <dgm:prSet presAssocID="{7C5E9930-941A-4A88-95AD-60928E177FE1}" presName="rootComposite" presStyleCnt="0"/>
      <dgm:spPr/>
    </dgm:pt>
    <dgm:pt modelId="{11996F37-F19D-6A4C-AE35-D8901C1C3BCD}" type="pres">
      <dgm:prSet presAssocID="{7C5E9930-941A-4A88-95AD-60928E177FE1}" presName="rootText" presStyleLbl="node1" presStyleIdx="1" presStyleCnt="2"/>
      <dgm:spPr/>
    </dgm:pt>
    <dgm:pt modelId="{960B0CA3-F016-E449-B6CF-FCB348F392AC}" type="pres">
      <dgm:prSet presAssocID="{7C5E9930-941A-4A88-95AD-60928E177FE1}" presName="rootConnector" presStyleLbl="node1" presStyleIdx="1" presStyleCnt="2"/>
      <dgm:spPr/>
    </dgm:pt>
    <dgm:pt modelId="{2612BE21-ED21-494D-AFE5-57EA29A19652}" type="pres">
      <dgm:prSet presAssocID="{7C5E9930-941A-4A88-95AD-60928E177FE1}" presName="childShape" presStyleCnt="0"/>
      <dgm:spPr/>
    </dgm:pt>
  </dgm:ptLst>
  <dgm:cxnLst>
    <dgm:cxn modelId="{7F7DD63F-D360-4462-A8A6-624EB75C1611}" srcId="{4ADC976F-8605-452A-A8E9-7F1ED73116DB}" destId="{65F20967-60E1-4368-8A5E-38A56BAB3511}" srcOrd="0" destOrd="0" parTransId="{E6172F32-6922-4800-9501-2A0007699771}" sibTransId="{124C5539-9377-4AE0-AE4C-C56400C0D1A3}"/>
    <dgm:cxn modelId="{92BF0A4D-EC2E-354A-8109-06173E2004E1}" type="presOf" srcId="{7C5E9930-941A-4A88-95AD-60928E177FE1}" destId="{11996F37-F19D-6A4C-AE35-D8901C1C3BCD}" srcOrd="0" destOrd="0" presId="urn:microsoft.com/office/officeart/2005/8/layout/hierarchy3"/>
    <dgm:cxn modelId="{5CCB9966-A7C6-824F-9952-AF03C1710C8B}" type="presOf" srcId="{65F20967-60E1-4368-8A5E-38A56BAB3511}" destId="{9556EE59-42F0-1D48-92F1-E1A03B2DDDC5}" srcOrd="0" destOrd="0" presId="urn:microsoft.com/office/officeart/2005/8/layout/hierarchy3"/>
    <dgm:cxn modelId="{D1CFF468-A1C8-6648-8C61-9E1D25818946}" type="presOf" srcId="{4ADC976F-8605-452A-A8E9-7F1ED73116DB}" destId="{86957780-3671-9B45-ABD1-F4F4BC12A8B2}" srcOrd="0" destOrd="0" presId="urn:microsoft.com/office/officeart/2005/8/layout/hierarchy3"/>
    <dgm:cxn modelId="{2B59D375-0C89-4423-8BFC-0D88947114F0}" srcId="{4ADC976F-8605-452A-A8E9-7F1ED73116DB}" destId="{7C5E9930-941A-4A88-95AD-60928E177FE1}" srcOrd="1" destOrd="0" parTransId="{BC075CF5-A290-4043-99A3-3B80501ED6F9}" sibTransId="{96A950C3-F7C4-4941-969C-50332932353E}"/>
    <dgm:cxn modelId="{D9504EC3-7654-7446-B0CC-BFFB1A9B866F}" type="presOf" srcId="{7C5E9930-941A-4A88-95AD-60928E177FE1}" destId="{960B0CA3-F016-E449-B6CF-FCB348F392AC}" srcOrd="1" destOrd="0" presId="urn:microsoft.com/office/officeart/2005/8/layout/hierarchy3"/>
    <dgm:cxn modelId="{6EA59FD1-D350-C942-A02D-45628B24131F}" type="presOf" srcId="{65F20967-60E1-4368-8A5E-38A56BAB3511}" destId="{9783810E-053E-D74D-8166-45A8D230D573}" srcOrd="1" destOrd="0" presId="urn:microsoft.com/office/officeart/2005/8/layout/hierarchy3"/>
    <dgm:cxn modelId="{4CFA2050-233F-5A45-BB6F-D99C012576E7}" type="presParOf" srcId="{86957780-3671-9B45-ABD1-F4F4BC12A8B2}" destId="{F3BC52B3-EE2A-C243-970B-1C37A8CE5FC3}" srcOrd="0" destOrd="0" presId="urn:microsoft.com/office/officeart/2005/8/layout/hierarchy3"/>
    <dgm:cxn modelId="{21D16AB0-74AA-E847-A228-B9525ED5D3DF}" type="presParOf" srcId="{F3BC52B3-EE2A-C243-970B-1C37A8CE5FC3}" destId="{7F59579A-3F5F-6E4A-A917-3A9F475E6F77}" srcOrd="0" destOrd="0" presId="urn:microsoft.com/office/officeart/2005/8/layout/hierarchy3"/>
    <dgm:cxn modelId="{6EEFE263-6985-B04E-A552-3BCDB6A1A360}" type="presParOf" srcId="{7F59579A-3F5F-6E4A-A917-3A9F475E6F77}" destId="{9556EE59-42F0-1D48-92F1-E1A03B2DDDC5}" srcOrd="0" destOrd="0" presId="urn:microsoft.com/office/officeart/2005/8/layout/hierarchy3"/>
    <dgm:cxn modelId="{DDE2FA7A-E75C-6745-A60C-A80D2BB1939E}" type="presParOf" srcId="{7F59579A-3F5F-6E4A-A917-3A9F475E6F77}" destId="{9783810E-053E-D74D-8166-45A8D230D573}" srcOrd="1" destOrd="0" presId="urn:microsoft.com/office/officeart/2005/8/layout/hierarchy3"/>
    <dgm:cxn modelId="{975DE898-891D-B144-A560-4F384DA9750D}" type="presParOf" srcId="{F3BC52B3-EE2A-C243-970B-1C37A8CE5FC3}" destId="{B8F1518E-F141-5042-ABD7-D894A5501A8E}" srcOrd="1" destOrd="0" presId="urn:microsoft.com/office/officeart/2005/8/layout/hierarchy3"/>
    <dgm:cxn modelId="{EACB3202-C608-8F4A-94FE-6545947B1E70}" type="presParOf" srcId="{86957780-3671-9B45-ABD1-F4F4BC12A8B2}" destId="{979385F3-0337-DB41-92F4-B8484B100B55}" srcOrd="1" destOrd="0" presId="urn:microsoft.com/office/officeart/2005/8/layout/hierarchy3"/>
    <dgm:cxn modelId="{894BBCC6-C137-D749-870A-76C76D7AABCC}" type="presParOf" srcId="{979385F3-0337-DB41-92F4-B8484B100B55}" destId="{09A3405E-D188-C24C-8787-4202AAC36A2D}" srcOrd="0" destOrd="0" presId="urn:microsoft.com/office/officeart/2005/8/layout/hierarchy3"/>
    <dgm:cxn modelId="{1FF11D11-FF27-8846-9626-F117B6F94EA8}" type="presParOf" srcId="{09A3405E-D188-C24C-8787-4202AAC36A2D}" destId="{11996F37-F19D-6A4C-AE35-D8901C1C3BCD}" srcOrd="0" destOrd="0" presId="urn:microsoft.com/office/officeart/2005/8/layout/hierarchy3"/>
    <dgm:cxn modelId="{CA3B73A8-C4E9-7647-BD6C-70B33C79D138}" type="presParOf" srcId="{09A3405E-D188-C24C-8787-4202AAC36A2D}" destId="{960B0CA3-F016-E449-B6CF-FCB348F392AC}" srcOrd="1" destOrd="0" presId="urn:microsoft.com/office/officeart/2005/8/layout/hierarchy3"/>
    <dgm:cxn modelId="{689243E1-8DED-824F-898A-06949778528F}" type="presParOf" srcId="{979385F3-0337-DB41-92F4-B8484B100B55}" destId="{2612BE21-ED21-494D-AFE5-57EA29A1965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0765EF-A7DF-470A-BE8E-8A60F266C6C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D653A2-5CA6-4C66-BE62-3FD132A1B721}">
      <dgm:prSet/>
      <dgm:spPr/>
      <dgm:t>
        <a:bodyPr/>
        <a:lstStyle/>
        <a:p>
          <a:r>
            <a:rPr lang="cs-CZ"/>
            <a:t>Postižení meziobratlových plotének</a:t>
          </a:r>
          <a:endParaRPr lang="en-US"/>
        </a:p>
      </dgm:t>
    </dgm:pt>
    <dgm:pt modelId="{29B4BAFC-E884-4712-ACC7-45B60983C2E0}" type="parTrans" cxnId="{705394B9-6B3A-4BE7-AF00-D8FBAAA72AD9}">
      <dgm:prSet/>
      <dgm:spPr/>
      <dgm:t>
        <a:bodyPr/>
        <a:lstStyle/>
        <a:p>
          <a:endParaRPr lang="en-US"/>
        </a:p>
      </dgm:t>
    </dgm:pt>
    <dgm:pt modelId="{88441A6D-9C0B-4ADE-BB45-A48EBE7AC169}" type="sibTrans" cxnId="{705394B9-6B3A-4BE7-AF00-D8FBAAA72AD9}">
      <dgm:prSet/>
      <dgm:spPr/>
      <dgm:t>
        <a:bodyPr/>
        <a:lstStyle/>
        <a:p>
          <a:endParaRPr lang="en-US"/>
        </a:p>
      </dgm:t>
    </dgm:pt>
    <dgm:pt modelId="{B9EDAB07-4E06-40B1-AA0E-3AAC8CC36A1F}">
      <dgm:prSet/>
      <dgm:spPr/>
      <dgm:t>
        <a:bodyPr/>
        <a:lstStyle/>
        <a:p>
          <a:r>
            <a:rPr lang="cs-CZ"/>
            <a:t>Gravitace působící na vpřímené tělo člověka</a:t>
          </a:r>
          <a:endParaRPr lang="en-US"/>
        </a:p>
      </dgm:t>
    </dgm:pt>
    <dgm:pt modelId="{C4CCE26C-9FB5-4D3F-B39E-1C72EEA0E5F6}" type="parTrans" cxnId="{1EC26565-FBC9-4925-B8DB-833299CA78CD}">
      <dgm:prSet/>
      <dgm:spPr/>
      <dgm:t>
        <a:bodyPr/>
        <a:lstStyle/>
        <a:p>
          <a:endParaRPr lang="en-US"/>
        </a:p>
      </dgm:t>
    </dgm:pt>
    <dgm:pt modelId="{7E3686E6-0AB4-486D-A7F6-C4BA109EE760}" type="sibTrans" cxnId="{1EC26565-FBC9-4925-B8DB-833299CA78CD}">
      <dgm:prSet/>
      <dgm:spPr/>
      <dgm:t>
        <a:bodyPr/>
        <a:lstStyle/>
        <a:p>
          <a:endParaRPr lang="en-US"/>
        </a:p>
      </dgm:t>
    </dgm:pt>
    <dgm:pt modelId="{EF165674-D07E-4F51-AD6B-E0609C9C82FC}">
      <dgm:prSet/>
      <dgm:spPr/>
      <dgm:t>
        <a:bodyPr/>
        <a:lstStyle/>
        <a:p>
          <a:r>
            <a:rPr lang="cs-CZ"/>
            <a:t>Tlak </a:t>
          </a:r>
          <a:endParaRPr lang="en-US"/>
        </a:p>
      </dgm:t>
    </dgm:pt>
    <dgm:pt modelId="{DDE0606C-825D-4E6D-BE6D-2299D6BB171F}" type="parTrans" cxnId="{99F33BBA-83E6-4272-A230-4C5666E40086}">
      <dgm:prSet/>
      <dgm:spPr/>
      <dgm:t>
        <a:bodyPr/>
        <a:lstStyle/>
        <a:p>
          <a:endParaRPr lang="en-US"/>
        </a:p>
      </dgm:t>
    </dgm:pt>
    <dgm:pt modelId="{D84DB7DE-61C6-4039-8FF6-D2C62150EF2F}" type="sibTrans" cxnId="{99F33BBA-83E6-4272-A230-4C5666E40086}">
      <dgm:prSet/>
      <dgm:spPr/>
      <dgm:t>
        <a:bodyPr/>
        <a:lstStyle/>
        <a:p>
          <a:endParaRPr lang="en-US"/>
        </a:p>
      </dgm:t>
    </dgm:pt>
    <dgm:pt modelId="{D72CD8A8-847A-D64B-8AC3-4F3BC156A194}" type="pres">
      <dgm:prSet presAssocID="{980765EF-A7DF-470A-BE8E-8A60F266C6C3}" presName="vert0" presStyleCnt="0">
        <dgm:presLayoutVars>
          <dgm:dir/>
          <dgm:animOne val="branch"/>
          <dgm:animLvl val="lvl"/>
        </dgm:presLayoutVars>
      </dgm:prSet>
      <dgm:spPr/>
    </dgm:pt>
    <dgm:pt modelId="{4068C276-30DC-9342-9B05-18658B129FF4}" type="pres">
      <dgm:prSet presAssocID="{51D653A2-5CA6-4C66-BE62-3FD132A1B721}" presName="thickLine" presStyleLbl="alignNode1" presStyleIdx="0" presStyleCnt="3"/>
      <dgm:spPr/>
    </dgm:pt>
    <dgm:pt modelId="{88F28BB6-9C0A-F644-AC05-759CB942D323}" type="pres">
      <dgm:prSet presAssocID="{51D653A2-5CA6-4C66-BE62-3FD132A1B721}" presName="horz1" presStyleCnt="0"/>
      <dgm:spPr/>
    </dgm:pt>
    <dgm:pt modelId="{6B72B388-099A-BE4E-9892-9168CA4185DF}" type="pres">
      <dgm:prSet presAssocID="{51D653A2-5CA6-4C66-BE62-3FD132A1B721}" presName="tx1" presStyleLbl="revTx" presStyleIdx="0" presStyleCnt="3"/>
      <dgm:spPr/>
    </dgm:pt>
    <dgm:pt modelId="{B5C0796E-453E-614A-A038-DE0FB474FBD7}" type="pres">
      <dgm:prSet presAssocID="{51D653A2-5CA6-4C66-BE62-3FD132A1B721}" presName="vert1" presStyleCnt="0"/>
      <dgm:spPr/>
    </dgm:pt>
    <dgm:pt modelId="{DC26010E-C7DA-2347-8CF2-2095D06A5C3B}" type="pres">
      <dgm:prSet presAssocID="{B9EDAB07-4E06-40B1-AA0E-3AAC8CC36A1F}" presName="thickLine" presStyleLbl="alignNode1" presStyleIdx="1" presStyleCnt="3"/>
      <dgm:spPr/>
    </dgm:pt>
    <dgm:pt modelId="{271CEB5A-8F76-3340-B66C-B6FA0E15F919}" type="pres">
      <dgm:prSet presAssocID="{B9EDAB07-4E06-40B1-AA0E-3AAC8CC36A1F}" presName="horz1" presStyleCnt="0"/>
      <dgm:spPr/>
    </dgm:pt>
    <dgm:pt modelId="{270E2467-1F93-A54E-B775-77CE81C59B76}" type="pres">
      <dgm:prSet presAssocID="{B9EDAB07-4E06-40B1-AA0E-3AAC8CC36A1F}" presName="tx1" presStyleLbl="revTx" presStyleIdx="1" presStyleCnt="3"/>
      <dgm:spPr/>
    </dgm:pt>
    <dgm:pt modelId="{B5756B57-2829-7C44-94AB-57F765810498}" type="pres">
      <dgm:prSet presAssocID="{B9EDAB07-4E06-40B1-AA0E-3AAC8CC36A1F}" presName="vert1" presStyleCnt="0"/>
      <dgm:spPr/>
    </dgm:pt>
    <dgm:pt modelId="{E3474E18-6C70-F244-8858-59B44171B638}" type="pres">
      <dgm:prSet presAssocID="{EF165674-D07E-4F51-AD6B-E0609C9C82FC}" presName="thickLine" presStyleLbl="alignNode1" presStyleIdx="2" presStyleCnt="3"/>
      <dgm:spPr/>
    </dgm:pt>
    <dgm:pt modelId="{63398782-3A8B-E940-A82D-6A6C81394287}" type="pres">
      <dgm:prSet presAssocID="{EF165674-D07E-4F51-AD6B-E0609C9C82FC}" presName="horz1" presStyleCnt="0"/>
      <dgm:spPr/>
    </dgm:pt>
    <dgm:pt modelId="{66EE3CCA-93B2-BF4F-B36F-AA3EFC293ADE}" type="pres">
      <dgm:prSet presAssocID="{EF165674-D07E-4F51-AD6B-E0609C9C82FC}" presName="tx1" presStyleLbl="revTx" presStyleIdx="2" presStyleCnt="3"/>
      <dgm:spPr/>
    </dgm:pt>
    <dgm:pt modelId="{C2385A8D-8968-6D4C-ACD6-05A8A1AEBA93}" type="pres">
      <dgm:prSet presAssocID="{EF165674-D07E-4F51-AD6B-E0609C9C82FC}" presName="vert1" presStyleCnt="0"/>
      <dgm:spPr/>
    </dgm:pt>
  </dgm:ptLst>
  <dgm:cxnLst>
    <dgm:cxn modelId="{35302D15-F9C4-DF45-8C3B-3F05F6FEF26E}" type="presOf" srcId="{B9EDAB07-4E06-40B1-AA0E-3AAC8CC36A1F}" destId="{270E2467-1F93-A54E-B775-77CE81C59B76}" srcOrd="0" destOrd="0" presId="urn:microsoft.com/office/officeart/2008/layout/LinedList"/>
    <dgm:cxn modelId="{6C787025-120C-DE43-9AFD-CDBECEE46475}" type="presOf" srcId="{51D653A2-5CA6-4C66-BE62-3FD132A1B721}" destId="{6B72B388-099A-BE4E-9892-9168CA4185DF}" srcOrd="0" destOrd="0" presId="urn:microsoft.com/office/officeart/2008/layout/LinedList"/>
    <dgm:cxn modelId="{1EC26565-FBC9-4925-B8DB-833299CA78CD}" srcId="{980765EF-A7DF-470A-BE8E-8A60F266C6C3}" destId="{B9EDAB07-4E06-40B1-AA0E-3AAC8CC36A1F}" srcOrd="1" destOrd="0" parTransId="{C4CCE26C-9FB5-4D3F-B39E-1C72EEA0E5F6}" sibTransId="{7E3686E6-0AB4-486D-A7F6-C4BA109EE760}"/>
    <dgm:cxn modelId="{E571E7A5-9142-964B-AB4B-E0D164187961}" type="presOf" srcId="{EF165674-D07E-4F51-AD6B-E0609C9C82FC}" destId="{66EE3CCA-93B2-BF4F-B36F-AA3EFC293ADE}" srcOrd="0" destOrd="0" presId="urn:microsoft.com/office/officeart/2008/layout/LinedList"/>
    <dgm:cxn modelId="{705394B9-6B3A-4BE7-AF00-D8FBAAA72AD9}" srcId="{980765EF-A7DF-470A-BE8E-8A60F266C6C3}" destId="{51D653A2-5CA6-4C66-BE62-3FD132A1B721}" srcOrd="0" destOrd="0" parTransId="{29B4BAFC-E884-4712-ACC7-45B60983C2E0}" sibTransId="{88441A6D-9C0B-4ADE-BB45-A48EBE7AC169}"/>
    <dgm:cxn modelId="{99F33BBA-83E6-4272-A230-4C5666E40086}" srcId="{980765EF-A7DF-470A-BE8E-8A60F266C6C3}" destId="{EF165674-D07E-4F51-AD6B-E0609C9C82FC}" srcOrd="2" destOrd="0" parTransId="{DDE0606C-825D-4E6D-BE6D-2299D6BB171F}" sibTransId="{D84DB7DE-61C6-4039-8FF6-D2C62150EF2F}"/>
    <dgm:cxn modelId="{763DB8E9-8066-DB43-8F20-1ECDAC3DF47C}" type="presOf" srcId="{980765EF-A7DF-470A-BE8E-8A60F266C6C3}" destId="{D72CD8A8-847A-D64B-8AC3-4F3BC156A194}" srcOrd="0" destOrd="0" presId="urn:microsoft.com/office/officeart/2008/layout/LinedList"/>
    <dgm:cxn modelId="{2C6F873A-C00A-174D-822C-F2731E865AA3}" type="presParOf" srcId="{D72CD8A8-847A-D64B-8AC3-4F3BC156A194}" destId="{4068C276-30DC-9342-9B05-18658B129FF4}" srcOrd="0" destOrd="0" presId="urn:microsoft.com/office/officeart/2008/layout/LinedList"/>
    <dgm:cxn modelId="{F98996F9-3C16-AD4B-8FE1-869E7B87C450}" type="presParOf" srcId="{D72CD8A8-847A-D64B-8AC3-4F3BC156A194}" destId="{88F28BB6-9C0A-F644-AC05-759CB942D323}" srcOrd="1" destOrd="0" presId="urn:microsoft.com/office/officeart/2008/layout/LinedList"/>
    <dgm:cxn modelId="{2A1C82AA-2A91-334D-B47D-F7DEB42A4D9F}" type="presParOf" srcId="{88F28BB6-9C0A-F644-AC05-759CB942D323}" destId="{6B72B388-099A-BE4E-9892-9168CA4185DF}" srcOrd="0" destOrd="0" presId="urn:microsoft.com/office/officeart/2008/layout/LinedList"/>
    <dgm:cxn modelId="{1AC48028-2B0F-4A48-9356-31448CEC34F2}" type="presParOf" srcId="{88F28BB6-9C0A-F644-AC05-759CB942D323}" destId="{B5C0796E-453E-614A-A038-DE0FB474FBD7}" srcOrd="1" destOrd="0" presId="urn:microsoft.com/office/officeart/2008/layout/LinedList"/>
    <dgm:cxn modelId="{FF376D89-89B8-CC44-BBCA-E77BBF68D2F3}" type="presParOf" srcId="{D72CD8A8-847A-D64B-8AC3-4F3BC156A194}" destId="{DC26010E-C7DA-2347-8CF2-2095D06A5C3B}" srcOrd="2" destOrd="0" presId="urn:microsoft.com/office/officeart/2008/layout/LinedList"/>
    <dgm:cxn modelId="{E602D52A-1740-4F43-BB1A-B0D563B4DB44}" type="presParOf" srcId="{D72CD8A8-847A-D64B-8AC3-4F3BC156A194}" destId="{271CEB5A-8F76-3340-B66C-B6FA0E15F919}" srcOrd="3" destOrd="0" presId="urn:microsoft.com/office/officeart/2008/layout/LinedList"/>
    <dgm:cxn modelId="{E9DADD09-3D3A-DC45-A449-67696AEB5056}" type="presParOf" srcId="{271CEB5A-8F76-3340-B66C-B6FA0E15F919}" destId="{270E2467-1F93-A54E-B775-77CE81C59B76}" srcOrd="0" destOrd="0" presId="urn:microsoft.com/office/officeart/2008/layout/LinedList"/>
    <dgm:cxn modelId="{953C65FB-09E3-BB4A-A894-3F858BCFF7A0}" type="presParOf" srcId="{271CEB5A-8F76-3340-B66C-B6FA0E15F919}" destId="{B5756B57-2829-7C44-94AB-57F765810498}" srcOrd="1" destOrd="0" presId="urn:microsoft.com/office/officeart/2008/layout/LinedList"/>
    <dgm:cxn modelId="{5F7E6BD6-A538-B047-8E28-C800104857E7}" type="presParOf" srcId="{D72CD8A8-847A-D64B-8AC3-4F3BC156A194}" destId="{E3474E18-6C70-F244-8858-59B44171B638}" srcOrd="4" destOrd="0" presId="urn:microsoft.com/office/officeart/2008/layout/LinedList"/>
    <dgm:cxn modelId="{ABF887F3-C63C-6741-83DF-5EC312CF5DCB}" type="presParOf" srcId="{D72CD8A8-847A-D64B-8AC3-4F3BC156A194}" destId="{63398782-3A8B-E940-A82D-6A6C81394287}" srcOrd="5" destOrd="0" presId="urn:microsoft.com/office/officeart/2008/layout/LinedList"/>
    <dgm:cxn modelId="{ECE10484-8A32-BF49-938B-ECAA75D71C11}" type="presParOf" srcId="{63398782-3A8B-E940-A82D-6A6C81394287}" destId="{66EE3CCA-93B2-BF4F-B36F-AA3EFC293ADE}" srcOrd="0" destOrd="0" presId="urn:microsoft.com/office/officeart/2008/layout/LinedList"/>
    <dgm:cxn modelId="{B7DFD6A3-7EBA-5C4C-82B5-39A695DDD9D7}" type="presParOf" srcId="{63398782-3A8B-E940-A82D-6A6C81394287}" destId="{C2385A8D-8968-6D4C-ACD6-05A8A1AEBA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DC56C77-2966-4B0B-B9FF-4A40BCAEC8A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88FF29-6E21-4A13-9CA9-863D86A443B4}">
      <dgm:prSet/>
      <dgm:spPr/>
      <dgm:t>
        <a:bodyPr/>
        <a:lstStyle/>
        <a:p>
          <a:r>
            <a:rPr lang="cs-CZ"/>
            <a:t>Bezpříznakové</a:t>
          </a:r>
          <a:endParaRPr lang="en-US"/>
        </a:p>
      </dgm:t>
    </dgm:pt>
    <dgm:pt modelId="{C97316D4-26A4-46E9-9C8A-A1D4183B7BCB}" type="parTrans" cxnId="{A791DF52-ED2C-4489-AE9A-F604121A5AA7}">
      <dgm:prSet/>
      <dgm:spPr/>
      <dgm:t>
        <a:bodyPr/>
        <a:lstStyle/>
        <a:p>
          <a:endParaRPr lang="en-US"/>
        </a:p>
      </dgm:t>
    </dgm:pt>
    <dgm:pt modelId="{709683BF-791A-4228-AC48-FE05B067D4A4}" type="sibTrans" cxnId="{A791DF52-ED2C-4489-AE9A-F604121A5AA7}">
      <dgm:prSet/>
      <dgm:spPr/>
      <dgm:t>
        <a:bodyPr/>
        <a:lstStyle/>
        <a:p>
          <a:endParaRPr lang="en-US"/>
        </a:p>
      </dgm:t>
    </dgm:pt>
    <dgm:pt modelId="{61B1FBD0-61CD-4E5A-B7E6-915BEF35B2BD}">
      <dgm:prSet/>
      <dgm:spPr/>
      <dgm:t>
        <a:bodyPr/>
        <a:lstStyle/>
        <a:p>
          <a:r>
            <a:rPr lang="cs-CZ"/>
            <a:t>Námahové bolesti zad vystřelující do HK nebo DK</a:t>
          </a:r>
          <a:endParaRPr lang="en-US"/>
        </a:p>
      </dgm:t>
    </dgm:pt>
    <dgm:pt modelId="{294BFAC7-6E98-4C2B-B3DB-01171DA4F19E}" type="parTrans" cxnId="{34E31788-E803-4145-A6EC-F7B1A146DDFD}">
      <dgm:prSet/>
      <dgm:spPr/>
      <dgm:t>
        <a:bodyPr/>
        <a:lstStyle/>
        <a:p>
          <a:endParaRPr lang="en-US"/>
        </a:p>
      </dgm:t>
    </dgm:pt>
    <dgm:pt modelId="{21878167-E6C8-41B6-AE09-956B7652DB90}" type="sibTrans" cxnId="{34E31788-E803-4145-A6EC-F7B1A146DDFD}">
      <dgm:prSet/>
      <dgm:spPr/>
      <dgm:t>
        <a:bodyPr/>
        <a:lstStyle/>
        <a:p>
          <a:endParaRPr lang="en-US"/>
        </a:p>
      </dgm:t>
    </dgm:pt>
    <dgm:pt modelId="{D32E1315-453E-4472-9A70-8D91F1852918}">
      <dgm:prSet/>
      <dgm:spPr/>
      <dgm:t>
        <a:bodyPr/>
        <a:lstStyle/>
        <a:p>
          <a:r>
            <a:rPr lang="cs-CZ"/>
            <a:t>Proturze</a:t>
          </a:r>
          <a:endParaRPr lang="en-US"/>
        </a:p>
      </dgm:t>
    </dgm:pt>
    <dgm:pt modelId="{A7C7FA15-7C12-4639-A743-1DF115A76B6B}" type="parTrans" cxnId="{2774E8B0-C53D-49DD-9006-9C8E529AC042}">
      <dgm:prSet/>
      <dgm:spPr/>
      <dgm:t>
        <a:bodyPr/>
        <a:lstStyle/>
        <a:p>
          <a:endParaRPr lang="en-US"/>
        </a:p>
      </dgm:t>
    </dgm:pt>
    <dgm:pt modelId="{AF119007-FDD3-4DD8-9706-4024D9AE26B0}" type="sibTrans" cxnId="{2774E8B0-C53D-49DD-9006-9C8E529AC042}">
      <dgm:prSet/>
      <dgm:spPr/>
      <dgm:t>
        <a:bodyPr/>
        <a:lstStyle/>
        <a:p>
          <a:endParaRPr lang="en-US"/>
        </a:p>
      </dgm:t>
    </dgm:pt>
    <dgm:pt modelId="{5D4C3F35-5F25-4898-9FC4-E5051C5F84A7}">
      <dgm:prSet/>
      <dgm:spPr/>
      <dgm:t>
        <a:bodyPr/>
        <a:lstStyle/>
        <a:p>
          <a:r>
            <a:rPr lang="cs-CZ"/>
            <a:t>Prolaps</a:t>
          </a:r>
          <a:endParaRPr lang="en-US"/>
        </a:p>
      </dgm:t>
    </dgm:pt>
    <dgm:pt modelId="{CB0BFDE7-5B7F-4376-A94A-81FC578EA8B3}" type="parTrans" cxnId="{4A4099E0-5F94-4E9D-9CE2-3FE4FC7AED82}">
      <dgm:prSet/>
      <dgm:spPr/>
      <dgm:t>
        <a:bodyPr/>
        <a:lstStyle/>
        <a:p>
          <a:endParaRPr lang="en-US"/>
        </a:p>
      </dgm:t>
    </dgm:pt>
    <dgm:pt modelId="{9263BF81-89ED-462A-A820-7CFB4A935DC4}" type="sibTrans" cxnId="{4A4099E0-5F94-4E9D-9CE2-3FE4FC7AED82}">
      <dgm:prSet/>
      <dgm:spPr/>
      <dgm:t>
        <a:bodyPr/>
        <a:lstStyle/>
        <a:p>
          <a:endParaRPr lang="en-US"/>
        </a:p>
      </dgm:t>
    </dgm:pt>
    <dgm:pt modelId="{ED0EA3AA-59CC-7047-B2C2-B1DC22EBCF3B}" type="pres">
      <dgm:prSet presAssocID="{9DC56C77-2966-4B0B-B9FF-4A40BCAEC8A2}" presName="vert0" presStyleCnt="0">
        <dgm:presLayoutVars>
          <dgm:dir/>
          <dgm:animOne val="branch"/>
          <dgm:animLvl val="lvl"/>
        </dgm:presLayoutVars>
      </dgm:prSet>
      <dgm:spPr/>
    </dgm:pt>
    <dgm:pt modelId="{5B1BBC97-248C-3A49-881E-632B0939B3FA}" type="pres">
      <dgm:prSet presAssocID="{A988FF29-6E21-4A13-9CA9-863D86A443B4}" presName="thickLine" presStyleLbl="alignNode1" presStyleIdx="0" presStyleCnt="4"/>
      <dgm:spPr/>
    </dgm:pt>
    <dgm:pt modelId="{9F5418CB-DE0D-F246-AB00-571611CAB3AB}" type="pres">
      <dgm:prSet presAssocID="{A988FF29-6E21-4A13-9CA9-863D86A443B4}" presName="horz1" presStyleCnt="0"/>
      <dgm:spPr/>
    </dgm:pt>
    <dgm:pt modelId="{7495B2E7-E8F7-8F4B-902C-029AEBC88B97}" type="pres">
      <dgm:prSet presAssocID="{A988FF29-6E21-4A13-9CA9-863D86A443B4}" presName="tx1" presStyleLbl="revTx" presStyleIdx="0" presStyleCnt="4"/>
      <dgm:spPr/>
    </dgm:pt>
    <dgm:pt modelId="{9E935C8A-495D-264A-8500-511213EB6182}" type="pres">
      <dgm:prSet presAssocID="{A988FF29-6E21-4A13-9CA9-863D86A443B4}" presName="vert1" presStyleCnt="0"/>
      <dgm:spPr/>
    </dgm:pt>
    <dgm:pt modelId="{29D39C22-71B6-1D4D-9284-9963ABA87C42}" type="pres">
      <dgm:prSet presAssocID="{61B1FBD0-61CD-4E5A-B7E6-915BEF35B2BD}" presName="thickLine" presStyleLbl="alignNode1" presStyleIdx="1" presStyleCnt="4"/>
      <dgm:spPr/>
    </dgm:pt>
    <dgm:pt modelId="{1D0F4268-4581-6D49-AF0E-62153C12990E}" type="pres">
      <dgm:prSet presAssocID="{61B1FBD0-61CD-4E5A-B7E6-915BEF35B2BD}" presName="horz1" presStyleCnt="0"/>
      <dgm:spPr/>
    </dgm:pt>
    <dgm:pt modelId="{30A6FC5C-CE53-B746-BDC2-D03A24D7F989}" type="pres">
      <dgm:prSet presAssocID="{61B1FBD0-61CD-4E5A-B7E6-915BEF35B2BD}" presName="tx1" presStyleLbl="revTx" presStyleIdx="1" presStyleCnt="4"/>
      <dgm:spPr/>
    </dgm:pt>
    <dgm:pt modelId="{3E043376-2CC5-BA46-B82D-9B1F049745D1}" type="pres">
      <dgm:prSet presAssocID="{61B1FBD0-61CD-4E5A-B7E6-915BEF35B2BD}" presName="vert1" presStyleCnt="0"/>
      <dgm:spPr/>
    </dgm:pt>
    <dgm:pt modelId="{8CAFDAB6-8D9E-184A-8380-7BF161905F35}" type="pres">
      <dgm:prSet presAssocID="{D32E1315-453E-4472-9A70-8D91F1852918}" presName="thickLine" presStyleLbl="alignNode1" presStyleIdx="2" presStyleCnt="4"/>
      <dgm:spPr/>
    </dgm:pt>
    <dgm:pt modelId="{792933EF-BB5A-074D-8CEE-4CD53E517F0D}" type="pres">
      <dgm:prSet presAssocID="{D32E1315-453E-4472-9A70-8D91F1852918}" presName="horz1" presStyleCnt="0"/>
      <dgm:spPr/>
    </dgm:pt>
    <dgm:pt modelId="{9E28640D-4C6D-1A42-AA47-FFEF2361AD27}" type="pres">
      <dgm:prSet presAssocID="{D32E1315-453E-4472-9A70-8D91F1852918}" presName="tx1" presStyleLbl="revTx" presStyleIdx="2" presStyleCnt="4"/>
      <dgm:spPr/>
    </dgm:pt>
    <dgm:pt modelId="{90EB63BF-3F53-844F-A697-7E1B62A314E3}" type="pres">
      <dgm:prSet presAssocID="{D32E1315-453E-4472-9A70-8D91F1852918}" presName="vert1" presStyleCnt="0"/>
      <dgm:spPr/>
    </dgm:pt>
    <dgm:pt modelId="{03F09EDD-4295-1D4F-9687-1CFB9F9F1B4B}" type="pres">
      <dgm:prSet presAssocID="{5D4C3F35-5F25-4898-9FC4-E5051C5F84A7}" presName="thickLine" presStyleLbl="alignNode1" presStyleIdx="3" presStyleCnt="4"/>
      <dgm:spPr/>
    </dgm:pt>
    <dgm:pt modelId="{A9917CF8-C036-F443-A342-668EC7D6D7BE}" type="pres">
      <dgm:prSet presAssocID="{5D4C3F35-5F25-4898-9FC4-E5051C5F84A7}" presName="horz1" presStyleCnt="0"/>
      <dgm:spPr/>
    </dgm:pt>
    <dgm:pt modelId="{BA0BA590-4273-BF4C-B615-84015FDE9FEB}" type="pres">
      <dgm:prSet presAssocID="{5D4C3F35-5F25-4898-9FC4-E5051C5F84A7}" presName="tx1" presStyleLbl="revTx" presStyleIdx="3" presStyleCnt="4"/>
      <dgm:spPr/>
    </dgm:pt>
    <dgm:pt modelId="{2A88DB15-00CE-6842-9153-945BD9BFC187}" type="pres">
      <dgm:prSet presAssocID="{5D4C3F35-5F25-4898-9FC4-E5051C5F84A7}" presName="vert1" presStyleCnt="0"/>
      <dgm:spPr/>
    </dgm:pt>
  </dgm:ptLst>
  <dgm:cxnLst>
    <dgm:cxn modelId="{3863110C-70AF-1543-BCC4-825E5820CAA5}" type="presOf" srcId="{D32E1315-453E-4472-9A70-8D91F1852918}" destId="{9E28640D-4C6D-1A42-AA47-FFEF2361AD27}" srcOrd="0" destOrd="0" presId="urn:microsoft.com/office/officeart/2008/layout/LinedList"/>
    <dgm:cxn modelId="{A791DF52-ED2C-4489-AE9A-F604121A5AA7}" srcId="{9DC56C77-2966-4B0B-B9FF-4A40BCAEC8A2}" destId="{A988FF29-6E21-4A13-9CA9-863D86A443B4}" srcOrd="0" destOrd="0" parTransId="{C97316D4-26A4-46E9-9C8A-A1D4183B7BCB}" sibTransId="{709683BF-791A-4228-AC48-FE05B067D4A4}"/>
    <dgm:cxn modelId="{931CCA5D-BA41-274B-B9CB-92D114D7282A}" type="presOf" srcId="{9DC56C77-2966-4B0B-B9FF-4A40BCAEC8A2}" destId="{ED0EA3AA-59CC-7047-B2C2-B1DC22EBCF3B}" srcOrd="0" destOrd="0" presId="urn:microsoft.com/office/officeart/2008/layout/LinedList"/>
    <dgm:cxn modelId="{F0979480-6E79-FD49-8D82-369DE059BB95}" type="presOf" srcId="{5D4C3F35-5F25-4898-9FC4-E5051C5F84A7}" destId="{BA0BA590-4273-BF4C-B615-84015FDE9FEB}" srcOrd="0" destOrd="0" presId="urn:microsoft.com/office/officeart/2008/layout/LinedList"/>
    <dgm:cxn modelId="{34E31788-E803-4145-A6EC-F7B1A146DDFD}" srcId="{9DC56C77-2966-4B0B-B9FF-4A40BCAEC8A2}" destId="{61B1FBD0-61CD-4E5A-B7E6-915BEF35B2BD}" srcOrd="1" destOrd="0" parTransId="{294BFAC7-6E98-4C2B-B3DB-01171DA4F19E}" sibTransId="{21878167-E6C8-41B6-AE09-956B7652DB90}"/>
    <dgm:cxn modelId="{D07F5B89-F6A0-014E-AC68-0C4D598570F8}" type="presOf" srcId="{A988FF29-6E21-4A13-9CA9-863D86A443B4}" destId="{7495B2E7-E8F7-8F4B-902C-029AEBC88B97}" srcOrd="0" destOrd="0" presId="urn:microsoft.com/office/officeart/2008/layout/LinedList"/>
    <dgm:cxn modelId="{2774E8B0-C53D-49DD-9006-9C8E529AC042}" srcId="{9DC56C77-2966-4B0B-B9FF-4A40BCAEC8A2}" destId="{D32E1315-453E-4472-9A70-8D91F1852918}" srcOrd="2" destOrd="0" parTransId="{A7C7FA15-7C12-4639-A743-1DF115A76B6B}" sibTransId="{AF119007-FDD3-4DD8-9706-4024D9AE26B0}"/>
    <dgm:cxn modelId="{6F22AAC2-3CBB-7543-B8FB-565D4B9C4F56}" type="presOf" srcId="{61B1FBD0-61CD-4E5A-B7E6-915BEF35B2BD}" destId="{30A6FC5C-CE53-B746-BDC2-D03A24D7F989}" srcOrd="0" destOrd="0" presId="urn:microsoft.com/office/officeart/2008/layout/LinedList"/>
    <dgm:cxn modelId="{4A4099E0-5F94-4E9D-9CE2-3FE4FC7AED82}" srcId="{9DC56C77-2966-4B0B-B9FF-4A40BCAEC8A2}" destId="{5D4C3F35-5F25-4898-9FC4-E5051C5F84A7}" srcOrd="3" destOrd="0" parTransId="{CB0BFDE7-5B7F-4376-A94A-81FC578EA8B3}" sibTransId="{9263BF81-89ED-462A-A820-7CFB4A935DC4}"/>
    <dgm:cxn modelId="{82F55EA7-95B4-2F49-9011-1D83B1728FE0}" type="presParOf" srcId="{ED0EA3AA-59CC-7047-B2C2-B1DC22EBCF3B}" destId="{5B1BBC97-248C-3A49-881E-632B0939B3FA}" srcOrd="0" destOrd="0" presId="urn:microsoft.com/office/officeart/2008/layout/LinedList"/>
    <dgm:cxn modelId="{2C1DB741-058E-9B45-BD50-07ACA96CE3D9}" type="presParOf" srcId="{ED0EA3AA-59CC-7047-B2C2-B1DC22EBCF3B}" destId="{9F5418CB-DE0D-F246-AB00-571611CAB3AB}" srcOrd="1" destOrd="0" presId="urn:microsoft.com/office/officeart/2008/layout/LinedList"/>
    <dgm:cxn modelId="{BA305BA3-B349-7249-A332-2BA8ACD45F2D}" type="presParOf" srcId="{9F5418CB-DE0D-F246-AB00-571611CAB3AB}" destId="{7495B2E7-E8F7-8F4B-902C-029AEBC88B97}" srcOrd="0" destOrd="0" presId="urn:microsoft.com/office/officeart/2008/layout/LinedList"/>
    <dgm:cxn modelId="{3A3F321D-F561-614E-BD80-2C56E7D6273A}" type="presParOf" srcId="{9F5418CB-DE0D-F246-AB00-571611CAB3AB}" destId="{9E935C8A-495D-264A-8500-511213EB6182}" srcOrd="1" destOrd="0" presId="urn:microsoft.com/office/officeart/2008/layout/LinedList"/>
    <dgm:cxn modelId="{C86A8154-3A0F-654A-BA9E-8DE454EB901F}" type="presParOf" srcId="{ED0EA3AA-59CC-7047-B2C2-B1DC22EBCF3B}" destId="{29D39C22-71B6-1D4D-9284-9963ABA87C42}" srcOrd="2" destOrd="0" presId="urn:microsoft.com/office/officeart/2008/layout/LinedList"/>
    <dgm:cxn modelId="{9BACE121-8564-5649-ABC8-35FE9D7A2A23}" type="presParOf" srcId="{ED0EA3AA-59CC-7047-B2C2-B1DC22EBCF3B}" destId="{1D0F4268-4581-6D49-AF0E-62153C12990E}" srcOrd="3" destOrd="0" presId="urn:microsoft.com/office/officeart/2008/layout/LinedList"/>
    <dgm:cxn modelId="{467C46D9-403D-DA4E-93DC-48BC37F1AD0C}" type="presParOf" srcId="{1D0F4268-4581-6D49-AF0E-62153C12990E}" destId="{30A6FC5C-CE53-B746-BDC2-D03A24D7F989}" srcOrd="0" destOrd="0" presId="urn:microsoft.com/office/officeart/2008/layout/LinedList"/>
    <dgm:cxn modelId="{F0C5DB5A-69C5-3A4F-816E-DACCED19A609}" type="presParOf" srcId="{1D0F4268-4581-6D49-AF0E-62153C12990E}" destId="{3E043376-2CC5-BA46-B82D-9B1F049745D1}" srcOrd="1" destOrd="0" presId="urn:microsoft.com/office/officeart/2008/layout/LinedList"/>
    <dgm:cxn modelId="{07681939-5959-5D4B-A2A7-41457D46A22B}" type="presParOf" srcId="{ED0EA3AA-59CC-7047-B2C2-B1DC22EBCF3B}" destId="{8CAFDAB6-8D9E-184A-8380-7BF161905F35}" srcOrd="4" destOrd="0" presId="urn:microsoft.com/office/officeart/2008/layout/LinedList"/>
    <dgm:cxn modelId="{AD5019B1-F5F8-9843-A853-D91DB1B21BDC}" type="presParOf" srcId="{ED0EA3AA-59CC-7047-B2C2-B1DC22EBCF3B}" destId="{792933EF-BB5A-074D-8CEE-4CD53E517F0D}" srcOrd="5" destOrd="0" presId="urn:microsoft.com/office/officeart/2008/layout/LinedList"/>
    <dgm:cxn modelId="{C323C496-94D5-5241-8036-4BEA8E0B8C99}" type="presParOf" srcId="{792933EF-BB5A-074D-8CEE-4CD53E517F0D}" destId="{9E28640D-4C6D-1A42-AA47-FFEF2361AD27}" srcOrd="0" destOrd="0" presId="urn:microsoft.com/office/officeart/2008/layout/LinedList"/>
    <dgm:cxn modelId="{522A2E1F-759F-FA4C-A33D-F7BA41E68BDF}" type="presParOf" srcId="{792933EF-BB5A-074D-8CEE-4CD53E517F0D}" destId="{90EB63BF-3F53-844F-A697-7E1B62A314E3}" srcOrd="1" destOrd="0" presId="urn:microsoft.com/office/officeart/2008/layout/LinedList"/>
    <dgm:cxn modelId="{A4418589-21D5-D042-9556-98E645141A1A}" type="presParOf" srcId="{ED0EA3AA-59CC-7047-B2C2-B1DC22EBCF3B}" destId="{03F09EDD-4295-1D4F-9687-1CFB9F9F1B4B}" srcOrd="6" destOrd="0" presId="urn:microsoft.com/office/officeart/2008/layout/LinedList"/>
    <dgm:cxn modelId="{C56E1901-FEC8-E94E-816F-13E4B5D48CEC}" type="presParOf" srcId="{ED0EA3AA-59CC-7047-B2C2-B1DC22EBCF3B}" destId="{A9917CF8-C036-F443-A342-668EC7D6D7BE}" srcOrd="7" destOrd="0" presId="urn:microsoft.com/office/officeart/2008/layout/LinedList"/>
    <dgm:cxn modelId="{4ACB9ED0-2A81-7540-9997-864F0A928CFF}" type="presParOf" srcId="{A9917CF8-C036-F443-A342-668EC7D6D7BE}" destId="{BA0BA590-4273-BF4C-B615-84015FDE9FEB}" srcOrd="0" destOrd="0" presId="urn:microsoft.com/office/officeart/2008/layout/LinedList"/>
    <dgm:cxn modelId="{EF29933E-573A-B84D-867E-FF471415D6BD}" type="presParOf" srcId="{A9917CF8-C036-F443-A342-668EC7D6D7BE}" destId="{2A88DB15-00CE-6842-9153-945BD9BFC1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9D850AB-25A4-4AB4-9231-208D0052F50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0AF379-F14A-4C8F-85F9-167030347FF1}">
      <dgm:prSet/>
      <dgm:spPr/>
      <dgm:t>
        <a:bodyPr/>
        <a:lstStyle/>
        <a:p>
          <a:r>
            <a:rPr lang="cs-CZ"/>
            <a:t>Lumbalgie</a:t>
          </a:r>
          <a:endParaRPr lang="en-US"/>
        </a:p>
      </dgm:t>
    </dgm:pt>
    <dgm:pt modelId="{20294F73-7549-4519-ADBD-152E3ACFB25D}" type="parTrans" cxnId="{6F43570E-FE6D-48E3-A274-07C598AFAAB1}">
      <dgm:prSet/>
      <dgm:spPr/>
      <dgm:t>
        <a:bodyPr/>
        <a:lstStyle/>
        <a:p>
          <a:endParaRPr lang="en-US"/>
        </a:p>
      </dgm:t>
    </dgm:pt>
    <dgm:pt modelId="{579A4C2D-FB0C-4868-A232-94B6213C75EB}" type="sibTrans" cxnId="{6F43570E-FE6D-48E3-A274-07C598AFAAB1}">
      <dgm:prSet/>
      <dgm:spPr/>
      <dgm:t>
        <a:bodyPr/>
        <a:lstStyle/>
        <a:p>
          <a:endParaRPr lang="en-US"/>
        </a:p>
      </dgm:t>
    </dgm:pt>
    <dgm:pt modelId="{4EFBA2BE-4253-405D-9628-81075ED08576}">
      <dgm:prSet/>
      <dgm:spPr/>
      <dgm:t>
        <a:bodyPr/>
        <a:lstStyle/>
        <a:p>
          <a:r>
            <a:rPr lang="cs-CZ"/>
            <a:t>Bleskový nástup (někdy také pozvolný)</a:t>
          </a:r>
          <a:endParaRPr lang="en-US"/>
        </a:p>
      </dgm:t>
    </dgm:pt>
    <dgm:pt modelId="{0ECC6D9B-9552-4ED4-BDE8-2B8CDD9F111F}" type="parTrans" cxnId="{17912EE0-C6F8-4CF9-9E7D-813D81EDBAF9}">
      <dgm:prSet/>
      <dgm:spPr/>
      <dgm:t>
        <a:bodyPr/>
        <a:lstStyle/>
        <a:p>
          <a:endParaRPr lang="en-US"/>
        </a:p>
      </dgm:t>
    </dgm:pt>
    <dgm:pt modelId="{7BA018FB-1BFA-4D6F-A1C8-D9A44B787FD5}" type="sibTrans" cxnId="{17912EE0-C6F8-4CF9-9E7D-813D81EDBAF9}">
      <dgm:prSet/>
      <dgm:spPr/>
      <dgm:t>
        <a:bodyPr/>
        <a:lstStyle/>
        <a:p>
          <a:endParaRPr lang="en-US"/>
        </a:p>
      </dgm:t>
    </dgm:pt>
    <dgm:pt modelId="{59CAE7D5-F9C8-4F14-9DAB-A5E763367D2E}">
      <dgm:prSet/>
      <dgm:spPr/>
      <dgm:t>
        <a:bodyPr/>
        <a:lstStyle/>
        <a:p>
          <a:r>
            <a:rPr lang="cs-CZ"/>
            <a:t>Blok páteře</a:t>
          </a:r>
          <a:endParaRPr lang="en-US"/>
        </a:p>
      </dgm:t>
    </dgm:pt>
    <dgm:pt modelId="{30529895-4F71-485E-AC34-B0490FE37659}" type="parTrans" cxnId="{D0B174A3-1889-4899-8AC7-0EA031C6623F}">
      <dgm:prSet/>
      <dgm:spPr/>
      <dgm:t>
        <a:bodyPr/>
        <a:lstStyle/>
        <a:p>
          <a:endParaRPr lang="en-US"/>
        </a:p>
      </dgm:t>
    </dgm:pt>
    <dgm:pt modelId="{35D04388-585A-43B2-AE6E-82A8C130C49F}" type="sibTrans" cxnId="{D0B174A3-1889-4899-8AC7-0EA031C6623F}">
      <dgm:prSet/>
      <dgm:spPr/>
      <dgm:t>
        <a:bodyPr/>
        <a:lstStyle/>
        <a:p>
          <a:endParaRPr lang="en-US"/>
        </a:p>
      </dgm:t>
    </dgm:pt>
    <dgm:pt modelId="{5F4BB1F6-3D8B-4E9F-8C71-CC33CC9EC143}">
      <dgm:prSet/>
      <dgm:spPr/>
      <dgm:t>
        <a:bodyPr/>
        <a:lstStyle/>
        <a:p>
          <a:r>
            <a:rPr lang="cs-CZ"/>
            <a:t>Nucené držení těla</a:t>
          </a:r>
          <a:endParaRPr lang="en-US"/>
        </a:p>
      </dgm:t>
    </dgm:pt>
    <dgm:pt modelId="{174B9B1E-5007-417F-89A3-DF21B5220417}" type="parTrans" cxnId="{467855AC-5EAB-4A73-A138-DD0F19EE259C}">
      <dgm:prSet/>
      <dgm:spPr/>
      <dgm:t>
        <a:bodyPr/>
        <a:lstStyle/>
        <a:p>
          <a:endParaRPr lang="en-US"/>
        </a:p>
      </dgm:t>
    </dgm:pt>
    <dgm:pt modelId="{77858E63-16BC-4C71-90FA-957D4F2782C7}" type="sibTrans" cxnId="{467855AC-5EAB-4A73-A138-DD0F19EE259C}">
      <dgm:prSet/>
      <dgm:spPr/>
      <dgm:t>
        <a:bodyPr/>
        <a:lstStyle/>
        <a:p>
          <a:endParaRPr lang="en-US"/>
        </a:p>
      </dgm:t>
    </dgm:pt>
    <dgm:pt modelId="{185B8A90-4F71-C248-8431-F16D19BA40D4}" type="pres">
      <dgm:prSet presAssocID="{C9D850AB-25A4-4AB4-9231-208D0052F500}" presName="vert0" presStyleCnt="0">
        <dgm:presLayoutVars>
          <dgm:dir/>
          <dgm:animOne val="branch"/>
          <dgm:animLvl val="lvl"/>
        </dgm:presLayoutVars>
      </dgm:prSet>
      <dgm:spPr/>
    </dgm:pt>
    <dgm:pt modelId="{77E7F87A-2B0E-E744-A8AE-97C524558380}" type="pres">
      <dgm:prSet presAssocID="{EA0AF379-F14A-4C8F-85F9-167030347FF1}" presName="thickLine" presStyleLbl="alignNode1" presStyleIdx="0" presStyleCnt="4"/>
      <dgm:spPr/>
    </dgm:pt>
    <dgm:pt modelId="{2CF734F3-7882-E14D-B0EA-1AB65FCBA6A9}" type="pres">
      <dgm:prSet presAssocID="{EA0AF379-F14A-4C8F-85F9-167030347FF1}" presName="horz1" presStyleCnt="0"/>
      <dgm:spPr/>
    </dgm:pt>
    <dgm:pt modelId="{5A3077B8-2DCC-A44D-BB9A-39CB72D093D3}" type="pres">
      <dgm:prSet presAssocID="{EA0AF379-F14A-4C8F-85F9-167030347FF1}" presName="tx1" presStyleLbl="revTx" presStyleIdx="0" presStyleCnt="4"/>
      <dgm:spPr/>
    </dgm:pt>
    <dgm:pt modelId="{65F5AB1C-7A9A-0F49-9861-67726ECC2296}" type="pres">
      <dgm:prSet presAssocID="{EA0AF379-F14A-4C8F-85F9-167030347FF1}" presName="vert1" presStyleCnt="0"/>
      <dgm:spPr/>
    </dgm:pt>
    <dgm:pt modelId="{7650DA01-A44D-DF4B-8169-4654C07BD5DB}" type="pres">
      <dgm:prSet presAssocID="{4EFBA2BE-4253-405D-9628-81075ED08576}" presName="thickLine" presStyleLbl="alignNode1" presStyleIdx="1" presStyleCnt="4"/>
      <dgm:spPr/>
    </dgm:pt>
    <dgm:pt modelId="{15DBA0F8-EDEE-6441-B0EE-FB8FB4D3158F}" type="pres">
      <dgm:prSet presAssocID="{4EFBA2BE-4253-405D-9628-81075ED08576}" presName="horz1" presStyleCnt="0"/>
      <dgm:spPr/>
    </dgm:pt>
    <dgm:pt modelId="{5D1EF370-058B-924C-B4A3-7DD48D4ACC50}" type="pres">
      <dgm:prSet presAssocID="{4EFBA2BE-4253-405D-9628-81075ED08576}" presName="tx1" presStyleLbl="revTx" presStyleIdx="1" presStyleCnt="4"/>
      <dgm:spPr/>
    </dgm:pt>
    <dgm:pt modelId="{BEBE2080-AB97-0E4F-A477-1ACAB70D2EC0}" type="pres">
      <dgm:prSet presAssocID="{4EFBA2BE-4253-405D-9628-81075ED08576}" presName="vert1" presStyleCnt="0"/>
      <dgm:spPr/>
    </dgm:pt>
    <dgm:pt modelId="{96A8D0C9-4764-FB48-86C4-F85C9FEA4A1E}" type="pres">
      <dgm:prSet presAssocID="{59CAE7D5-F9C8-4F14-9DAB-A5E763367D2E}" presName="thickLine" presStyleLbl="alignNode1" presStyleIdx="2" presStyleCnt="4"/>
      <dgm:spPr/>
    </dgm:pt>
    <dgm:pt modelId="{F2619E60-6F84-E141-86A2-44687355F0A3}" type="pres">
      <dgm:prSet presAssocID="{59CAE7D5-F9C8-4F14-9DAB-A5E763367D2E}" presName="horz1" presStyleCnt="0"/>
      <dgm:spPr/>
    </dgm:pt>
    <dgm:pt modelId="{9A350155-8B72-E449-A6F2-7E732FEC1EA8}" type="pres">
      <dgm:prSet presAssocID="{59CAE7D5-F9C8-4F14-9DAB-A5E763367D2E}" presName="tx1" presStyleLbl="revTx" presStyleIdx="2" presStyleCnt="4"/>
      <dgm:spPr/>
    </dgm:pt>
    <dgm:pt modelId="{EECBB0D5-098B-E54E-BAE8-B75E4E6524DB}" type="pres">
      <dgm:prSet presAssocID="{59CAE7D5-F9C8-4F14-9DAB-A5E763367D2E}" presName="vert1" presStyleCnt="0"/>
      <dgm:spPr/>
    </dgm:pt>
    <dgm:pt modelId="{C2EE7F7F-34A4-B54A-8E09-87EF9555BE78}" type="pres">
      <dgm:prSet presAssocID="{5F4BB1F6-3D8B-4E9F-8C71-CC33CC9EC143}" presName="thickLine" presStyleLbl="alignNode1" presStyleIdx="3" presStyleCnt="4"/>
      <dgm:spPr/>
    </dgm:pt>
    <dgm:pt modelId="{ED09D214-7D99-D940-8C99-9C91DA742BC7}" type="pres">
      <dgm:prSet presAssocID="{5F4BB1F6-3D8B-4E9F-8C71-CC33CC9EC143}" presName="horz1" presStyleCnt="0"/>
      <dgm:spPr/>
    </dgm:pt>
    <dgm:pt modelId="{386AEE41-3FEF-F848-B5F5-F2E08C781027}" type="pres">
      <dgm:prSet presAssocID="{5F4BB1F6-3D8B-4E9F-8C71-CC33CC9EC143}" presName="tx1" presStyleLbl="revTx" presStyleIdx="3" presStyleCnt="4"/>
      <dgm:spPr/>
    </dgm:pt>
    <dgm:pt modelId="{3FF31AF8-0C0A-D24F-8A4B-F9E89F7C3C10}" type="pres">
      <dgm:prSet presAssocID="{5F4BB1F6-3D8B-4E9F-8C71-CC33CC9EC143}" presName="vert1" presStyleCnt="0"/>
      <dgm:spPr/>
    </dgm:pt>
  </dgm:ptLst>
  <dgm:cxnLst>
    <dgm:cxn modelId="{E4E83004-2620-1A4B-830B-ADC5B2F35B52}" type="presOf" srcId="{EA0AF379-F14A-4C8F-85F9-167030347FF1}" destId="{5A3077B8-2DCC-A44D-BB9A-39CB72D093D3}" srcOrd="0" destOrd="0" presId="urn:microsoft.com/office/officeart/2008/layout/LinedList"/>
    <dgm:cxn modelId="{6F43570E-FE6D-48E3-A274-07C598AFAAB1}" srcId="{C9D850AB-25A4-4AB4-9231-208D0052F500}" destId="{EA0AF379-F14A-4C8F-85F9-167030347FF1}" srcOrd="0" destOrd="0" parTransId="{20294F73-7549-4519-ADBD-152E3ACFB25D}" sibTransId="{579A4C2D-FB0C-4868-A232-94B6213C75EB}"/>
    <dgm:cxn modelId="{AE37FB36-07F3-BA41-8222-C531222E974D}" type="presOf" srcId="{C9D850AB-25A4-4AB4-9231-208D0052F500}" destId="{185B8A90-4F71-C248-8431-F16D19BA40D4}" srcOrd="0" destOrd="0" presId="urn:microsoft.com/office/officeart/2008/layout/LinedList"/>
    <dgm:cxn modelId="{261C647E-9A7B-1A44-B699-712969B33170}" type="presOf" srcId="{4EFBA2BE-4253-405D-9628-81075ED08576}" destId="{5D1EF370-058B-924C-B4A3-7DD48D4ACC50}" srcOrd="0" destOrd="0" presId="urn:microsoft.com/office/officeart/2008/layout/LinedList"/>
    <dgm:cxn modelId="{D0B174A3-1889-4899-8AC7-0EA031C6623F}" srcId="{C9D850AB-25A4-4AB4-9231-208D0052F500}" destId="{59CAE7D5-F9C8-4F14-9DAB-A5E763367D2E}" srcOrd="2" destOrd="0" parTransId="{30529895-4F71-485E-AC34-B0490FE37659}" sibTransId="{35D04388-585A-43B2-AE6E-82A8C130C49F}"/>
    <dgm:cxn modelId="{2B2B94A7-6BE7-2B4D-88BD-C0EDCB60A118}" type="presOf" srcId="{59CAE7D5-F9C8-4F14-9DAB-A5E763367D2E}" destId="{9A350155-8B72-E449-A6F2-7E732FEC1EA8}" srcOrd="0" destOrd="0" presId="urn:microsoft.com/office/officeart/2008/layout/LinedList"/>
    <dgm:cxn modelId="{467855AC-5EAB-4A73-A138-DD0F19EE259C}" srcId="{C9D850AB-25A4-4AB4-9231-208D0052F500}" destId="{5F4BB1F6-3D8B-4E9F-8C71-CC33CC9EC143}" srcOrd="3" destOrd="0" parTransId="{174B9B1E-5007-417F-89A3-DF21B5220417}" sibTransId="{77858E63-16BC-4C71-90FA-957D4F2782C7}"/>
    <dgm:cxn modelId="{8309B7CF-BA91-AE43-85FD-F9DA16725278}" type="presOf" srcId="{5F4BB1F6-3D8B-4E9F-8C71-CC33CC9EC143}" destId="{386AEE41-3FEF-F848-B5F5-F2E08C781027}" srcOrd="0" destOrd="0" presId="urn:microsoft.com/office/officeart/2008/layout/LinedList"/>
    <dgm:cxn modelId="{17912EE0-C6F8-4CF9-9E7D-813D81EDBAF9}" srcId="{C9D850AB-25A4-4AB4-9231-208D0052F500}" destId="{4EFBA2BE-4253-405D-9628-81075ED08576}" srcOrd="1" destOrd="0" parTransId="{0ECC6D9B-9552-4ED4-BDE8-2B8CDD9F111F}" sibTransId="{7BA018FB-1BFA-4D6F-A1C8-D9A44B787FD5}"/>
    <dgm:cxn modelId="{02092667-A19C-A54F-A78E-4C06A047AEB3}" type="presParOf" srcId="{185B8A90-4F71-C248-8431-F16D19BA40D4}" destId="{77E7F87A-2B0E-E744-A8AE-97C524558380}" srcOrd="0" destOrd="0" presId="urn:microsoft.com/office/officeart/2008/layout/LinedList"/>
    <dgm:cxn modelId="{11E915BA-101C-4946-A9A4-5ED94DF1BD0F}" type="presParOf" srcId="{185B8A90-4F71-C248-8431-F16D19BA40D4}" destId="{2CF734F3-7882-E14D-B0EA-1AB65FCBA6A9}" srcOrd="1" destOrd="0" presId="urn:microsoft.com/office/officeart/2008/layout/LinedList"/>
    <dgm:cxn modelId="{AAF8FE01-72A5-3B4D-9413-5B79AC335F50}" type="presParOf" srcId="{2CF734F3-7882-E14D-B0EA-1AB65FCBA6A9}" destId="{5A3077B8-2DCC-A44D-BB9A-39CB72D093D3}" srcOrd="0" destOrd="0" presId="urn:microsoft.com/office/officeart/2008/layout/LinedList"/>
    <dgm:cxn modelId="{7CA51E65-84D3-A047-AFEF-3729CC2FCDC6}" type="presParOf" srcId="{2CF734F3-7882-E14D-B0EA-1AB65FCBA6A9}" destId="{65F5AB1C-7A9A-0F49-9861-67726ECC2296}" srcOrd="1" destOrd="0" presId="urn:microsoft.com/office/officeart/2008/layout/LinedList"/>
    <dgm:cxn modelId="{5E3C206F-FE58-8F44-BA98-2508E3F46AAC}" type="presParOf" srcId="{185B8A90-4F71-C248-8431-F16D19BA40D4}" destId="{7650DA01-A44D-DF4B-8169-4654C07BD5DB}" srcOrd="2" destOrd="0" presId="urn:microsoft.com/office/officeart/2008/layout/LinedList"/>
    <dgm:cxn modelId="{21815581-3711-9642-BB18-A1E2FEE435A8}" type="presParOf" srcId="{185B8A90-4F71-C248-8431-F16D19BA40D4}" destId="{15DBA0F8-EDEE-6441-B0EE-FB8FB4D3158F}" srcOrd="3" destOrd="0" presId="urn:microsoft.com/office/officeart/2008/layout/LinedList"/>
    <dgm:cxn modelId="{2FDE86F8-E0B7-E94E-96BC-07EAC056B772}" type="presParOf" srcId="{15DBA0F8-EDEE-6441-B0EE-FB8FB4D3158F}" destId="{5D1EF370-058B-924C-B4A3-7DD48D4ACC50}" srcOrd="0" destOrd="0" presId="urn:microsoft.com/office/officeart/2008/layout/LinedList"/>
    <dgm:cxn modelId="{A65D009E-A5AF-8C43-BDD2-D4A30A86D7B1}" type="presParOf" srcId="{15DBA0F8-EDEE-6441-B0EE-FB8FB4D3158F}" destId="{BEBE2080-AB97-0E4F-A477-1ACAB70D2EC0}" srcOrd="1" destOrd="0" presId="urn:microsoft.com/office/officeart/2008/layout/LinedList"/>
    <dgm:cxn modelId="{AF615AAF-D6A8-8346-80F4-722191C9C8CF}" type="presParOf" srcId="{185B8A90-4F71-C248-8431-F16D19BA40D4}" destId="{96A8D0C9-4764-FB48-86C4-F85C9FEA4A1E}" srcOrd="4" destOrd="0" presId="urn:microsoft.com/office/officeart/2008/layout/LinedList"/>
    <dgm:cxn modelId="{1F86B7F4-A070-F04E-ABFE-C5D2660E43D3}" type="presParOf" srcId="{185B8A90-4F71-C248-8431-F16D19BA40D4}" destId="{F2619E60-6F84-E141-86A2-44687355F0A3}" srcOrd="5" destOrd="0" presId="urn:microsoft.com/office/officeart/2008/layout/LinedList"/>
    <dgm:cxn modelId="{6A9A74A9-5B12-D54C-97CB-D262CFE4FD6E}" type="presParOf" srcId="{F2619E60-6F84-E141-86A2-44687355F0A3}" destId="{9A350155-8B72-E449-A6F2-7E732FEC1EA8}" srcOrd="0" destOrd="0" presId="urn:microsoft.com/office/officeart/2008/layout/LinedList"/>
    <dgm:cxn modelId="{3725E536-2DDC-0442-983E-EE0DE05FF330}" type="presParOf" srcId="{F2619E60-6F84-E141-86A2-44687355F0A3}" destId="{EECBB0D5-098B-E54E-BAE8-B75E4E6524DB}" srcOrd="1" destOrd="0" presId="urn:microsoft.com/office/officeart/2008/layout/LinedList"/>
    <dgm:cxn modelId="{F27E4CE7-8856-7C44-8481-4BDB129A6BC4}" type="presParOf" srcId="{185B8A90-4F71-C248-8431-F16D19BA40D4}" destId="{C2EE7F7F-34A4-B54A-8E09-87EF9555BE78}" srcOrd="6" destOrd="0" presId="urn:microsoft.com/office/officeart/2008/layout/LinedList"/>
    <dgm:cxn modelId="{AA32199D-C380-E244-9449-FB09E5E09F60}" type="presParOf" srcId="{185B8A90-4F71-C248-8431-F16D19BA40D4}" destId="{ED09D214-7D99-D940-8C99-9C91DA742BC7}" srcOrd="7" destOrd="0" presId="urn:microsoft.com/office/officeart/2008/layout/LinedList"/>
    <dgm:cxn modelId="{6DC4FC47-D4DD-464C-87BA-2718CF814737}" type="presParOf" srcId="{ED09D214-7D99-D940-8C99-9C91DA742BC7}" destId="{386AEE41-3FEF-F848-B5F5-F2E08C781027}" srcOrd="0" destOrd="0" presId="urn:microsoft.com/office/officeart/2008/layout/LinedList"/>
    <dgm:cxn modelId="{3029EC19-4E8A-314A-82FE-DAF0E1036A1C}" type="presParOf" srcId="{ED09D214-7D99-D940-8C99-9C91DA742BC7}" destId="{3FF31AF8-0C0A-D24F-8A4B-F9E89F7C3C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B671171-B09E-45C1-8BC2-4D675109AF6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548DDD-D3E8-49D7-BEFB-6568DCA361ED}">
      <dgm:prSet/>
      <dgm:spPr/>
      <dgm:t>
        <a:bodyPr/>
        <a:lstStyle/>
        <a:p>
          <a:r>
            <a:rPr lang="cs-CZ"/>
            <a:t>Konzervativní</a:t>
          </a:r>
          <a:endParaRPr lang="en-US"/>
        </a:p>
      </dgm:t>
    </dgm:pt>
    <dgm:pt modelId="{49B28208-014F-4CC6-94B3-36AC32DF9635}" type="parTrans" cxnId="{072037E6-F51C-4C65-9E8A-63427FA75B70}">
      <dgm:prSet/>
      <dgm:spPr/>
      <dgm:t>
        <a:bodyPr/>
        <a:lstStyle/>
        <a:p>
          <a:endParaRPr lang="en-US"/>
        </a:p>
      </dgm:t>
    </dgm:pt>
    <dgm:pt modelId="{58C89A00-E351-4119-ACEE-018DCA559584}" type="sibTrans" cxnId="{072037E6-F51C-4C65-9E8A-63427FA75B70}">
      <dgm:prSet/>
      <dgm:spPr/>
      <dgm:t>
        <a:bodyPr/>
        <a:lstStyle/>
        <a:p>
          <a:endParaRPr lang="en-US"/>
        </a:p>
      </dgm:t>
    </dgm:pt>
    <dgm:pt modelId="{11E205FA-6887-45C9-BA29-AE50F832397A}">
      <dgm:prSet/>
      <dgm:spPr/>
      <dgm:t>
        <a:bodyPr/>
        <a:lstStyle/>
        <a:p>
          <a:r>
            <a:rPr lang="cs-CZ"/>
            <a:t>Neurochirurgická </a:t>
          </a:r>
          <a:endParaRPr lang="en-US"/>
        </a:p>
      </dgm:t>
    </dgm:pt>
    <dgm:pt modelId="{C0588D60-FBC7-4A9D-8787-42A85FBAF9FE}" type="parTrans" cxnId="{7D7628A6-FB87-47E9-9801-704F680BF8EC}">
      <dgm:prSet/>
      <dgm:spPr/>
      <dgm:t>
        <a:bodyPr/>
        <a:lstStyle/>
        <a:p>
          <a:endParaRPr lang="en-US"/>
        </a:p>
      </dgm:t>
    </dgm:pt>
    <dgm:pt modelId="{24765EEC-4A72-442F-B9B5-9D393B15C107}" type="sibTrans" cxnId="{7D7628A6-FB87-47E9-9801-704F680BF8EC}">
      <dgm:prSet/>
      <dgm:spPr/>
      <dgm:t>
        <a:bodyPr/>
        <a:lstStyle/>
        <a:p>
          <a:endParaRPr lang="en-US"/>
        </a:p>
      </dgm:t>
    </dgm:pt>
    <dgm:pt modelId="{D7C27BA1-AD54-B14C-A0A0-B353FABE4264}" type="pres">
      <dgm:prSet presAssocID="{0B671171-B09E-45C1-8BC2-4D675109AF66}" presName="vert0" presStyleCnt="0">
        <dgm:presLayoutVars>
          <dgm:dir/>
          <dgm:animOne val="branch"/>
          <dgm:animLvl val="lvl"/>
        </dgm:presLayoutVars>
      </dgm:prSet>
      <dgm:spPr/>
    </dgm:pt>
    <dgm:pt modelId="{42B2F346-D1B5-C24F-B386-8B4D109CDB96}" type="pres">
      <dgm:prSet presAssocID="{A4548DDD-D3E8-49D7-BEFB-6568DCA361ED}" presName="thickLine" presStyleLbl="alignNode1" presStyleIdx="0" presStyleCnt="2"/>
      <dgm:spPr/>
    </dgm:pt>
    <dgm:pt modelId="{D4904921-D75A-AE46-981F-04214897AE79}" type="pres">
      <dgm:prSet presAssocID="{A4548DDD-D3E8-49D7-BEFB-6568DCA361ED}" presName="horz1" presStyleCnt="0"/>
      <dgm:spPr/>
    </dgm:pt>
    <dgm:pt modelId="{19C47CB7-0EF1-444A-9974-06D69531020F}" type="pres">
      <dgm:prSet presAssocID="{A4548DDD-D3E8-49D7-BEFB-6568DCA361ED}" presName="tx1" presStyleLbl="revTx" presStyleIdx="0" presStyleCnt="2"/>
      <dgm:spPr/>
    </dgm:pt>
    <dgm:pt modelId="{6AB3EDE4-B447-7B4F-AB28-59DDE3529669}" type="pres">
      <dgm:prSet presAssocID="{A4548DDD-D3E8-49D7-BEFB-6568DCA361ED}" presName="vert1" presStyleCnt="0"/>
      <dgm:spPr/>
    </dgm:pt>
    <dgm:pt modelId="{BBA086CD-0DCB-A347-9592-B81F4297A5F1}" type="pres">
      <dgm:prSet presAssocID="{11E205FA-6887-45C9-BA29-AE50F832397A}" presName="thickLine" presStyleLbl="alignNode1" presStyleIdx="1" presStyleCnt="2"/>
      <dgm:spPr/>
    </dgm:pt>
    <dgm:pt modelId="{96E50DEF-A71C-CA44-A560-6C9F991C9C77}" type="pres">
      <dgm:prSet presAssocID="{11E205FA-6887-45C9-BA29-AE50F832397A}" presName="horz1" presStyleCnt="0"/>
      <dgm:spPr/>
    </dgm:pt>
    <dgm:pt modelId="{4AAA54DF-4916-4D4C-8BD6-DE40C442C5F4}" type="pres">
      <dgm:prSet presAssocID="{11E205FA-6887-45C9-BA29-AE50F832397A}" presName="tx1" presStyleLbl="revTx" presStyleIdx="1" presStyleCnt="2"/>
      <dgm:spPr/>
    </dgm:pt>
    <dgm:pt modelId="{84C82A7E-EF26-6D4C-970B-81E69C57A030}" type="pres">
      <dgm:prSet presAssocID="{11E205FA-6887-45C9-BA29-AE50F832397A}" presName="vert1" presStyleCnt="0"/>
      <dgm:spPr/>
    </dgm:pt>
  </dgm:ptLst>
  <dgm:cxnLst>
    <dgm:cxn modelId="{7A1CC151-713C-A945-8ED7-1058EC70D094}" type="presOf" srcId="{11E205FA-6887-45C9-BA29-AE50F832397A}" destId="{4AAA54DF-4916-4D4C-8BD6-DE40C442C5F4}" srcOrd="0" destOrd="0" presId="urn:microsoft.com/office/officeart/2008/layout/LinedList"/>
    <dgm:cxn modelId="{C8EDF981-AABB-824D-9F93-60FE3EE11D6A}" type="presOf" srcId="{A4548DDD-D3E8-49D7-BEFB-6568DCA361ED}" destId="{19C47CB7-0EF1-444A-9974-06D69531020F}" srcOrd="0" destOrd="0" presId="urn:microsoft.com/office/officeart/2008/layout/LinedList"/>
    <dgm:cxn modelId="{7D7628A6-FB87-47E9-9801-704F680BF8EC}" srcId="{0B671171-B09E-45C1-8BC2-4D675109AF66}" destId="{11E205FA-6887-45C9-BA29-AE50F832397A}" srcOrd="1" destOrd="0" parTransId="{C0588D60-FBC7-4A9D-8787-42A85FBAF9FE}" sibTransId="{24765EEC-4A72-442F-B9B5-9D393B15C107}"/>
    <dgm:cxn modelId="{072037E6-F51C-4C65-9E8A-63427FA75B70}" srcId="{0B671171-B09E-45C1-8BC2-4D675109AF66}" destId="{A4548DDD-D3E8-49D7-BEFB-6568DCA361ED}" srcOrd="0" destOrd="0" parTransId="{49B28208-014F-4CC6-94B3-36AC32DF9635}" sibTransId="{58C89A00-E351-4119-ACEE-018DCA559584}"/>
    <dgm:cxn modelId="{9327FEED-A5AB-604B-969D-3C1BFA8B2816}" type="presOf" srcId="{0B671171-B09E-45C1-8BC2-4D675109AF66}" destId="{D7C27BA1-AD54-B14C-A0A0-B353FABE4264}" srcOrd="0" destOrd="0" presId="urn:microsoft.com/office/officeart/2008/layout/LinedList"/>
    <dgm:cxn modelId="{AF20D773-1D31-AB4F-A78D-7BDE4597299A}" type="presParOf" srcId="{D7C27BA1-AD54-B14C-A0A0-B353FABE4264}" destId="{42B2F346-D1B5-C24F-B386-8B4D109CDB96}" srcOrd="0" destOrd="0" presId="urn:microsoft.com/office/officeart/2008/layout/LinedList"/>
    <dgm:cxn modelId="{162521B9-F516-DA40-98AC-5D4E9AF209EA}" type="presParOf" srcId="{D7C27BA1-AD54-B14C-A0A0-B353FABE4264}" destId="{D4904921-D75A-AE46-981F-04214897AE79}" srcOrd="1" destOrd="0" presId="urn:microsoft.com/office/officeart/2008/layout/LinedList"/>
    <dgm:cxn modelId="{46E47373-BD14-3A41-A6CE-D20039413FB1}" type="presParOf" srcId="{D4904921-D75A-AE46-981F-04214897AE79}" destId="{19C47CB7-0EF1-444A-9974-06D69531020F}" srcOrd="0" destOrd="0" presId="urn:microsoft.com/office/officeart/2008/layout/LinedList"/>
    <dgm:cxn modelId="{34C497AF-A9D6-224C-A5F3-1FFAC79DE514}" type="presParOf" srcId="{D4904921-D75A-AE46-981F-04214897AE79}" destId="{6AB3EDE4-B447-7B4F-AB28-59DDE3529669}" srcOrd="1" destOrd="0" presId="urn:microsoft.com/office/officeart/2008/layout/LinedList"/>
    <dgm:cxn modelId="{9CA6CCE1-0B29-3149-A9A4-9BBD32FAAD32}" type="presParOf" srcId="{D7C27BA1-AD54-B14C-A0A0-B353FABE4264}" destId="{BBA086CD-0DCB-A347-9592-B81F4297A5F1}" srcOrd="2" destOrd="0" presId="urn:microsoft.com/office/officeart/2008/layout/LinedList"/>
    <dgm:cxn modelId="{C796F9D8-DF67-7B49-A74F-BA379EB52142}" type="presParOf" srcId="{D7C27BA1-AD54-B14C-A0A0-B353FABE4264}" destId="{96E50DEF-A71C-CA44-A560-6C9F991C9C77}" srcOrd="3" destOrd="0" presId="urn:microsoft.com/office/officeart/2008/layout/LinedList"/>
    <dgm:cxn modelId="{544F423B-CC48-3E47-8CE1-D3D11DA41893}" type="presParOf" srcId="{96E50DEF-A71C-CA44-A560-6C9F991C9C77}" destId="{4AAA54DF-4916-4D4C-8BD6-DE40C442C5F4}" srcOrd="0" destOrd="0" presId="urn:microsoft.com/office/officeart/2008/layout/LinedList"/>
    <dgm:cxn modelId="{1C571E43-A336-AD4C-86B3-C7E12F0F389A}" type="presParOf" srcId="{96E50DEF-A71C-CA44-A560-6C9F991C9C77}" destId="{84C82A7E-EF26-6D4C-970B-81E69C57A0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0363A-071D-4C6F-B405-A7B5A075FF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190F4A1-96A0-484E-A16A-F6E599911EBF}">
      <dgm:prSet/>
      <dgm:spPr/>
      <dgm:t>
        <a:bodyPr/>
        <a:lstStyle/>
        <a:p>
          <a:r>
            <a:rPr lang="cs-CZ"/>
            <a:t>Anamnéza</a:t>
          </a:r>
          <a:endParaRPr lang="en-US"/>
        </a:p>
      </dgm:t>
    </dgm:pt>
    <dgm:pt modelId="{372AD7A4-A472-4F93-886B-C41F3157F533}" type="parTrans" cxnId="{12E92C84-C182-4953-8ECE-F5E9416DBED5}">
      <dgm:prSet/>
      <dgm:spPr/>
      <dgm:t>
        <a:bodyPr/>
        <a:lstStyle/>
        <a:p>
          <a:endParaRPr lang="en-US"/>
        </a:p>
      </dgm:t>
    </dgm:pt>
    <dgm:pt modelId="{8BF43670-F21D-42B0-9106-E03280F335D6}" type="sibTrans" cxnId="{12E92C84-C182-4953-8ECE-F5E9416DBED5}">
      <dgm:prSet/>
      <dgm:spPr/>
      <dgm:t>
        <a:bodyPr/>
        <a:lstStyle/>
        <a:p>
          <a:endParaRPr lang="en-US"/>
        </a:p>
      </dgm:t>
    </dgm:pt>
    <dgm:pt modelId="{94B35B5E-D550-4E23-A0A8-013A9567A1EE}">
      <dgm:prSet/>
      <dgm:spPr/>
      <dgm:t>
        <a:bodyPr/>
        <a:lstStyle/>
        <a:p>
          <a:r>
            <a:rPr lang="cs-CZ"/>
            <a:t>Fyzikální vyšetření</a:t>
          </a:r>
          <a:endParaRPr lang="en-US"/>
        </a:p>
      </dgm:t>
    </dgm:pt>
    <dgm:pt modelId="{6EC8AA25-6ABE-4CC7-9303-F6DCEF87A724}" type="parTrans" cxnId="{FDBBE26F-044A-4989-815A-BB3173FC03B9}">
      <dgm:prSet/>
      <dgm:spPr/>
      <dgm:t>
        <a:bodyPr/>
        <a:lstStyle/>
        <a:p>
          <a:endParaRPr lang="en-US"/>
        </a:p>
      </dgm:t>
    </dgm:pt>
    <dgm:pt modelId="{A37200EA-EDF4-4A48-8213-3CA05BFBC8A5}" type="sibTrans" cxnId="{FDBBE26F-044A-4989-815A-BB3173FC03B9}">
      <dgm:prSet/>
      <dgm:spPr/>
      <dgm:t>
        <a:bodyPr/>
        <a:lstStyle/>
        <a:p>
          <a:endParaRPr lang="en-US"/>
        </a:p>
      </dgm:t>
    </dgm:pt>
    <dgm:pt modelId="{9C8FE069-AA80-4B3A-94B2-0AB5F09EDFEA}">
      <dgm:prSet/>
      <dgm:spPr/>
      <dgm:t>
        <a:bodyPr/>
        <a:lstStyle/>
        <a:p>
          <a:r>
            <a:rPr lang="cs-CZ"/>
            <a:t>Zobrazovací metody</a:t>
          </a:r>
          <a:endParaRPr lang="en-US"/>
        </a:p>
      </dgm:t>
    </dgm:pt>
    <dgm:pt modelId="{5AD8B977-63AD-4BFB-9C80-9159FDA571F2}" type="parTrans" cxnId="{3B0D8ACD-3BA2-44B8-B1C1-EBC6FE813FAD}">
      <dgm:prSet/>
      <dgm:spPr/>
      <dgm:t>
        <a:bodyPr/>
        <a:lstStyle/>
        <a:p>
          <a:endParaRPr lang="en-US"/>
        </a:p>
      </dgm:t>
    </dgm:pt>
    <dgm:pt modelId="{91FB3EEB-5021-49F8-8D41-217E72A4FDA2}" type="sibTrans" cxnId="{3B0D8ACD-3BA2-44B8-B1C1-EBC6FE813FAD}">
      <dgm:prSet/>
      <dgm:spPr/>
      <dgm:t>
        <a:bodyPr/>
        <a:lstStyle/>
        <a:p>
          <a:endParaRPr lang="en-US"/>
        </a:p>
      </dgm:t>
    </dgm:pt>
    <dgm:pt modelId="{2B840893-488C-419F-9B9D-E91746C57962}">
      <dgm:prSet/>
      <dgm:spPr/>
      <dgm:t>
        <a:bodyPr/>
        <a:lstStyle/>
        <a:p>
          <a:r>
            <a:rPr lang="cs-CZ"/>
            <a:t>Laboratorní vyšetření</a:t>
          </a:r>
          <a:endParaRPr lang="en-US"/>
        </a:p>
      </dgm:t>
    </dgm:pt>
    <dgm:pt modelId="{3174F84E-3607-4C8F-BB0A-40B41941C9A2}" type="parTrans" cxnId="{7E8998F7-CD50-4E45-A885-4FB6F51456A6}">
      <dgm:prSet/>
      <dgm:spPr/>
      <dgm:t>
        <a:bodyPr/>
        <a:lstStyle/>
        <a:p>
          <a:endParaRPr lang="en-US"/>
        </a:p>
      </dgm:t>
    </dgm:pt>
    <dgm:pt modelId="{0E1DD795-174B-4176-BABC-1AB0B168B2BD}" type="sibTrans" cxnId="{7E8998F7-CD50-4E45-A885-4FB6F51456A6}">
      <dgm:prSet/>
      <dgm:spPr/>
      <dgm:t>
        <a:bodyPr/>
        <a:lstStyle/>
        <a:p>
          <a:endParaRPr lang="en-US"/>
        </a:p>
      </dgm:t>
    </dgm:pt>
    <dgm:pt modelId="{F3348E62-AD4A-4D97-8BE6-7A687F073132}" type="pres">
      <dgm:prSet presAssocID="{3C90363A-071D-4C6F-B405-A7B5A075FFCC}" presName="root" presStyleCnt="0">
        <dgm:presLayoutVars>
          <dgm:dir/>
          <dgm:resizeHandles val="exact"/>
        </dgm:presLayoutVars>
      </dgm:prSet>
      <dgm:spPr/>
    </dgm:pt>
    <dgm:pt modelId="{9C88C1F5-0682-4A1B-9427-A7F56B61B4AD}" type="pres">
      <dgm:prSet presAssocID="{2190F4A1-96A0-484E-A16A-F6E599911EBF}" presName="compNode" presStyleCnt="0"/>
      <dgm:spPr/>
    </dgm:pt>
    <dgm:pt modelId="{5E12B071-5030-4FF6-8FD2-A14F7F06163C}" type="pres">
      <dgm:prSet presAssocID="{2190F4A1-96A0-484E-A16A-F6E599911EBF}" presName="bgRect" presStyleLbl="bgShp" presStyleIdx="0" presStyleCnt="4"/>
      <dgm:spPr/>
    </dgm:pt>
    <dgm:pt modelId="{236AD05B-8C31-46A1-B3B6-0E190624FB20}" type="pres">
      <dgm:prSet presAssocID="{2190F4A1-96A0-484E-A16A-F6E599911E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90791CB8-616C-4D2E-BEE0-5CDD69F6E3E0}" type="pres">
      <dgm:prSet presAssocID="{2190F4A1-96A0-484E-A16A-F6E599911EBF}" presName="spaceRect" presStyleCnt="0"/>
      <dgm:spPr/>
    </dgm:pt>
    <dgm:pt modelId="{6CA61957-4D00-4B14-A007-8F9D09882A9C}" type="pres">
      <dgm:prSet presAssocID="{2190F4A1-96A0-484E-A16A-F6E599911EBF}" presName="parTx" presStyleLbl="revTx" presStyleIdx="0" presStyleCnt="4">
        <dgm:presLayoutVars>
          <dgm:chMax val="0"/>
          <dgm:chPref val="0"/>
        </dgm:presLayoutVars>
      </dgm:prSet>
      <dgm:spPr/>
    </dgm:pt>
    <dgm:pt modelId="{1DB9F403-172C-4C04-9844-45FA709566B9}" type="pres">
      <dgm:prSet presAssocID="{8BF43670-F21D-42B0-9106-E03280F335D6}" presName="sibTrans" presStyleCnt="0"/>
      <dgm:spPr/>
    </dgm:pt>
    <dgm:pt modelId="{9EA58733-E614-448A-A093-CCCF6015AACE}" type="pres">
      <dgm:prSet presAssocID="{94B35B5E-D550-4E23-A0A8-013A9567A1EE}" presName="compNode" presStyleCnt="0"/>
      <dgm:spPr/>
    </dgm:pt>
    <dgm:pt modelId="{A3DE40C6-AE66-41AA-8FD6-2AC146135F47}" type="pres">
      <dgm:prSet presAssocID="{94B35B5E-D550-4E23-A0A8-013A9567A1EE}" presName="bgRect" presStyleLbl="bgShp" presStyleIdx="1" presStyleCnt="4"/>
      <dgm:spPr/>
    </dgm:pt>
    <dgm:pt modelId="{AF7A50D5-25B9-415B-ADF0-1F478D98A60C}" type="pres">
      <dgm:prSet presAssocID="{94B35B5E-D550-4E23-A0A8-013A9567A1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6B91A95-7C36-4B72-BA30-C825D0064B47}" type="pres">
      <dgm:prSet presAssocID="{94B35B5E-D550-4E23-A0A8-013A9567A1EE}" presName="spaceRect" presStyleCnt="0"/>
      <dgm:spPr/>
    </dgm:pt>
    <dgm:pt modelId="{EB8A0D10-C8A0-4F20-AA5B-C95799F838B9}" type="pres">
      <dgm:prSet presAssocID="{94B35B5E-D550-4E23-A0A8-013A9567A1EE}" presName="parTx" presStyleLbl="revTx" presStyleIdx="1" presStyleCnt="4">
        <dgm:presLayoutVars>
          <dgm:chMax val="0"/>
          <dgm:chPref val="0"/>
        </dgm:presLayoutVars>
      </dgm:prSet>
      <dgm:spPr/>
    </dgm:pt>
    <dgm:pt modelId="{A28C400F-1BA1-4FC9-B090-6346218DC2B8}" type="pres">
      <dgm:prSet presAssocID="{A37200EA-EDF4-4A48-8213-3CA05BFBC8A5}" presName="sibTrans" presStyleCnt="0"/>
      <dgm:spPr/>
    </dgm:pt>
    <dgm:pt modelId="{4EBD3099-58AD-4C15-B68E-11E41AF67F6B}" type="pres">
      <dgm:prSet presAssocID="{9C8FE069-AA80-4B3A-94B2-0AB5F09EDFEA}" presName="compNode" presStyleCnt="0"/>
      <dgm:spPr/>
    </dgm:pt>
    <dgm:pt modelId="{8B9E964A-BB91-48A6-A045-F44A1BC4BDC6}" type="pres">
      <dgm:prSet presAssocID="{9C8FE069-AA80-4B3A-94B2-0AB5F09EDFEA}" presName="bgRect" presStyleLbl="bgShp" presStyleIdx="2" presStyleCnt="4"/>
      <dgm:spPr/>
    </dgm:pt>
    <dgm:pt modelId="{AE3CE59E-8FFC-4D7A-BBF8-F3CBBCEED27E}" type="pres">
      <dgm:prSet presAssocID="{9C8FE069-AA80-4B3A-94B2-0AB5F09EDFE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958E6F92-6933-4034-A01B-ED0A1A02FFB6}" type="pres">
      <dgm:prSet presAssocID="{9C8FE069-AA80-4B3A-94B2-0AB5F09EDFEA}" presName="spaceRect" presStyleCnt="0"/>
      <dgm:spPr/>
    </dgm:pt>
    <dgm:pt modelId="{42F33FB2-BFAB-4516-B57E-CD7859C41163}" type="pres">
      <dgm:prSet presAssocID="{9C8FE069-AA80-4B3A-94B2-0AB5F09EDFEA}" presName="parTx" presStyleLbl="revTx" presStyleIdx="2" presStyleCnt="4">
        <dgm:presLayoutVars>
          <dgm:chMax val="0"/>
          <dgm:chPref val="0"/>
        </dgm:presLayoutVars>
      </dgm:prSet>
      <dgm:spPr/>
    </dgm:pt>
    <dgm:pt modelId="{C5C54302-DD3F-4DA0-AB6E-BAFA826522C6}" type="pres">
      <dgm:prSet presAssocID="{91FB3EEB-5021-49F8-8D41-217E72A4FDA2}" presName="sibTrans" presStyleCnt="0"/>
      <dgm:spPr/>
    </dgm:pt>
    <dgm:pt modelId="{15B9787F-99A7-4BC0-9322-B612CB815669}" type="pres">
      <dgm:prSet presAssocID="{2B840893-488C-419F-9B9D-E91746C57962}" presName="compNode" presStyleCnt="0"/>
      <dgm:spPr/>
    </dgm:pt>
    <dgm:pt modelId="{1D36D895-CC5A-4A6F-B977-45BE7B23AA59}" type="pres">
      <dgm:prSet presAssocID="{2B840893-488C-419F-9B9D-E91746C57962}" presName="bgRect" presStyleLbl="bgShp" presStyleIdx="3" presStyleCnt="4"/>
      <dgm:spPr/>
    </dgm:pt>
    <dgm:pt modelId="{C867C477-DB88-4F3E-B528-43BF5367A82D}" type="pres">
      <dgm:prSet presAssocID="{2B840893-488C-419F-9B9D-E91746C579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4AB6C651-3919-4C7D-AD02-4671E8CB02C8}" type="pres">
      <dgm:prSet presAssocID="{2B840893-488C-419F-9B9D-E91746C57962}" presName="spaceRect" presStyleCnt="0"/>
      <dgm:spPr/>
    </dgm:pt>
    <dgm:pt modelId="{B5B5DB92-0402-4A23-A282-1B252D076CCD}" type="pres">
      <dgm:prSet presAssocID="{2B840893-488C-419F-9B9D-E91746C5796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6C57819-A897-4CB6-8C2F-ECD70E88F6C8}" type="presOf" srcId="{94B35B5E-D550-4E23-A0A8-013A9567A1EE}" destId="{EB8A0D10-C8A0-4F20-AA5B-C95799F838B9}" srcOrd="0" destOrd="0" presId="urn:microsoft.com/office/officeart/2018/2/layout/IconVerticalSolidList"/>
    <dgm:cxn modelId="{FDBBE26F-044A-4989-815A-BB3173FC03B9}" srcId="{3C90363A-071D-4C6F-B405-A7B5A075FFCC}" destId="{94B35B5E-D550-4E23-A0A8-013A9567A1EE}" srcOrd="1" destOrd="0" parTransId="{6EC8AA25-6ABE-4CC7-9303-F6DCEF87A724}" sibTransId="{A37200EA-EDF4-4A48-8213-3CA05BFBC8A5}"/>
    <dgm:cxn modelId="{12E92C84-C182-4953-8ECE-F5E9416DBED5}" srcId="{3C90363A-071D-4C6F-B405-A7B5A075FFCC}" destId="{2190F4A1-96A0-484E-A16A-F6E599911EBF}" srcOrd="0" destOrd="0" parTransId="{372AD7A4-A472-4F93-886B-C41F3157F533}" sibTransId="{8BF43670-F21D-42B0-9106-E03280F335D6}"/>
    <dgm:cxn modelId="{897449AA-FEAC-4661-B814-ED78A7496B7C}" type="presOf" srcId="{3C90363A-071D-4C6F-B405-A7B5A075FFCC}" destId="{F3348E62-AD4A-4D97-8BE6-7A687F073132}" srcOrd="0" destOrd="0" presId="urn:microsoft.com/office/officeart/2018/2/layout/IconVerticalSolidList"/>
    <dgm:cxn modelId="{3B0D8ACD-3BA2-44B8-B1C1-EBC6FE813FAD}" srcId="{3C90363A-071D-4C6F-B405-A7B5A075FFCC}" destId="{9C8FE069-AA80-4B3A-94B2-0AB5F09EDFEA}" srcOrd="2" destOrd="0" parTransId="{5AD8B977-63AD-4BFB-9C80-9159FDA571F2}" sibTransId="{91FB3EEB-5021-49F8-8D41-217E72A4FDA2}"/>
    <dgm:cxn modelId="{A0F642E2-02BC-45A0-A57B-F3BE8DC6814B}" type="presOf" srcId="{2190F4A1-96A0-484E-A16A-F6E599911EBF}" destId="{6CA61957-4D00-4B14-A007-8F9D09882A9C}" srcOrd="0" destOrd="0" presId="urn:microsoft.com/office/officeart/2018/2/layout/IconVerticalSolidList"/>
    <dgm:cxn modelId="{7E8998F7-CD50-4E45-A885-4FB6F51456A6}" srcId="{3C90363A-071D-4C6F-B405-A7B5A075FFCC}" destId="{2B840893-488C-419F-9B9D-E91746C57962}" srcOrd="3" destOrd="0" parTransId="{3174F84E-3607-4C8F-BB0A-40B41941C9A2}" sibTransId="{0E1DD795-174B-4176-BABC-1AB0B168B2BD}"/>
    <dgm:cxn modelId="{921FCBF7-DD55-42EC-A839-B7F3DF7BBBC8}" type="presOf" srcId="{2B840893-488C-419F-9B9D-E91746C57962}" destId="{B5B5DB92-0402-4A23-A282-1B252D076CCD}" srcOrd="0" destOrd="0" presId="urn:microsoft.com/office/officeart/2018/2/layout/IconVerticalSolidList"/>
    <dgm:cxn modelId="{7AD7FFFC-F3D4-4DF5-AC31-B5FD10F9042C}" type="presOf" srcId="{9C8FE069-AA80-4B3A-94B2-0AB5F09EDFEA}" destId="{42F33FB2-BFAB-4516-B57E-CD7859C41163}" srcOrd="0" destOrd="0" presId="urn:microsoft.com/office/officeart/2018/2/layout/IconVerticalSolidList"/>
    <dgm:cxn modelId="{71ACFFB1-0A80-4285-A3CF-2090E91573C5}" type="presParOf" srcId="{F3348E62-AD4A-4D97-8BE6-7A687F073132}" destId="{9C88C1F5-0682-4A1B-9427-A7F56B61B4AD}" srcOrd="0" destOrd="0" presId="urn:microsoft.com/office/officeart/2018/2/layout/IconVerticalSolidList"/>
    <dgm:cxn modelId="{F4847BF6-6A27-4F36-82A4-660CD5D7FB18}" type="presParOf" srcId="{9C88C1F5-0682-4A1B-9427-A7F56B61B4AD}" destId="{5E12B071-5030-4FF6-8FD2-A14F7F06163C}" srcOrd="0" destOrd="0" presId="urn:microsoft.com/office/officeart/2018/2/layout/IconVerticalSolidList"/>
    <dgm:cxn modelId="{6E770D1E-8FE0-46C2-851F-B0C97C71D5CC}" type="presParOf" srcId="{9C88C1F5-0682-4A1B-9427-A7F56B61B4AD}" destId="{236AD05B-8C31-46A1-B3B6-0E190624FB20}" srcOrd="1" destOrd="0" presId="urn:microsoft.com/office/officeart/2018/2/layout/IconVerticalSolidList"/>
    <dgm:cxn modelId="{C0632627-1CEE-4589-BC9E-66D7BFF1BCF5}" type="presParOf" srcId="{9C88C1F5-0682-4A1B-9427-A7F56B61B4AD}" destId="{90791CB8-616C-4D2E-BEE0-5CDD69F6E3E0}" srcOrd="2" destOrd="0" presId="urn:microsoft.com/office/officeart/2018/2/layout/IconVerticalSolidList"/>
    <dgm:cxn modelId="{007FABD4-936C-45A8-8154-3B52FCE8BE14}" type="presParOf" srcId="{9C88C1F5-0682-4A1B-9427-A7F56B61B4AD}" destId="{6CA61957-4D00-4B14-A007-8F9D09882A9C}" srcOrd="3" destOrd="0" presId="urn:microsoft.com/office/officeart/2018/2/layout/IconVerticalSolidList"/>
    <dgm:cxn modelId="{C7D4D814-E321-4057-8D14-727B65F55CFE}" type="presParOf" srcId="{F3348E62-AD4A-4D97-8BE6-7A687F073132}" destId="{1DB9F403-172C-4C04-9844-45FA709566B9}" srcOrd="1" destOrd="0" presId="urn:microsoft.com/office/officeart/2018/2/layout/IconVerticalSolidList"/>
    <dgm:cxn modelId="{208FB980-731A-4EB4-A187-8BFEF7B184FA}" type="presParOf" srcId="{F3348E62-AD4A-4D97-8BE6-7A687F073132}" destId="{9EA58733-E614-448A-A093-CCCF6015AACE}" srcOrd="2" destOrd="0" presId="urn:microsoft.com/office/officeart/2018/2/layout/IconVerticalSolidList"/>
    <dgm:cxn modelId="{89C67ABD-003E-4AC5-9AF7-422A26857F95}" type="presParOf" srcId="{9EA58733-E614-448A-A093-CCCF6015AACE}" destId="{A3DE40C6-AE66-41AA-8FD6-2AC146135F47}" srcOrd="0" destOrd="0" presId="urn:microsoft.com/office/officeart/2018/2/layout/IconVerticalSolidList"/>
    <dgm:cxn modelId="{19F85A67-A32F-4A8C-9650-5D885F6CCDBF}" type="presParOf" srcId="{9EA58733-E614-448A-A093-CCCF6015AACE}" destId="{AF7A50D5-25B9-415B-ADF0-1F478D98A60C}" srcOrd="1" destOrd="0" presId="urn:microsoft.com/office/officeart/2018/2/layout/IconVerticalSolidList"/>
    <dgm:cxn modelId="{49B691E0-6276-4B1B-B4D3-B0766158EAF8}" type="presParOf" srcId="{9EA58733-E614-448A-A093-CCCF6015AACE}" destId="{C6B91A95-7C36-4B72-BA30-C825D0064B47}" srcOrd="2" destOrd="0" presId="urn:microsoft.com/office/officeart/2018/2/layout/IconVerticalSolidList"/>
    <dgm:cxn modelId="{70319E5A-7E00-4B28-8C00-E20544B30050}" type="presParOf" srcId="{9EA58733-E614-448A-A093-CCCF6015AACE}" destId="{EB8A0D10-C8A0-4F20-AA5B-C95799F838B9}" srcOrd="3" destOrd="0" presId="urn:microsoft.com/office/officeart/2018/2/layout/IconVerticalSolidList"/>
    <dgm:cxn modelId="{20EDCA37-4415-4F93-B638-4032AD6F8CB0}" type="presParOf" srcId="{F3348E62-AD4A-4D97-8BE6-7A687F073132}" destId="{A28C400F-1BA1-4FC9-B090-6346218DC2B8}" srcOrd="3" destOrd="0" presId="urn:microsoft.com/office/officeart/2018/2/layout/IconVerticalSolidList"/>
    <dgm:cxn modelId="{E8F57263-C044-4375-A3B7-7116EEC5B31D}" type="presParOf" srcId="{F3348E62-AD4A-4D97-8BE6-7A687F073132}" destId="{4EBD3099-58AD-4C15-B68E-11E41AF67F6B}" srcOrd="4" destOrd="0" presId="urn:microsoft.com/office/officeart/2018/2/layout/IconVerticalSolidList"/>
    <dgm:cxn modelId="{B563914C-EB0E-4981-825C-53E78CBCB606}" type="presParOf" srcId="{4EBD3099-58AD-4C15-B68E-11E41AF67F6B}" destId="{8B9E964A-BB91-48A6-A045-F44A1BC4BDC6}" srcOrd="0" destOrd="0" presId="urn:microsoft.com/office/officeart/2018/2/layout/IconVerticalSolidList"/>
    <dgm:cxn modelId="{36A4D116-41B6-4DE6-90E5-824ADA87C020}" type="presParOf" srcId="{4EBD3099-58AD-4C15-B68E-11E41AF67F6B}" destId="{AE3CE59E-8FFC-4D7A-BBF8-F3CBBCEED27E}" srcOrd="1" destOrd="0" presId="urn:microsoft.com/office/officeart/2018/2/layout/IconVerticalSolidList"/>
    <dgm:cxn modelId="{7BEEDD84-EA39-4AA4-942E-D1DEED704D53}" type="presParOf" srcId="{4EBD3099-58AD-4C15-B68E-11E41AF67F6B}" destId="{958E6F92-6933-4034-A01B-ED0A1A02FFB6}" srcOrd="2" destOrd="0" presId="urn:microsoft.com/office/officeart/2018/2/layout/IconVerticalSolidList"/>
    <dgm:cxn modelId="{965D8A47-A749-4F69-A40E-D8CD3142F6E5}" type="presParOf" srcId="{4EBD3099-58AD-4C15-B68E-11E41AF67F6B}" destId="{42F33FB2-BFAB-4516-B57E-CD7859C41163}" srcOrd="3" destOrd="0" presId="urn:microsoft.com/office/officeart/2018/2/layout/IconVerticalSolidList"/>
    <dgm:cxn modelId="{96E9E4D6-6FE7-4D7D-B73F-035B27D331EB}" type="presParOf" srcId="{F3348E62-AD4A-4D97-8BE6-7A687F073132}" destId="{C5C54302-DD3F-4DA0-AB6E-BAFA826522C6}" srcOrd="5" destOrd="0" presId="urn:microsoft.com/office/officeart/2018/2/layout/IconVerticalSolidList"/>
    <dgm:cxn modelId="{38C5707D-7C7B-4A07-AC76-79487152C623}" type="presParOf" srcId="{F3348E62-AD4A-4D97-8BE6-7A687F073132}" destId="{15B9787F-99A7-4BC0-9322-B612CB815669}" srcOrd="6" destOrd="0" presId="urn:microsoft.com/office/officeart/2018/2/layout/IconVerticalSolidList"/>
    <dgm:cxn modelId="{9D6CC18B-CC10-42B9-856C-CAD1CEC4C2EF}" type="presParOf" srcId="{15B9787F-99A7-4BC0-9322-B612CB815669}" destId="{1D36D895-CC5A-4A6F-B977-45BE7B23AA59}" srcOrd="0" destOrd="0" presId="urn:microsoft.com/office/officeart/2018/2/layout/IconVerticalSolidList"/>
    <dgm:cxn modelId="{4817305F-3010-4547-B25C-53EC97F451C1}" type="presParOf" srcId="{15B9787F-99A7-4BC0-9322-B612CB815669}" destId="{C867C477-DB88-4F3E-B528-43BF5367A82D}" srcOrd="1" destOrd="0" presId="urn:microsoft.com/office/officeart/2018/2/layout/IconVerticalSolidList"/>
    <dgm:cxn modelId="{021818F2-5A32-46B6-977B-F5FEA8A2CBF9}" type="presParOf" srcId="{15B9787F-99A7-4BC0-9322-B612CB815669}" destId="{4AB6C651-3919-4C7D-AD02-4671E8CB02C8}" srcOrd="2" destOrd="0" presId="urn:microsoft.com/office/officeart/2018/2/layout/IconVerticalSolidList"/>
    <dgm:cxn modelId="{5465DA8D-486B-4D01-A801-E345B2A9A58F}" type="presParOf" srcId="{15B9787F-99A7-4BC0-9322-B612CB815669}" destId="{B5B5DB92-0402-4A23-A282-1B252D076C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F5DEB9F-B93D-493A-99C2-14356245F4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CBDA1D-8CD7-4A6C-AB29-0DB2C2E18004}">
      <dgm:prSet/>
      <dgm:spPr/>
      <dgm:t>
        <a:bodyPr/>
        <a:lstStyle/>
        <a:p>
          <a:r>
            <a:rPr lang="cs-CZ"/>
            <a:t>Osteomyelitida</a:t>
          </a:r>
          <a:endParaRPr lang="en-US"/>
        </a:p>
      </dgm:t>
    </dgm:pt>
    <dgm:pt modelId="{378F6170-D16F-49AF-9FAD-76868E6B5C0A}" type="parTrans" cxnId="{4509734D-249D-456D-BB45-7C62FE6540AD}">
      <dgm:prSet/>
      <dgm:spPr/>
      <dgm:t>
        <a:bodyPr/>
        <a:lstStyle/>
        <a:p>
          <a:endParaRPr lang="en-US"/>
        </a:p>
      </dgm:t>
    </dgm:pt>
    <dgm:pt modelId="{F33249D9-AFFC-4BFE-A286-E29E0B1787DA}" type="sibTrans" cxnId="{4509734D-249D-456D-BB45-7C62FE6540AD}">
      <dgm:prSet/>
      <dgm:spPr/>
      <dgm:t>
        <a:bodyPr/>
        <a:lstStyle/>
        <a:p>
          <a:endParaRPr lang="en-US"/>
        </a:p>
      </dgm:t>
    </dgm:pt>
    <dgm:pt modelId="{2BC2497E-8032-403D-81E9-977B5ECC878C}">
      <dgm:prSet/>
      <dgm:spPr/>
      <dgm:t>
        <a:bodyPr/>
        <a:lstStyle/>
        <a:p>
          <a:r>
            <a:rPr lang="cs-CZ"/>
            <a:t>Revmatoidní artritida</a:t>
          </a:r>
          <a:endParaRPr lang="en-US"/>
        </a:p>
      </dgm:t>
    </dgm:pt>
    <dgm:pt modelId="{C52C8FE0-4A56-478B-AAC5-AD69F76F76B2}" type="parTrans" cxnId="{9442257D-3FA2-47A1-8818-8BF8C306DCD7}">
      <dgm:prSet/>
      <dgm:spPr/>
      <dgm:t>
        <a:bodyPr/>
        <a:lstStyle/>
        <a:p>
          <a:endParaRPr lang="en-US"/>
        </a:p>
      </dgm:t>
    </dgm:pt>
    <dgm:pt modelId="{1D85F59F-3B45-458E-BB82-39748AFBB2B0}" type="sibTrans" cxnId="{9442257D-3FA2-47A1-8818-8BF8C306DCD7}">
      <dgm:prSet/>
      <dgm:spPr/>
      <dgm:t>
        <a:bodyPr/>
        <a:lstStyle/>
        <a:p>
          <a:endParaRPr lang="en-US"/>
        </a:p>
      </dgm:t>
    </dgm:pt>
    <dgm:pt modelId="{78842F25-DDBF-4F4C-AD7A-8EDB34A75217}">
      <dgm:prSet/>
      <dgm:spPr/>
      <dgm:t>
        <a:bodyPr/>
        <a:lstStyle/>
        <a:p>
          <a:r>
            <a:rPr lang="cs-CZ"/>
            <a:t>Spondylartritida</a:t>
          </a:r>
          <a:endParaRPr lang="en-US"/>
        </a:p>
      </dgm:t>
    </dgm:pt>
    <dgm:pt modelId="{6965D1FF-C9BF-452C-95B7-8C6A6BD965CB}" type="parTrans" cxnId="{543119AE-D7BF-49D6-B777-427DA49CC8CC}">
      <dgm:prSet/>
      <dgm:spPr/>
      <dgm:t>
        <a:bodyPr/>
        <a:lstStyle/>
        <a:p>
          <a:endParaRPr lang="en-US"/>
        </a:p>
      </dgm:t>
    </dgm:pt>
    <dgm:pt modelId="{B11F5CB8-F11A-486B-9A2D-3929734971E8}" type="sibTrans" cxnId="{543119AE-D7BF-49D6-B777-427DA49CC8CC}">
      <dgm:prSet/>
      <dgm:spPr/>
      <dgm:t>
        <a:bodyPr/>
        <a:lstStyle/>
        <a:p>
          <a:endParaRPr lang="en-US"/>
        </a:p>
      </dgm:t>
    </dgm:pt>
    <dgm:pt modelId="{93BF25D1-CECB-964E-9021-05A87361076E}" type="pres">
      <dgm:prSet presAssocID="{4F5DEB9F-B93D-493A-99C2-14356245F4AF}" presName="linear" presStyleCnt="0">
        <dgm:presLayoutVars>
          <dgm:animLvl val="lvl"/>
          <dgm:resizeHandles val="exact"/>
        </dgm:presLayoutVars>
      </dgm:prSet>
      <dgm:spPr/>
    </dgm:pt>
    <dgm:pt modelId="{DF70094E-22C9-3C47-BC5B-7C01ACB0D37E}" type="pres">
      <dgm:prSet presAssocID="{B5CBDA1D-8CD7-4A6C-AB29-0DB2C2E180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1ADD79-F1BE-3C49-A011-13FBCEE3D234}" type="pres">
      <dgm:prSet presAssocID="{F33249D9-AFFC-4BFE-A286-E29E0B1787DA}" presName="spacer" presStyleCnt="0"/>
      <dgm:spPr/>
    </dgm:pt>
    <dgm:pt modelId="{6C058E31-4CD4-484F-B39E-DC89D66D2789}" type="pres">
      <dgm:prSet presAssocID="{2BC2497E-8032-403D-81E9-977B5ECC87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5F74E6-258D-E441-AAF0-43EBFE8D6D26}" type="pres">
      <dgm:prSet presAssocID="{1D85F59F-3B45-458E-BB82-39748AFBB2B0}" presName="spacer" presStyleCnt="0"/>
      <dgm:spPr/>
    </dgm:pt>
    <dgm:pt modelId="{C3AA21AB-C908-9344-B3E5-5940D001F798}" type="pres">
      <dgm:prSet presAssocID="{78842F25-DDBF-4F4C-AD7A-8EDB34A75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235AD01-66F9-B445-B035-B89C310E8B96}" type="presOf" srcId="{2BC2497E-8032-403D-81E9-977B5ECC878C}" destId="{6C058E31-4CD4-484F-B39E-DC89D66D2789}" srcOrd="0" destOrd="0" presId="urn:microsoft.com/office/officeart/2005/8/layout/vList2"/>
    <dgm:cxn modelId="{BE7C7C18-DF4B-B942-BAE9-9866DA3CF6C9}" type="presOf" srcId="{78842F25-DDBF-4F4C-AD7A-8EDB34A75217}" destId="{C3AA21AB-C908-9344-B3E5-5940D001F798}" srcOrd="0" destOrd="0" presId="urn:microsoft.com/office/officeart/2005/8/layout/vList2"/>
    <dgm:cxn modelId="{A96A333F-7CA4-054A-8527-303894092DEF}" type="presOf" srcId="{B5CBDA1D-8CD7-4A6C-AB29-0DB2C2E18004}" destId="{DF70094E-22C9-3C47-BC5B-7C01ACB0D37E}" srcOrd="0" destOrd="0" presId="urn:microsoft.com/office/officeart/2005/8/layout/vList2"/>
    <dgm:cxn modelId="{4509734D-249D-456D-BB45-7C62FE6540AD}" srcId="{4F5DEB9F-B93D-493A-99C2-14356245F4AF}" destId="{B5CBDA1D-8CD7-4A6C-AB29-0DB2C2E18004}" srcOrd="0" destOrd="0" parTransId="{378F6170-D16F-49AF-9FAD-76868E6B5C0A}" sibTransId="{F33249D9-AFFC-4BFE-A286-E29E0B1787DA}"/>
    <dgm:cxn modelId="{04C2C775-CA85-0647-A310-04DA3419CDAC}" type="presOf" srcId="{4F5DEB9F-B93D-493A-99C2-14356245F4AF}" destId="{93BF25D1-CECB-964E-9021-05A87361076E}" srcOrd="0" destOrd="0" presId="urn:microsoft.com/office/officeart/2005/8/layout/vList2"/>
    <dgm:cxn modelId="{9442257D-3FA2-47A1-8818-8BF8C306DCD7}" srcId="{4F5DEB9F-B93D-493A-99C2-14356245F4AF}" destId="{2BC2497E-8032-403D-81E9-977B5ECC878C}" srcOrd="1" destOrd="0" parTransId="{C52C8FE0-4A56-478B-AAC5-AD69F76F76B2}" sibTransId="{1D85F59F-3B45-458E-BB82-39748AFBB2B0}"/>
    <dgm:cxn modelId="{543119AE-D7BF-49D6-B777-427DA49CC8CC}" srcId="{4F5DEB9F-B93D-493A-99C2-14356245F4AF}" destId="{78842F25-DDBF-4F4C-AD7A-8EDB34A75217}" srcOrd="2" destOrd="0" parTransId="{6965D1FF-C9BF-452C-95B7-8C6A6BD965CB}" sibTransId="{B11F5CB8-F11A-486B-9A2D-3929734971E8}"/>
    <dgm:cxn modelId="{E4729354-A1F4-D345-A771-02A4D4F1FC42}" type="presParOf" srcId="{93BF25D1-CECB-964E-9021-05A87361076E}" destId="{DF70094E-22C9-3C47-BC5B-7C01ACB0D37E}" srcOrd="0" destOrd="0" presId="urn:microsoft.com/office/officeart/2005/8/layout/vList2"/>
    <dgm:cxn modelId="{A8C5B26D-3478-8B4A-9EB1-1E83104347A6}" type="presParOf" srcId="{93BF25D1-CECB-964E-9021-05A87361076E}" destId="{651ADD79-F1BE-3C49-A011-13FBCEE3D234}" srcOrd="1" destOrd="0" presId="urn:microsoft.com/office/officeart/2005/8/layout/vList2"/>
    <dgm:cxn modelId="{B4AAC7E1-093F-C34F-BC44-A8C9F02C25A2}" type="presParOf" srcId="{93BF25D1-CECB-964E-9021-05A87361076E}" destId="{6C058E31-4CD4-484F-B39E-DC89D66D2789}" srcOrd="2" destOrd="0" presId="urn:microsoft.com/office/officeart/2005/8/layout/vList2"/>
    <dgm:cxn modelId="{C3FD2FF7-AE02-0642-A2BA-70E13F79371B}" type="presParOf" srcId="{93BF25D1-CECB-964E-9021-05A87361076E}" destId="{495F74E6-258D-E441-AAF0-43EBFE8D6D26}" srcOrd="3" destOrd="0" presId="urn:microsoft.com/office/officeart/2005/8/layout/vList2"/>
    <dgm:cxn modelId="{FAAB40D4-43DE-064F-8667-478143EB8BE6}" type="presParOf" srcId="{93BF25D1-CECB-964E-9021-05A87361076E}" destId="{C3AA21AB-C908-9344-B3E5-5940D001F7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518DB46-5689-44A7-A08C-30C7973D7F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3B9D22-FC22-4CFB-8C68-31D7DB1D6582}">
      <dgm:prSet/>
      <dgm:spPr/>
      <dgm:t>
        <a:bodyPr/>
        <a:lstStyle/>
        <a:p>
          <a:r>
            <a:rPr lang="cs-CZ"/>
            <a:t>Akutní</a:t>
          </a:r>
          <a:endParaRPr lang="en-US"/>
        </a:p>
      </dgm:t>
    </dgm:pt>
    <dgm:pt modelId="{C8C75F9A-11CD-4A72-A324-4D00BF2AEDD0}" type="parTrans" cxnId="{B590B5B1-1FFA-4D68-BD14-D6D276238E94}">
      <dgm:prSet/>
      <dgm:spPr/>
      <dgm:t>
        <a:bodyPr/>
        <a:lstStyle/>
        <a:p>
          <a:endParaRPr lang="en-US"/>
        </a:p>
      </dgm:t>
    </dgm:pt>
    <dgm:pt modelId="{32D988D3-0C66-4115-B2E6-EC714479B08D}" type="sibTrans" cxnId="{B590B5B1-1FFA-4D68-BD14-D6D276238E94}">
      <dgm:prSet/>
      <dgm:spPr/>
      <dgm:t>
        <a:bodyPr/>
        <a:lstStyle/>
        <a:p>
          <a:endParaRPr lang="en-US"/>
        </a:p>
      </dgm:t>
    </dgm:pt>
    <dgm:pt modelId="{06E2A94E-25C7-4F9B-AD78-07B3AAA71BFA}">
      <dgm:prSet/>
      <dgm:spPr/>
      <dgm:t>
        <a:bodyPr/>
        <a:lstStyle/>
        <a:p>
          <a:r>
            <a:rPr lang="cs-CZ"/>
            <a:t>Subakutní</a:t>
          </a:r>
          <a:endParaRPr lang="en-US"/>
        </a:p>
      </dgm:t>
    </dgm:pt>
    <dgm:pt modelId="{506F5733-0CCA-4965-BCAE-088C6198517D}" type="parTrans" cxnId="{42AAFBB9-B833-4D65-AFCE-8C73B04E1613}">
      <dgm:prSet/>
      <dgm:spPr/>
      <dgm:t>
        <a:bodyPr/>
        <a:lstStyle/>
        <a:p>
          <a:endParaRPr lang="en-US"/>
        </a:p>
      </dgm:t>
    </dgm:pt>
    <dgm:pt modelId="{C1D060A3-FBD6-4771-BE34-0BF575F6F0FC}" type="sibTrans" cxnId="{42AAFBB9-B833-4D65-AFCE-8C73B04E1613}">
      <dgm:prSet/>
      <dgm:spPr/>
      <dgm:t>
        <a:bodyPr/>
        <a:lstStyle/>
        <a:p>
          <a:endParaRPr lang="en-US"/>
        </a:p>
      </dgm:t>
    </dgm:pt>
    <dgm:pt modelId="{08DE6BC5-4899-4AB2-A0E7-84DE9BBA1EC7}">
      <dgm:prSet/>
      <dgm:spPr/>
      <dgm:t>
        <a:bodyPr/>
        <a:lstStyle/>
        <a:p>
          <a:r>
            <a:rPr lang="cs-CZ"/>
            <a:t>Chronická </a:t>
          </a:r>
          <a:endParaRPr lang="en-US"/>
        </a:p>
      </dgm:t>
    </dgm:pt>
    <dgm:pt modelId="{217406D9-110F-48DB-8093-32DF444E9FC2}" type="parTrans" cxnId="{1508909F-5607-47F3-A01A-C72B432EB7EC}">
      <dgm:prSet/>
      <dgm:spPr/>
      <dgm:t>
        <a:bodyPr/>
        <a:lstStyle/>
        <a:p>
          <a:endParaRPr lang="en-US"/>
        </a:p>
      </dgm:t>
    </dgm:pt>
    <dgm:pt modelId="{55AA19DC-4E1C-4D2A-9A15-5A065EE074E1}" type="sibTrans" cxnId="{1508909F-5607-47F3-A01A-C72B432EB7EC}">
      <dgm:prSet/>
      <dgm:spPr/>
      <dgm:t>
        <a:bodyPr/>
        <a:lstStyle/>
        <a:p>
          <a:endParaRPr lang="en-US"/>
        </a:p>
      </dgm:t>
    </dgm:pt>
    <dgm:pt modelId="{A6A50961-1A96-4B4F-9330-16B2E825535B}" type="pres">
      <dgm:prSet presAssocID="{9518DB46-5689-44A7-A08C-30C7973D7FF0}" presName="diagram" presStyleCnt="0">
        <dgm:presLayoutVars>
          <dgm:dir/>
          <dgm:resizeHandles val="exact"/>
        </dgm:presLayoutVars>
      </dgm:prSet>
      <dgm:spPr/>
    </dgm:pt>
    <dgm:pt modelId="{7C558CDB-363F-234C-9A6D-16B9744B16A2}" type="pres">
      <dgm:prSet presAssocID="{6E3B9D22-FC22-4CFB-8C68-31D7DB1D6582}" presName="node" presStyleLbl="node1" presStyleIdx="0" presStyleCnt="3">
        <dgm:presLayoutVars>
          <dgm:bulletEnabled val="1"/>
        </dgm:presLayoutVars>
      </dgm:prSet>
      <dgm:spPr/>
    </dgm:pt>
    <dgm:pt modelId="{BE957E0D-752E-7843-A382-CF083DA71979}" type="pres">
      <dgm:prSet presAssocID="{32D988D3-0C66-4115-B2E6-EC714479B08D}" presName="sibTrans" presStyleCnt="0"/>
      <dgm:spPr/>
    </dgm:pt>
    <dgm:pt modelId="{39315F8E-C7D5-6F41-B9BD-C0176F02D835}" type="pres">
      <dgm:prSet presAssocID="{06E2A94E-25C7-4F9B-AD78-07B3AAA71BFA}" presName="node" presStyleLbl="node1" presStyleIdx="1" presStyleCnt="3">
        <dgm:presLayoutVars>
          <dgm:bulletEnabled val="1"/>
        </dgm:presLayoutVars>
      </dgm:prSet>
      <dgm:spPr/>
    </dgm:pt>
    <dgm:pt modelId="{847174A7-AE79-A44D-8E2A-3656D963D53E}" type="pres">
      <dgm:prSet presAssocID="{C1D060A3-FBD6-4771-BE34-0BF575F6F0FC}" presName="sibTrans" presStyleCnt="0"/>
      <dgm:spPr/>
    </dgm:pt>
    <dgm:pt modelId="{BC4CD385-CB65-644F-90CC-A5F46143546B}" type="pres">
      <dgm:prSet presAssocID="{08DE6BC5-4899-4AB2-A0E7-84DE9BBA1EC7}" presName="node" presStyleLbl="node1" presStyleIdx="2" presStyleCnt="3">
        <dgm:presLayoutVars>
          <dgm:bulletEnabled val="1"/>
        </dgm:presLayoutVars>
      </dgm:prSet>
      <dgm:spPr/>
    </dgm:pt>
  </dgm:ptLst>
  <dgm:cxnLst>
    <dgm:cxn modelId="{2C4C8725-C472-084B-8CDA-E2B35134B630}" type="presOf" srcId="{9518DB46-5689-44A7-A08C-30C7973D7FF0}" destId="{A6A50961-1A96-4B4F-9330-16B2E825535B}" srcOrd="0" destOrd="0" presId="urn:microsoft.com/office/officeart/2005/8/layout/default"/>
    <dgm:cxn modelId="{8FD9CE5E-1C54-3F49-9CC3-2049BFFDD6DF}" type="presOf" srcId="{6E3B9D22-FC22-4CFB-8C68-31D7DB1D6582}" destId="{7C558CDB-363F-234C-9A6D-16B9744B16A2}" srcOrd="0" destOrd="0" presId="urn:microsoft.com/office/officeart/2005/8/layout/default"/>
    <dgm:cxn modelId="{1508909F-5607-47F3-A01A-C72B432EB7EC}" srcId="{9518DB46-5689-44A7-A08C-30C7973D7FF0}" destId="{08DE6BC5-4899-4AB2-A0E7-84DE9BBA1EC7}" srcOrd="2" destOrd="0" parTransId="{217406D9-110F-48DB-8093-32DF444E9FC2}" sibTransId="{55AA19DC-4E1C-4D2A-9A15-5A065EE074E1}"/>
    <dgm:cxn modelId="{B590B5B1-1FFA-4D68-BD14-D6D276238E94}" srcId="{9518DB46-5689-44A7-A08C-30C7973D7FF0}" destId="{6E3B9D22-FC22-4CFB-8C68-31D7DB1D6582}" srcOrd="0" destOrd="0" parTransId="{C8C75F9A-11CD-4A72-A324-4D00BF2AEDD0}" sibTransId="{32D988D3-0C66-4115-B2E6-EC714479B08D}"/>
    <dgm:cxn modelId="{42AAFBB9-B833-4D65-AFCE-8C73B04E1613}" srcId="{9518DB46-5689-44A7-A08C-30C7973D7FF0}" destId="{06E2A94E-25C7-4F9B-AD78-07B3AAA71BFA}" srcOrd="1" destOrd="0" parTransId="{506F5733-0CCA-4965-BCAE-088C6198517D}" sibTransId="{C1D060A3-FBD6-4771-BE34-0BF575F6F0FC}"/>
    <dgm:cxn modelId="{905E5CDE-A3FC-7449-92D1-6A9B173AF191}" type="presOf" srcId="{06E2A94E-25C7-4F9B-AD78-07B3AAA71BFA}" destId="{39315F8E-C7D5-6F41-B9BD-C0176F02D835}" srcOrd="0" destOrd="0" presId="urn:microsoft.com/office/officeart/2005/8/layout/default"/>
    <dgm:cxn modelId="{CC189FF7-FD97-B341-A864-5EA513C51609}" type="presOf" srcId="{08DE6BC5-4899-4AB2-A0E7-84DE9BBA1EC7}" destId="{BC4CD385-CB65-644F-90CC-A5F46143546B}" srcOrd="0" destOrd="0" presId="urn:microsoft.com/office/officeart/2005/8/layout/default"/>
    <dgm:cxn modelId="{A0E48F93-38BF-9E4E-B577-29AEAF628031}" type="presParOf" srcId="{A6A50961-1A96-4B4F-9330-16B2E825535B}" destId="{7C558CDB-363F-234C-9A6D-16B9744B16A2}" srcOrd="0" destOrd="0" presId="urn:microsoft.com/office/officeart/2005/8/layout/default"/>
    <dgm:cxn modelId="{D8780CF6-A6F4-934B-ABAA-48E7F34768D7}" type="presParOf" srcId="{A6A50961-1A96-4B4F-9330-16B2E825535B}" destId="{BE957E0D-752E-7843-A382-CF083DA71979}" srcOrd="1" destOrd="0" presId="urn:microsoft.com/office/officeart/2005/8/layout/default"/>
    <dgm:cxn modelId="{589907C9-DDE1-FC40-AC6E-5AC3B6EE6219}" type="presParOf" srcId="{A6A50961-1A96-4B4F-9330-16B2E825535B}" destId="{39315F8E-C7D5-6F41-B9BD-C0176F02D835}" srcOrd="2" destOrd="0" presId="urn:microsoft.com/office/officeart/2005/8/layout/default"/>
    <dgm:cxn modelId="{DEF3B7AE-B7B0-2F48-9B06-7868F4A0E5C8}" type="presParOf" srcId="{A6A50961-1A96-4B4F-9330-16B2E825535B}" destId="{847174A7-AE79-A44D-8E2A-3656D963D53E}" srcOrd="3" destOrd="0" presId="urn:microsoft.com/office/officeart/2005/8/layout/default"/>
    <dgm:cxn modelId="{1F10A61A-5AE0-EA4A-988A-9D7B85C43096}" type="presParOf" srcId="{A6A50961-1A96-4B4F-9330-16B2E825535B}" destId="{BC4CD385-CB65-644F-90CC-A5F46143546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D7E02AB-4E6B-406A-B284-FB247A9464C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480699-AB0C-4990-8449-EE8D20B43D87}">
      <dgm:prSet/>
      <dgm:spPr/>
      <dgm:t>
        <a:bodyPr/>
        <a:lstStyle/>
        <a:p>
          <a:r>
            <a:rPr lang="cs-CZ"/>
            <a:t>Nespecifické </a:t>
          </a:r>
          <a:endParaRPr lang="en-US"/>
        </a:p>
      </dgm:t>
    </dgm:pt>
    <dgm:pt modelId="{84D3B0ED-EA75-4F85-A8C3-A50CAA395ADD}" type="parTrans" cxnId="{AFF15E83-4C7E-4497-B2AB-95048D4C6DB8}">
      <dgm:prSet/>
      <dgm:spPr/>
      <dgm:t>
        <a:bodyPr/>
        <a:lstStyle/>
        <a:p>
          <a:endParaRPr lang="en-US"/>
        </a:p>
      </dgm:t>
    </dgm:pt>
    <dgm:pt modelId="{AE6DA400-C60E-40E8-835C-388AFB3E5E9C}" type="sibTrans" cxnId="{AFF15E83-4C7E-4497-B2AB-95048D4C6DB8}">
      <dgm:prSet/>
      <dgm:spPr/>
      <dgm:t>
        <a:bodyPr/>
        <a:lstStyle/>
        <a:p>
          <a:endParaRPr lang="en-US"/>
        </a:p>
      </dgm:t>
    </dgm:pt>
    <dgm:pt modelId="{59A644C2-E2C7-446A-8A10-DFC62B2D3736}">
      <dgm:prSet/>
      <dgm:spPr/>
      <dgm:t>
        <a:bodyPr/>
        <a:lstStyle/>
        <a:p>
          <a:r>
            <a:rPr lang="cs-CZ"/>
            <a:t>Hematogenní rozsev</a:t>
          </a:r>
          <a:endParaRPr lang="en-US"/>
        </a:p>
      </dgm:t>
    </dgm:pt>
    <dgm:pt modelId="{0BC36AB9-D9B2-4850-BD61-90AA5E811845}" type="parTrans" cxnId="{B305009E-708A-4CAE-872A-B5F5C5A30E24}">
      <dgm:prSet/>
      <dgm:spPr/>
      <dgm:t>
        <a:bodyPr/>
        <a:lstStyle/>
        <a:p>
          <a:endParaRPr lang="en-US"/>
        </a:p>
      </dgm:t>
    </dgm:pt>
    <dgm:pt modelId="{89D6A7D8-150A-4FC3-A74E-3C32188CCDE3}" type="sibTrans" cxnId="{B305009E-708A-4CAE-872A-B5F5C5A30E24}">
      <dgm:prSet/>
      <dgm:spPr/>
      <dgm:t>
        <a:bodyPr/>
        <a:lstStyle/>
        <a:p>
          <a:endParaRPr lang="en-US"/>
        </a:p>
      </dgm:t>
    </dgm:pt>
    <dgm:pt modelId="{D39512C0-2982-4ACC-B55B-3109DD88C10A}">
      <dgm:prSet/>
      <dgm:spPr/>
      <dgm:t>
        <a:bodyPr/>
        <a:lstStyle/>
        <a:p>
          <a:r>
            <a:rPr lang="cs-CZ"/>
            <a:t>Infekce rány při otevřené zlomenině</a:t>
          </a:r>
          <a:endParaRPr lang="en-US"/>
        </a:p>
      </dgm:t>
    </dgm:pt>
    <dgm:pt modelId="{43F19A7A-C14C-4504-96C2-59FE813469AA}" type="parTrans" cxnId="{22CB14FF-F22F-470E-90F4-E101AFFF63D5}">
      <dgm:prSet/>
      <dgm:spPr/>
      <dgm:t>
        <a:bodyPr/>
        <a:lstStyle/>
        <a:p>
          <a:endParaRPr lang="en-US"/>
        </a:p>
      </dgm:t>
    </dgm:pt>
    <dgm:pt modelId="{4089511A-E705-412D-929B-89209053F922}" type="sibTrans" cxnId="{22CB14FF-F22F-470E-90F4-E101AFFF63D5}">
      <dgm:prSet/>
      <dgm:spPr/>
      <dgm:t>
        <a:bodyPr/>
        <a:lstStyle/>
        <a:p>
          <a:endParaRPr lang="en-US"/>
        </a:p>
      </dgm:t>
    </dgm:pt>
    <dgm:pt modelId="{14628C88-DF51-4B8E-A334-644FAE5D335E}">
      <dgm:prSet/>
      <dgm:spPr/>
      <dgm:t>
        <a:bodyPr/>
        <a:lstStyle/>
        <a:p>
          <a:r>
            <a:rPr lang="cs-CZ"/>
            <a:t>Infekce kosti při operaci nebo nevhodné péči</a:t>
          </a:r>
          <a:endParaRPr lang="en-US"/>
        </a:p>
      </dgm:t>
    </dgm:pt>
    <dgm:pt modelId="{5E872ED3-FF4B-49BA-AC95-54A76136EB8D}" type="parTrans" cxnId="{CFC47F36-D8E8-475E-BE6C-ED6BBE1A25EC}">
      <dgm:prSet/>
      <dgm:spPr/>
      <dgm:t>
        <a:bodyPr/>
        <a:lstStyle/>
        <a:p>
          <a:endParaRPr lang="en-US"/>
        </a:p>
      </dgm:t>
    </dgm:pt>
    <dgm:pt modelId="{EA4ED60A-2AA3-4226-8DB0-F250B0DABFD7}" type="sibTrans" cxnId="{CFC47F36-D8E8-475E-BE6C-ED6BBE1A25EC}">
      <dgm:prSet/>
      <dgm:spPr/>
      <dgm:t>
        <a:bodyPr/>
        <a:lstStyle/>
        <a:p>
          <a:endParaRPr lang="en-US"/>
        </a:p>
      </dgm:t>
    </dgm:pt>
    <dgm:pt modelId="{5CBD6F55-145A-4F03-8F55-178D4A2ADE33}">
      <dgm:prSet/>
      <dgm:spPr/>
      <dgm:t>
        <a:bodyPr/>
        <a:lstStyle/>
        <a:p>
          <a:r>
            <a:rPr lang="cs-CZ"/>
            <a:t>Specifické</a:t>
          </a:r>
          <a:endParaRPr lang="en-US"/>
        </a:p>
      </dgm:t>
    </dgm:pt>
    <dgm:pt modelId="{5E795554-4F0C-4C3B-B23D-22FD5262448A}" type="parTrans" cxnId="{9ED34707-7CAF-4946-9F18-A89652F210C7}">
      <dgm:prSet/>
      <dgm:spPr/>
      <dgm:t>
        <a:bodyPr/>
        <a:lstStyle/>
        <a:p>
          <a:endParaRPr lang="en-US"/>
        </a:p>
      </dgm:t>
    </dgm:pt>
    <dgm:pt modelId="{94CC879B-96DE-41F7-80C2-C7F1A38FCD6F}" type="sibTrans" cxnId="{9ED34707-7CAF-4946-9F18-A89652F210C7}">
      <dgm:prSet/>
      <dgm:spPr/>
      <dgm:t>
        <a:bodyPr/>
        <a:lstStyle/>
        <a:p>
          <a:endParaRPr lang="en-US"/>
        </a:p>
      </dgm:t>
    </dgm:pt>
    <dgm:pt modelId="{677E1DCB-707D-450A-B92F-68CAFAD65C30}">
      <dgm:prSet/>
      <dgm:spPr/>
      <dgm:t>
        <a:bodyPr/>
        <a:lstStyle/>
        <a:p>
          <a:r>
            <a:rPr lang="cs-CZ"/>
            <a:t>TBC kosti</a:t>
          </a:r>
          <a:endParaRPr lang="en-US"/>
        </a:p>
      </dgm:t>
    </dgm:pt>
    <dgm:pt modelId="{14B15859-586D-40BC-BDC7-470DDE7B2B09}" type="parTrans" cxnId="{3D0D1F79-4DBB-4E64-B302-E6392F42FD44}">
      <dgm:prSet/>
      <dgm:spPr/>
      <dgm:t>
        <a:bodyPr/>
        <a:lstStyle/>
        <a:p>
          <a:endParaRPr lang="en-US"/>
        </a:p>
      </dgm:t>
    </dgm:pt>
    <dgm:pt modelId="{FD3B6D27-2CAB-4DCE-A104-9DA246FC7E23}" type="sibTrans" cxnId="{3D0D1F79-4DBB-4E64-B302-E6392F42FD44}">
      <dgm:prSet/>
      <dgm:spPr/>
      <dgm:t>
        <a:bodyPr/>
        <a:lstStyle/>
        <a:p>
          <a:endParaRPr lang="en-US"/>
        </a:p>
      </dgm:t>
    </dgm:pt>
    <dgm:pt modelId="{837C65AE-DF4D-1946-9AAD-53473B1BDB84}" type="pres">
      <dgm:prSet presAssocID="{5D7E02AB-4E6B-406A-B284-FB247A9464C7}" presName="Name0" presStyleCnt="0">
        <dgm:presLayoutVars>
          <dgm:dir/>
          <dgm:animLvl val="lvl"/>
          <dgm:resizeHandles val="exact"/>
        </dgm:presLayoutVars>
      </dgm:prSet>
      <dgm:spPr/>
    </dgm:pt>
    <dgm:pt modelId="{00745E9A-CB74-3243-BC0D-23874356099B}" type="pres">
      <dgm:prSet presAssocID="{38480699-AB0C-4990-8449-EE8D20B43D87}" presName="composite" presStyleCnt="0"/>
      <dgm:spPr/>
    </dgm:pt>
    <dgm:pt modelId="{E6C07ACD-6DE5-2548-B2E1-31AA17C3ABCB}" type="pres">
      <dgm:prSet presAssocID="{38480699-AB0C-4990-8449-EE8D20B43D8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30B11CE-2822-DA4B-AB81-D100FE129199}" type="pres">
      <dgm:prSet presAssocID="{38480699-AB0C-4990-8449-EE8D20B43D87}" presName="desTx" presStyleLbl="alignAccFollowNode1" presStyleIdx="0" presStyleCnt="2">
        <dgm:presLayoutVars>
          <dgm:bulletEnabled val="1"/>
        </dgm:presLayoutVars>
      </dgm:prSet>
      <dgm:spPr/>
    </dgm:pt>
    <dgm:pt modelId="{98290650-1E7F-3042-A459-D0ED2F58439C}" type="pres">
      <dgm:prSet presAssocID="{AE6DA400-C60E-40E8-835C-388AFB3E5E9C}" presName="space" presStyleCnt="0"/>
      <dgm:spPr/>
    </dgm:pt>
    <dgm:pt modelId="{B182EED9-4154-D14A-A306-E398BA6D8595}" type="pres">
      <dgm:prSet presAssocID="{5CBD6F55-145A-4F03-8F55-178D4A2ADE33}" presName="composite" presStyleCnt="0"/>
      <dgm:spPr/>
    </dgm:pt>
    <dgm:pt modelId="{B707932F-665E-8248-8F26-2EE29E88627A}" type="pres">
      <dgm:prSet presAssocID="{5CBD6F55-145A-4F03-8F55-178D4A2ADE3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C2404CB-B615-0448-874C-81E4B9F003BB}" type="pres">
      <dgm:prSet presAssocID="{5CBD6F55-145A-4F03-8F55-178D4A2ADE3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ED34707-7CAF-4946-9F18-A89652F210C7}" srcId="{5D7E02AB-4E6B-406A-B284-FB247A9464C7}" destId="{5CBD6F55-145A-4F03-8F55-178D4A2ADE33}" srcOrd="1" destOrd="0" parTransId="{5E795554-4F0C-4C3B-B23D-22FD5262448A}" sibTransId="{94CC879B-96DE-41F7-80C2-C7F1A38FCD6F}"/>
    <dgm:cxn modelId="{BB4EAA10-3501-2541-B76A-BE9764C6A028}" type="presOf" srcId="{677E1DCB-707D-450A-B92F-68CAFAD65C30}" destId="{CC2404CB-B615-0448-874C-81E4B9F003BB}" srcOrd="0" destOrd="0" presId="urn:microsoft.com/office/officeart/2005/8/layout/hList1"/>
    <dgm:cxn modelId="{C917A519-02CC-2C49-AD33-DDB707D1CB34}" type="presOf" srcId="{5CBD6F55-145A-4F03-8F55-178D4A2ADE33}" destId="{B707932F-665E-8248-8F26-2EE29E88627A}" srcOrd="0" destOrd="0" presId="urn:microsoft.com/office/officeart/2005/8/layout/hList1"/>
    <dgm:cxn modelId="{CFC47F36-D8E8-475E-BE6C-ED6BBE1A25EC}" srcId="{38480699-AB0C-4990-8449-EE8D20B43D87}" destId="{14628C88-DF51-4B8E-A334-644FAE5D335E}" srcOrd="2" destOrd="0" parTransId="{5E872ED3-FF4B-49BA-AC95-54A76136EB8D}" sibTransId="{EA4ED60A-2AA3-4226-8DB0-F250B0DABFD7}"/>
    <dgm:cxn modelId="{38079036-D4FD-3F42-A9C7-40B016A17EF1}" type="presOf" srcId="{14628C88-DF51-4B8E-A334-644FAE5D335E}" destId="{530B11CE-2822-DA4B-AB81-D100FE129199}" srcOrd="0" destOrd="2" presId="urn:microsoft.com/office/officeart/2005/8/layout/hList1"/>
    <dgm:cxn modelId="{3D0D1F79-4DBB-4E64-B302-E6392F42FD44}" srcId="{5CBD6F55-145A-4F03-8F55-178D4A2ADE33}" destId="{677E1DCB-707D-450A-B92F-68CAFAD65C30}" srcOrd="0" destOrd="0" parTransId="{14B15859-586D-40BC-BDC7-470DDE7B2B09}" sibTransId="{FD3B6D27-2CAB-4DCE-A104-9DA246FC7E23}"/>
    <dgm:cxn modelId="{AFF15E83-4C7E-4497-B2AB-95048D4C6DB8}" srcId="{5D7E02AB-4E6B-406A-B284-FB247A9464C7}" destId="{38480699-AB0C-4990-8449-EE8D20B43D87}" srcOrd="0" destOrd="0" parTransId="{84D3B0ED-EA75-4F85-A8C3-A50CAA395ADD}" sibTransId="{AE6DA400-C60E-40E8-835C-388AFB3E5E9C}"/>
    <dgm:cxn modelId="{B305009E-708A-4CAE-872A-B5F5C5A30E24}" srcId="{38480699-AB0C-4990-8449-EE8D20B43D87}" destId="{59A644C2-E2C7-446A-8A10-DFC62B2D3736}" srcOrd="0" destOrd="0" parTransId="{0BC36AB9-D9B2-4850-BD61-90AA5E811845}" sibTransId="{89D6A7D8-150A-4FC3-A74E-3C32188CCDE3}"/>
    <dgm:cxn modelId="{F66631AD-0655-0047-897C-F286E4A33D35}" type="presOf" srcId="{38480699-AB0C-4990-8449-EE8D20B43D87}" destId="{E6C07ACD-6DE5-2548-B2E1-31AA17C3ABCB}" srcOrd="0" destOrd="0" presId="urn:microsoft.com/office/officeart/2005/8/layout/hList1"/>
    <dgm:cxn modelId="{6176A0C4-4DB5-EA46-8E07-0DBC6CE5B4FF}" type="presOf" srcId="{59A644C2-E2C7-446A-8A10-DFC62B2D3736}" destId="{530B11CE-2822-DA4B-AB81-D100FE129199}" srcOrd="0" destOrd="0" presId="urn:microsoft.com/office/officeart/2005/8/layout/hList1"/>
    <dgm:cxn modelId="{94E7A5F2-3A2B-4940-8D4A-E3426E49ADD1}" type="presOf" srcId="{D39512C0-2982-4ACC-B55B-3109DD88C10A}" destId="{530B11CE-2822-DA4B-AB81-D100FE129199}" srcOrd="0" destOrd="1" presId="urn:microsoft.com/office/officeart/2005/8/layout/hList1"/>
    <dgm:cxn modelId="{22CB14FF-F22F-470E-90F4-E101AFFF63D5}" srcId="{38480699-AB0C-4990-8449-EE8D20B43D87}" destId="{D39512C0-2982-4ACC-B55B-3109DD88C10A}" srcOrd="1" destOrd="0" parTransId="{43F19A7A-C14C-4504-96C2-59FE813469AA}" sibTransId="{4089511A-E705-412D-929B-89209053F922}"/>
    <dgm:cxn modelId="{083545FF-80B2-8442-86CE-3A90FC3DC302}" type="presOf" srcId="{5D7E02AB-4E6B-406A-B284-FB247A9464C7}" destId="{837C65AE-DF4D-1946-9AAD-53473B1BDB84}" srcOrd="0" destOrd="0" presId="urn:microsoft.com/office/officeart/2005/8/layout/hList1"/>
    <dgm:cxn modelId="{CA77ABB1-A5C8-BD48-985E-13AE173AD5E1}" type="presParOf" srcId="{837C65AE-DF4D-1946-9AAD-53473B1BDB84}" destId="{00745E9A-CB74-3243-BC0D-23874356099B}" srcOrd="0" destOrd="0" presId="urn:microsoft.com/office/officeart/2005/8/layout/hList1"/>
    <dgm:cxn modelId="{1E523BCD-A9F2-9A4B-90D1-F1ECFEDFDB0B}" type="presParOf" srcId="{00745E9A-CB74-3243-BC0D-23874356099B}" destId="{E6C07ACD-6DE5-2548-B2E1-31AA17C3ABCB}" srcOrd="0" destOrd="0" presId="urn:microsoft.com/office/officeart/2005/8/layout/hList1"/>
    <dgm:cxn modelId="{3D4FC304-60F2-AA44-B79B-503B070B11FA}" type="presParOf" srcId="{00745E9A-CB74-3243-BC0D-23874356099B}" destId="{530B11CE-2822-DA4B-AB81-D100FE129199}" srcOrd="1" destOrd="0" presId="urn:microsoft.com/office/officeart/2005/8/layout/hList1"/>
    <dgm:cxn modelId="{07D2835D-AA70-6042-9D56-FE0B8B31A4F8}" type="presParOf" srcId="{837C65AE-DF4D-1946-9AAD-53473B1BDB84}" destId="{98290650-1E7F-3042-A459-D0ED2F58439C}" srcOrd="1" destOrd="0" presId="urn:microsoft.com/office/officeart/2005/8/layout/hList1"/>
    <dgm:cxn modelId="{F100290A-FBB4-2942-B930-FD41ED35FA66}" type="presParOf" srcId="{837C65AE-DF4D-1946-9AAD-53473B1BDB84}" destId="{B182EED9-4154-D14A-A306-E398BA6D8595}" srcOrd="2" destOrd="0" presId="urn:microsoft.com/office/officeart/2005/8/layout/hList1"/>
    <dgm:cxn modelId="{316325D6-5E49-3D49-9773-06CCC4D6FB31}" type="presParOf" srcId="{B182EED9-4154-D14A-A306-E398BA6D8595}" destId="{B707932F-665E-8248-8F26-2EE29E88627A}" srcOrd="0" destOrd="0" presId="urn:microsoft.com/office/officeart/2005/8/layout/hList1"/>
    <dgm:cxn modelId="{DE2CD5E9-7545-434B-A2DA-717D5BAFA067}" type="presParOf" srcId="{B182EED9-4154-D14A-A306-E398BA6D8595}" destId="{CC2404CB-B615-0448-874C-81E4B9F003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F90AD90-20DE-4146-9F7D-55A93A17678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4DF7DC-8979-4638-98D7-A1F3FC24BECB}">
      <dgm:prSet/>
      <dgm:spPr/>
      <dgm:t>
        <a:bodyPr/>
        <a:lstStyle/>
        <a:p>
          <a:r>
            <a:rPr lang="cs-CZ"/>
            <a:t>Bolest, zduření a zarudnutí – lokální</a:t>
          </a:r>
          <a:endParaRPr lang="en-US"/>
        </a:p>
      </dgm:t>
    </dgm:pt>
    <dgm:pt modelId="{0481BD33-1898-4022-A9BC-9E73E034AC12}" type="parTrans" cxnId="{5A48CA8F-0EF0-4F0D-A16E-F682D086A450}">
      <dgm:prSet/>
      <dgm:spPr/>
      <dgm:t>
        <a:bodyPr/>
        <a:lstStyle/>
        <a:p>
          <a:endParaRPr lang="en-US"/>
        </a:p>
      </dgm:t>
    </dgm:pt>
    <dgm:pt modelId="{4E16843A-ECF2-4AEA-B16B-EC3AA1B30A1C}" type="sibTrans" cxnId="{5A48CA8F-0EF0-4F0D-A16E-F682D086A450}">
      <dgm:prSet/>
      <dgm:spPr/>
      <dgm:t>
        <a:bodyPr/>
        <a:lstStyle/>
        <a:p>
          <a:endParaRPr lang="en-US"/>
        </a:p>
      </dgm:t>
    </dgm:pt>
    <dgm:pt modelId="{72F554DE-27F6-476E-BBA2-75F8F9AF5514}">
      <dgm:prSet/>
      <dgm:spPr/>
      <dgm:t>
        <a:bodyPr/>
        <a:lstStyle/>
        <a:p>
          <a:r>
            <a:rPr lang="cs-CZ"/>
            <a:t>Horečka, schvácenost – celkové</a:t>
          </a:r>
          <a:endParaRPr lang="en-US"/>
        </a:p>
      </dgm:t>
    </dgm:pt>
    <dgm:pt modelId="{CD209564-7869-4AE5-8007-83F86BA79BA4}" type="parTrans" cxnId="{168A3045-992A-42B3-8766-D1AF1A86B62E}">
      <dgm:prSet/>
      <dgm:spPr/>
      <dgm:t>
        <a:bodyPr/>
        <a:lstStyle/>
        <a:p>
          <a:endParaRPr lang="en-US"/>
        </a:p>
      </dgm:t>
    </dgm:pt>
    <dgm:pt modelId="{D488C822-0BF2-4096-A9A3-30B40303798C}" type="sibTrans" cxnId="{168A3045-992A-42B3-8766-D1AF1A86B62E}">
      <dgm:prSet/>
      <dgm:spPr/>
      <dgm:t>
        <a:bodyPr/>
        <a:lstStyle/>
        <a:p>
          <a:endParaRPr lang="en-US"/>
        </a:p>
      </dgm:t>
    </dgm:pt>
    <dgm:pt modelId="{3B260F33-6397-437C-BB03-1922B26AADC7}">
      <dgm:prSet/>
      <dgm:spPr/>
      <dgm:t>
        <a:bodyPr/>
        <a:lstStyle/>
        <a:p>
          <a:r>
            <a:rPr lang="cs-CZ"/>
            <a:t>Vznik hematomu a jeho vyprazdňování</a:t>
          </a:r>
          <a:endParaRPr lang="en-US"/>
        </a:p>
      </dgm:t>
    </dgm:pt>
    <dgm:pt modelId="{86DB40EB-F8F9-4673-9C28-D6900C9B3AE3}" type="parTrans" cxnId="{3730D2BF-FB7A-484A-BD3E-EF2AAA409DCB}">
      <dgm:prSet/>
      <dgm:spPr/>
      <dgm:t>
        <a:bodyPr/>
        <a:lstStyle/>
        <a:p>
          <a:endParaRPr lang="en-US"/>
        </a:p>
      </dgm:t>
    </dgm:pt>
    <dgm:pt modelId="{7FC29F04-AD0E-4796-BCDA-42B7DA79D58B}" type="sibTrans" cxnId="{3730D2BF-FB7A-484A-BD3E-EF2AAA409DCB}">
      <dgm:prSet/>
      <dgm:spPr/>
      <dgm:t>
        <a:bodyPr/>
        <a:lstStyle/>
        <a:p>
          <a:endParaRPr lang="en-US"/>
        </a:p>
      </dgm:t>
    </dgm:pt>
    <dgm:pt modelId="{5AD37E98-6D07-4626-B8C5-AA72AAFED594}">
      <dgm:prSet/>
      <dgm:spPr/>
      <dgm:t>
        <a:bodyPr/>
        <a:lstStyle/>
        <a:p>
          <a:r>
            <a:rPr lang="cs-CZ"/>
            <a:t>Nehojící se zlomenina</a:t>
          </a:r>
          <a:endParaRPr lang="en-US"/>
        </a:p>
      </dgm:t>
    </dgm:pt>
    <dgm:pt modelId="{52D281DD-0304-4DEB-BBAC-9F06748EB7E0}" type="parTrans" cxnId="{DB5FA2E4-3E37-4D15-9635-B8F6CCECC88B}">
      <dgm:prSet/>
      <dgm:spPr/>
      <dgm:t>
        <a:bodyPr/>
        <a:lstStyle/>
        <a:p>
          <a:endParaRPr lang="en-US"/>
        </a:p>
      </dgm:t>
    </dgm:pt>
    <dgm:pt modelId="{36C3261E-395A-4DF1-94DE-918B40A66E17}" type="sibTrans" cxnId="{DB5FA2E4-3E37-4D15-9635-B8F6CCECC88B}">
      <dgm:prSet/>
      <dgm:spPr/>
      <dgm:t>
        <a:bodyPr/>
        <a:lstStyle/>
        <a:p>
          <a:endParaRPr lang="en-US"/>
        </a:p>
      </dgm:t>
    </dgm:pt>
    <dgm:pt modelId="{69A876EC-EBC5-CC49-A3E4-4CC297175C5D}" type="pres">
      <dgm:prSet presAssocID="{8F90AD90-20DE-4146-9F7D-55A93A17678B}" presName="matrix" presStyleCnt="0">
        <dgm:presLayoutVars>
          <dgm:chMax val="1"/>
          <dgm:dir/>
          <dgm:resizeHandles val="exact"/>
        </dgm:presLayoutVars>
      </dgm:prSet>
      <dgm:spPr/>
    </dgm:pt>
    <dgm:pt modelId="{5CE6A28C-DD1E-D94B-8C19-B3440A69BDE6}" type="pres">
      <dgm:prSet presAssocID="{8F90AD90-20DE-4146-9F7D-55A93A17678B}" presName="diamond" presStyleLbl="bgShp" presStyleIdx="0" presStyleCnt="1"/>
      <dgm:spPr/>
    </dgm:pt>
    <dgm:pt modelId="{23BAFB26-BD57-3D46-B346-0A0632052692}" type="pres">
      <dgm:prSet presAssocID="{8F90AD90-20DE-4146-9F7D-55A93A17678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061D310-7EF4-B34D-83B6-4EC82AB51391}" type="pres">
      <dgm:prSet presAssocID="{8F90AD90-20DE-4146-9F7D-55A93A17678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25A5A71-2874-3B42-8DCF-FF26ABD5E3BC}" type="pres">
      <dgm:prSet presAssocID="{8F90AD90-20DE-4146-9F7D-55A93A17678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CFDE07-D935-DA42-B572-BE42B562C477}" type="pres">
      <dgm:prSet presAssocID="{8F90AD90-20DE-4146-9F7D-55A93A17678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008D80D-A9E4-CF40-A1B4-A84EB67F394A}" type="presOf" srcId="{8F90AD90-20DE-4146-9F7D-55A93A17678B}" destId="{69A876EC-EBC5-CC49-A3E4-4CC297175C5D}" srcOrd="0" destOrd="0" presId="urn:microsoft.com/office/officeart/2005/8/layout/matrix3"/>
    <dgm:cxn modelId="{A033C628-F85A-5141-8FD2-E876DCA008CA}" type="presOf" srcId="{72F554DE-27F6-476E-BBA2-75F8F9AF5514}" destId="{9061D310-7EF4-B34D-83B6-4EC82AB51391}" srcOrd="0" destOrd="0" presId="urn:microsoft.com/office/officeart/2005/8/layout/matrix3"/>
    <dgm:cxn modelId="{168A3045-992A-42B3-8766-D1AF1A86B62E}" srcId="{8F90AD90-20DE-4146-9F7D-55A93A17678B}" destId="{72F554DE-27F6-476E-BBA2-75F8F9AF5514}" srcOrd="1" destOrd="0" parTransId="{CD209564-7869-4AE5-8007-83F86BA79BA4}" sibTransId="{D488C822-0BF2-4096-A9A3-30B40303798C}"/>
    <dgm:cxn modelId="{E4356A53-B686-5742-89DC-00A5C688E87D}" type="presOf" srcId="{3B260F33-6397-437C-BB03-1922B26AADC7}" destId="{725A5A71-2874-3B42-8DCF-FF26ABD5E3BC}" srcOrd="0" destOrd="0" presId="urn:microsoft.com/office/officeart/2005/8/layout/matrix3"/>
    <dgm:cxn modelId="{BAB6D86C-68B9-2C49-8A8C-71410F48FE82}" type="presOf" srcId="{CE4DF7DC-8979-4638-98D7-A1F3FC24BECB}" destId="{23BAFB26-BD57-3D46-B346-0A0632052692}" srcOrd="0" destOrd="0" presId="urn:microsoft.com/office/officeart/2005/8/layout/matrix3"/>
    <dgm:cxn modelId="{5A48CA8F-0EF0-4F0D-A16E-F682D086A450}" srcId="{8F90AD90-20DE-4146-9F7D-55A93A17678B}" destId="{CE4DF7DC-8979-4638-98D7-A1F3FC24BECB}" srcOrd="0" destOrd="0" parTransId="{0481BD33-1898-4022-A9BC-9E73E034AC12}" sibTransId="{4E16843A-ECF2-4AEA-B16B-EC3AA1B30A1C}"/>
    <dgm:cxn modelId="{6F932AAE-DAC5-8D4E-8F84-ED4023FE03E0}" type="presOf" srcId="{5AD37E98-6D07-4626-B8C5-AA72AAFED594}" destId="{B3CFDE07-D935-DA42-B572-BE42B562C477}" srcOrd="0" destOrd="0" presId="urn:microsoft.com/office/officeart/2005/8/layout/matrix3"/>
    <dgm:cxn modelId="{3730D2BF-FB7A-484A-BD3E-EF2AAA409DCB}" srcId="{8F90AD90-20DE-4146-9F7D-55A93A17678B}" destId="{3B260F33-6397-437C-BB03-1922B26AADC7}" srcOrd="2" destOrd="0" parTransId="{86DB40EB-F8F9-4673-9C28-D6900C9B3AE3}" sibTransId="{7FC29F04-AD0E-4796-BCDA-42B7DA79D58B}"/>
    <dgm:cxn modelId="{DB5FA2E4-3E37-4D15-9635-B8F6CCECC88B}" srcId="{8F90AD90-20DE-4146-9F7D-55A93A17678B}" destId="{5AD37E98-6D07-4626-B8C5-AA72AAFED594}" srcOrd="3" destOrd="0" parTransId="{52D281DD-0304-4DEB-BBAC-9F06748EB7E0}" sibTransId="{36C3261E-395A-4DF1-94DE-918B40A66E17}"/>
    <dgm:cxn modelId="{25042CF6-2BFC-D94C-839C-BF0CE8C6781A}" type="presParOf" srcId="{69A876EC-EBC5-CC49-A3E4-4CC297175C5D}" destId="{5CE6A28C-DD1E-D94B-8C19-B3440A69BDE6}" srcOrd="0" destOrd="0" presId="urn:microsoft.com/office/officeart/2005/8/layout/matrix3"/>
    <dgm:cxn modelId="{84345B7B-D2D3-564D-A97A-C1839D56CA0E}" type="presParOf" srcId="{69A876EC-EBC5-CC49-A3E4-4CC297175C5D}" destId="{23BAFB26-BD57-3D46-B346-0A0632052692}" srcOrd="1" destOrd="0" presId="urn:microsoft.com/office/officeart/2005/8/layout/matrix3"/>
    <dgm:cxn modelId="{1B6530F0-F9D0-7C45-82E4-C9290180D357}" type="presParOf" srcId="{69A876EC-EBC5-CC49-A3E4-4CC297175C5D}" destId="{9061D310-7EF4-B34D-83B6-4EC82AB51391}" srcOrd="2" destOrd="0" presId="urn:microsoft.com/office/officeart/2005/8/layout/matrix3"/>
    <dgm:cxn modelId="{56FDBB82-ECEC-2548-BD87-F01EE4FD7C85}" type="presParOf" srcId="{69A876EC-EBC5-CC49-A3E4-4CC297175C5D}" destId="{725A5A71-2874-3B42-8DCF-FF26ABD5E3BC}" srcOrd="3" destOrd="0" presId="urn:microsoft.com/office/officeart/2005/8/layout/matrix3"/>
    <dgm:cxn modelId="{BC894C56-DDE0-354B-B6BC-3AA715440D97}" type="presParOf" srcId="{69A876EC-EBC5-CC49-A3E4-4CC297175C5D}" destId="{B3CFDE07-D935-DA42-B572-BE42B562C47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287D26-53C8-44EB-9DC9-73081D0EC14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AAC6CE-A435-45D1-A5D2-2E6D333E4F6D}">
      <dgm:prSet/>
      <dgm:spPr/>
      <dgm:t>
        <a:bodyPr/>
        <a:lstStyle/>
        <a:p>
          <a:r>
            <a:rPr lang="cs-CZ"/>
            <a:t>Rtg</a:t>
          </a:r>
          <a:endParaRPr lang="en-US"/>
        </a:p>
      </dgm:t>
    </dgm:pt>
    <dgm:pt modelId="{5CDD94B8-71CF-4E20-9F23-B5095E0AAFB6}" type="parTrans" cxnId="{C7AC4139-3973-4E4F-BF3D-7DD5521B2576}">
      <dgm:prSet/>
      <dgm:spPr/>
      <dgm:t>
        <a:bodyPr/>
        <a:lstStyle/>
        <a:p>
          <a:endParaRPr lang="en-US"/>
        </a:p>
      </dgm:t>
    </dgm:pt>
    <dgm:pt modelId="{582968C8-B1EB-4956-A27B-99E47066ECA5}" type="sibTrans" cxnId="{C7AC4139-3973-4E4F-BF3D-7DD5521B2576}">
      <dgm:prSet/>
      <dgm:spPr/>
      <dgm:t>
        <a:bodyPr/>
        <a:lstStyle/>
        <a:p>
          <a:endParaRPr lang="en-US"/>
        </a:p>
      </dgm:t>
    </dgm:pt>
    <dgm:pt modelId="{53BABF37-87CA-4412-A749-0D04ADA444BC}">
      <dgm:prSet/>
      <dgm:spPr/>
      <dgm:t>
        <a:bodyPr/>
        <a:lstStyle/>
        <a:p>
          <a:r>
            <a:rPr lang="cs-CZ"/>
            <a:t>Laboratorní </a:t>
          </a:r>
          <a:endParaRPr lang="en-US"/>
        </a:p>
      </dgm:t>
    </dgm:pt>
    <dgm:pt modelId="{97C266D9-83E6-40D4-895C-D67759628CF6}" type="parTrans" cxnId="{20387077-AF5E-41A0-BFDF-D4CF2D6B0B4F}">
      <dgm:prSet/>
      <dgm:spPr/>
      <dgm:t>
        <a:bodyPr/>
        <a:lstStyle/>
        <a:p>
          <a:endParaRPr lang="en-US"/>
        </a:p>
      </dgm:t>
    </dgm:pt>
    <dgm:pt modelId="{3005D098-3780-42BF-8EF1-1D5724E17478}" type="sibTrans" cxnId="{20387077-AF5E-41A0-BFDF-D4CF2D6B0B4F}">
      <dgm:prSet/>
      <dgm:spPr/>
      <dgm:t>
        <a:bodyPr/>
        <a:lstStyle/>
        <a:p>
          <a:endParaRPr lang="en-US"/>
        </a:p>
      </dgm:t>
    </dgm:pt>
    <dgm:pt modelId="{B09B8A24-8DEF-8841-BE46-31F17161CEE3}" type="pres">
      <dgm:prSet presAssocID="{45287D26-53C8-44EB-9DC9-73081D0EC141}" presName="diagram" presStyleCnt="0">
        <dgm:presLayoutVars>
          <dgm:dir/>
          <dgm:resizeHandles val="exact"/>
        </dgm:presLayoutVars>
      </dgm:prSet>
      <dgm:spPr/>
    </dgm:pt>
    <dgm:pt modelId="{E37BFF8E-63EB-8344-AE63-716E644EE9B8}" type="pres">
      <dgm:prSet presAssocID="{E4AAC6CE-A435-45D1-A5D2-2E6D333E4F6D}" presName="node" presStyleLbl="node1" presStyleIdx="0" presStyleCnt="2">
        <dgm:presLayoutVars>
          <dgm:bulletEnabled val="1"/>
        </dgm:presLayoutVars>
      </dgm:prSet>
      <dgm:spPr/>
    </dgm:pt>
    <dgm:pt modelId="{005C15E1-E463-A348-A362-B36E504419ED}" type="pres">
      <dgm:prSet presAssocID="{582968C8-B1EB-4956-A27B-99E47066ECA5}" presName="sibTrans" presStyleCnt="0"/>
      <dgm:spPr/>
    </dgm:pt>
    <dgm:pt modelId="{6BF5B4E3-A08E-3A41-81EB-9362F263671B}" type="pres">
      <dgm:prSet presAssocID="{53BABF37-87CA-4412-A749-0D04ADA444BC}" presName="node" presStyleLbl="node1" presStyleIdx="1" presStyleCnt="2">
        <dgm:presLayoutVars>
          <dgm:bulletEnabled val="1"/>
        </dgm:presLayoutVars>
      </dgm:prSet>
      <dgm:spPr/>
    </dgm:pt>
  </dgm:ptLst>
  <dgm:cxnLst>
    <dgm:cxn modelId="{C7AC4139-3973-4E4F-BF3D-7DD5521B2576}" srcId="{45287D26-53C8-44EB-9DC9-73081D0EC141}" destId="{E4AAC6CE-A435-45D1-A5D2-2E6D333E4F6D}" srcOrd="0" destOrd="0" parTransId="{5CDD94B8-71CF-4E20-9F23-B5095E0AAFB6}" sibTransId="{582968C8-B1EB-4956-A27B-99E47066ECA5}"/>
    <dgm:cxn modelId="{18A3856E-82B2-8D48-83D4-821BD4F0226E}" type="presOf" srcId="{45287D26-53C8-44EB-9DC9-73081D0EC141}" destId="{B09B8A24-8DEF-8841-BE46-31F17161CEE3}" srcOrd="0" destOrd="0" presId="urn:microsoft.com/office/officeart/2005/8/layout/default"/>
    <dgm:cxn modelId="{20387077-AF5E-41A0-BFDF-D4CF2D6B0B4F}" srcId="{45287D26-53C8-44EB-9DC9-73081D0EC141}" destId="{53BABF37-87CA-4412-A749-0D04ADA444BC}" srcOrd="1" destOrd="0" parTransId="{97C266D9-83E6-40D4-895C-D67759628CF6}" sibTransId="{3005D098-3780-42BF-8EF1-1D5724E17478}"/>
    <dgm:cxn modelId="{979B95E1-4232-6648-8C0A-C22B3C5D224A}" type="presOf" srcId="{53BABF37-87CA-4412-A749-0D04ADA444BC}" destId="{6BF5B4E3-A08E-3A41-81EB-9362F263671B}" srcOrd="0" destOrd="0" presId="urn:microsoft.com/office/officeart/2005/8/layout/default"/>
    <dgm:cxn modelId="{94A876F1-1706-834C-93CE-C00AA1BC1606}" type="presOf" srcId="{E4AAC6CE-A435-45D1-A5D2-2E6D333E4F6D}" destId="{E37BFF8E-63EB-8344-AE63-716E644EE9B8}" srcOrd="0" destOrd="0" presId="urn:microsoft.com/office/officeart/2005/8/layout/default"/>
    <dgm:cxn modelId="{49900D11-14C9-F44A-A445-16998292E1DE}" type="presParOf" srcId="{B09B8A24-8DEF-8841-BE46-31F17161CEE3}" destId="{E37BFF8E-63EB-8344-AE63-716E644EE9B8}" srcOrd="0" destOrd="0" presId="urn:microsoft.com/office/officeart/2005/8/layout/default"/>
    <dgm:cxn modelId="{C99BED15-E740-8D43-81EE-821A77A4FF21}" type="presParOf" srcId="{B09B8A24-8DEF-8841-BE46-31F17161CEE3}" destId="{005C15E1-E463-A348-A362-B36E504419ED}" srcOrd="1" destOrd="0" presId="urn:microsoft.com/office/officeart/2005/8/layout/default"/>
    <dgm:cxn modelId="{A75253C3-7F4A-E743-87F8-0C918EF46388}" type="presParOf" srcId="{B09B8A24-8DEF-8841-BE46-31F17161CEE3}" destId="{6BF5B4E3-A08E-3A41-81EB-9362F263671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62327D8-BED5-487A-894A-35BE25586C17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CF1806-BEF7-402F-9F3C-C76C8A38241F}">
      <dgm:prSet/>
      <dgm:spPr/>
      <dgm:t>
        <a:bodyPr/>
        <a:lstStyle/>
        <a:p>
          <a:r>
            <a:rPr lang="cs-CZ"/>
            <a:t>Revize, trepanace, laváž</a:t>
          </a:r>
          <a:endParaRPr lang="en-US"/>
        </a:p>
      </dgm:t>
    </dgm:pt>
    <dgm:pt modelId="{A57BC154-DA59-4277-AD4C-CC3C4951AD89}" type="parTrans" cxnId="{39604E87-AA52-4424-89D6-C6068F40A71B}">
      <dgm:prSet/>
      <dgm:spPr/>
      <dgm:t>
        <a:bodyPr/>
        <a:lstStyle/>
        <a:p>
          <a:endParaRPr lang="en-US"/>
        </a:p>
      </dgm:t>
    </dgm:pt>
    <dgm:pt modelId="{23A0E548-07B0-4C9D-A10C-D85BB2AE3AAA}" type="sibTrans" cxnId="{39604E87-AA52-4424-89D6-C6068F40A71B}">
      <dgm:prSet/>
      <dgm:spPr/>
      <dgm:t>
        <a:bodyPr/>
        <a:lstStyle/>
        <a:p>
          <a:endParaRPr lang="en-US"/>
        </a:p>
      </dgm:t>
    </dgm:pt>
    <dgm:pt modelId="{D4C81D35-43C9-481F-AC41-ED97A1BE2741}">
      <dgm:prSet/>
      <dgm:spPr/>
      <dgm:t>
        <a:bodyPr/>
        <a:lstStyle/>
        <a:p>
          <a:r>
            <a:rPr lang="cs-CZ"/>
            <a:t>Atb – lokálně i celkově</a:t>
          </a:r>
          <a:endParaRPr lang="en-US"/>
        </a:p>
      </dgm:t>
    </dgm:pt>
    <dgm:pt modelId="{F4A6045C-E6D3-401C-9AB9-EEE8F70934A7}" type="parTrans" cxnId="{0207BC8B-E69A-4293-A4DF-D455C105D983}">
      <dgm:prSet/>
      <dgm:spPr/>
      <dgm:t>
        <a:bodyPr/>
        <a:lstStyle/>
        <a:p>
          <a:endParaRPr lang="en-US"/>
        </a:p>
      </dgm:t>
    </dgm:pt>
    <dgm:pt modelId="{6281D037-8B1C-478E-92DC-DBBD8ACDAEA4}" type="sibTrans" cxnId="{0207BC8B-E69A-4293-A4DF-D455C105D983}">
      <dgm:prSet/>
      <dgm:spPr/>
      <dgm:t>
        <a:bodyPr/>
        <a:lstStyle/>
        <a:p>
          <a:endParaRPr lang="en-US"/>
        </a:p>
      </dgm:t>
    </dgm:pt>
    <dgm:pt modelId="{AF083F8F-B139-41D4-A9FA-B341FF940C00}">
      <dgm:prSet/>
      <dgm:spPr/>
      <dgm:t>
        <a:bodyPr/>
        <a:lstStyle/>
        <a:p>
          <a:r>
            <a:rPr lang="cs-CZ"/>
            <a:t>Znehybnění</a:t>
          </a:r>
          <a:endParaRPr lang="en-US"/>
        </a:p>
      </dgm:t>
    </dgm:pt>
    <dgm:pt modelId="{DDF87729-3278-4332-B6C9-3557D9802229}" type="parTrans" cxnId="{1FFC17EB-0A96-471A-9568-602C5492F98F}">
      <dgm:prSet/>
      <dgm:spPr/>
      <dgm:t>
        <a:bodyPr/>
        <a:lstStyle/>
        <a:p>
          <a:endParaRPr lang="en-US"/>
        </a:p>
      </dgm:t>
    </dgm:pt>
    <dgm:pt modelId="{D4595274-7A32-49E3-BB69-F0A61929BCB4}" type="sibTrans" cxnId="{1FFC17EB-0A96-471A-9568-602C5492F98F}">
      <dgm:prSet/>
      <dgm:spPr/>
      <dgm:t>
        <a:bodyPr/>
        <a:lstStyle/>
        <a:p>
          <a:endParaRPr lang="en-US"/>
        </a:p>
      </dgm:t>
    </dgm:pt>
    <dgm:pt modelId="{8BBBF68E-0E29-45B7-A266-C5D0D445C836}">
      <dgm:prSet/>
      <dgm:spPr/>
      <dgm:t>
        <a:bodyPr/>
        <a:lstStyle/>
        <a:p>
          <a:r>
            <a:rPr lang="cs-CZ"/>
            <a:t>Klid na lůžku </a:t>
          </a:r>
          <a:endParaRPr lang="en-US"/>
        </a:p>
      </dgm:t>
    </dgm:pt>
    <dgm:pt modelId="{DCE6E079-EB17-44AD-BCCB-914688AB80E3}" type="parTrans" cxnId="{9B1A09A6-3EAA-4AFC-997D-7DC2573BFD79}">
      <dgm:prSet/>
      <dgm:spPr/>
      <dgm:t>
        <a:bodyPr/>
        <a:lstStyle/>
        <a:p>
          <a:endParaRPr lang="en-US"/>
        </a:p>
      </dgm:t>
    </dgm:pt>
    <dgm:pt modelId="{0DDCEE7E-9612-45F6-B894-636B3F4A076B}" type="sibTrans" cxnId="{9B1A09A6-3EAA-4AFC-997D-7DC2573BFD79}">
      <dgm:prSet/>
      <dgm:spPr/>
      <dgm:t>
        <a:bodyPr/>
        <a:lstStyle/>
        <a:p>
          <a:endParaRPr lang="en-US"/>
        </a:p>
      </dgm:t>
    </dgm:pt>
    <dgm:pt modelId="{2F4C4B3F-619B-4C41-AB8E-BE35F7D552A7}">
      <dgm:prSet/>
      <dgm:spPr/>
      <dgm:t>
        <a:bodyPr/>
        <a:lstStyle/>
        <a:p>
          <a:r>
            <a:rPr lang="cs-CZ"/>
            <a:t>Exkochleace u chronických zánětů </a:t>
          </a:r>
          <a:endParaRPr lang="en-US"/>
        </a:p>
      </dgm:t>
    </dgm:pt>
    <dgm:pt modelId="{51872632-2C91-43FA-83DA-46F61083546C}" type="parTrans" cxnId="{37CD94D0-0704-417D-8AD1-6A17F4B512E6}">
      <dgm:prSet/>
      <dgm:spPr/>
      <dgm:t>
        <a:bodyPr/>
        <a:lstStyle/>
        <a:p>
          <a:endParaRPr lang="en-US"/>
        </a:p>
      </dgm:t>
    </dgm:pt>
    <dgm:pt modelId="{BD68AE35-58F0-4153-BEDC-308C84160E10}" type="sibTrans" cxnId="{37CD94D0-0704-417D-8AD1-6A17F4B512E6}">
      <dgm:prSet/>
      <dgm:spPr/>
      <dgm:t>
        <a:bodyPr/>
        <a:lstStyle/>
        <a:p>
          <a:endParaRPr lang="en-US"/>
        </a:p>
      </dgm:t>
    </dgm:pt>
    <dgm:pt modelId="{07D3DB8A-5E0C-D443-87CA-42918BA80ECF}" type="pres">
      <dgm:prSet presAssocID="{C62327D8-BED5-487A-894A-35BE25586C17}" presName="diagram" presStyleCnt="0">
        <dgm:presLayoutVars>
          <dgm:dir/>
          <dgm:resizeHandles val="exact"/>
        </dgm:presLayoutVars>
      </dgm:prSet>
      <dgm:spPr/>
    </dgm:pt>
    <dgm:pt modelId="{6B812111-7BEC-274B-9E5A-FEBCE931FF60}" type="pres">
      <dgm:prSet presAssocID="{E3CF1806-BEF7-402F-9F3C-C76C8A38241F}" presName="node" presStyleLbl="node1" presStyleIdx="0" presStyleCnt="5">
        <dgm:presLayoutVars>
          <dgm:bulletEnabled val="1"/>
        </dgm:presLayoutVars>
      </dgm:prSet>
      <dgm:spPr/>
    </dgm:pt>
    <dgm:pt modelId="{43294EEE-FB7C-CD43-8049-FBB4911A7905}" type="pres">
      <dgm:prSet presAssocID="{23A0E548-07B0-4C9D-A10C-D85BB2AE3AAA}" presName="sibTrans" presStyleLbl="sibTrans2D1" presStyleIdx="0" presStyleCnt="4"/>
      <dgm:spPr/>
    </dgm:pt>
    <dgm:pt modelId="{20F992BC-7E80-D34C-A2D0-365B88A38C56}" type="pres">
      <dgm:prSet presAssocID="{23A0E548-07B0-4C9D-A10C-D85BB2AE3AAA}" presName="connectorText" presStyleLbl="sibTrans2D1" presStyleIdx="0" presStyleCnt="4"/>
      <dgm:spPr/>
    </dgm:pt>
    <dgm:pt modelId="{C1C108AD-CFC6-BA4B-93D6-1FF360F9B865}" type="pres">
      <dgm:prSet presAssocID="{D4C81D35-43C9-481F-AC41-ED97A1BE2741}" presName="node" presStyleLbl="node1" presStyleIdx="1" presStyleCnt="5">
        <dgm:presLayoutVars>
          <dgm:bulletEnabled val="1"/>
        </dgm:presLayoutVars>
      </dgm:prSet>
      <dgm:spPr/>
    </dgm:pt>
    <dgm:pt modelId="{6996901E-8291-2845-AB44-B2CEA626892C}" type="pres">
      <dgm:prSet presAssocID="{6281D037-8B1C-478E-92DC-DBBD8ACDAEA4}" presName="sibTrans" presStyleLbl="sibTrans2D1" presStyleIdx="1" presStyleCnt="4"/>
      <dgm:spPr/>
    </dgm:pt>
    <dgm:pt modelId="{A81FDFC5-7352-FC46-ACFE-E08C7C27E5EE}" type="pres">
      <dgm:prSet presAssocID="{6281D037-8B1C-478E-92DC-DBBD8ACDAEA4}" presName="connectorText" presStyleLbl="sibTrans2D1" presStyleIdx="1" presStyleCnt="4"/>
      <dgm:spPr/>
    </dgm:pt>
    <dgm:pt modelId="{DE9551C4-6BBD-2946-8FFB-C99D7AE9ADC5}" type="pres">
      <dgm:prSet presAssocID="{AF083F8F-B139-41D4-A9FA-B341FF940C00}" presName="node" presStyleLbl="node1" presStyleIdx="2" presStyleCnt="5">
        <dgm:presLayoutVars>
          <dgm:bulletEnabled val="1"/>
        </dgm:presLayoutVars>
      </dgm:prSet>
      <dgm:spPr/>
    </dgm:pt>
    <dgm:pt modelId="{87653B2A-CBBF-0945-9723-E9A6C18B5BB2}" type="pres">
      <dgm:prSet presAssocID="{D4595274-7A32-49E3-BB69-F0A61929BCB4}" presName="sibTrans" presStyleLbl="sibTrans2D1" presStyleIdx="2" presStyleCnt="4"/>
      <dgm:spPr/>
    </dgm:pt>
    <dgm:pt modelId="{5D572774-7F79-9B43-9B3B-446F2FDAA566}" type="pres">
      <dgm:prSet presAssocID="{D4595274-7A32-49E3-BB69-F0A61929BCB4}" presName="connectorText" presStyleLbl="sibTrans2D1" presStyleIdx="2" presStyleCnt="4"/>
      <dgm:spPr/>
    </dgm:pt>
    <dgm:pt modelId="{C5C61D35-9AA9-8A41-9D55-20496F674034}" type="pres">
      <dgm:prSet presAssocID="{8BBBF68E-0E29-45B7-A266-C5D0D445C836}" presName="node" presStyleLbl="node1" presStyleIdx="3" presStyleCnt="5">
        <dgm:presLayoutVars>
          <dgm:bulletEnabled val="1"/>
        </dgm:presLayoutVars>
      </dgm:prSet>
      <dgm:spPr/>
    </dgm:pt>
    <dgm:pt modelId="{E3676BB6-1E8B-804C-930A-73E3DD0D3F51}" type="pres">
      <dgm:prSet presAssocID="{0DDCEE7E-9612-45F6-B894-636B3F4A076B}" presName="sibTrans" presStyleLbl="sibTrans2D1" presStyleIdx="3" presStyleCnt="4"/>
      <dgm:spPr/>
    </dgm:pt>
    <dgm:pt modelId="{8E71241B-767B-BE42-8CB1-8DDFE170B342}" type="pres">
      <dgm:prSet presAssocID="{0DDCEE7E-9612-45F6-B894-636B3F4A076B}" presName="connectorText" presStyleLbl="sibTrans2D1" presStyleIdx="3" presStyleCnt="4"/>
      <dgm:spPr/>
    </dgm:pt>
    <dgm:pt modelId="{A8194698-E83C-C847-9790-8E322C492364}" type="pres">
      <dgm:prSet presAssocID="{2F4C4B3F-619B-4C41-AB8E-BE35F7D552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C86610C-2F97-054A-86E0-85034FF07E9C}" type="presOf" srcId="{E3CF1806-BEF7-402F-9F3C-C76C8A38241F}" destId="{6B812111-7BEC-274B-9E5A-FEBCE931FF60}" srcOrd="0" destOrd="0" presId="urn:microsoft.com/office/officeart/2005/8/layout/process5"/>
    <dgm:cxn modelId="{58808B0E-A210-3B49-A3CD-B3BCDA6619FC}" type="presOf" srcId="{C62327D8-BED5-487A-894A-35BE25586C17}" destId="{07D3DB8A-5E0C-D443-87CA-42918BA80ECF}" srcOrd="0" destOrd="0" presId="urn:microsoft.com/office/officeart/2005/8/layout/process5"/>
    <dgm:cxn modelId="{D2385610-1FF6-EF4B-9D99-8431931FF96C}" type="presOf" srcId="{6281D037-8B1C-478E-92DC-DBBD8ACDAEA4}" destId="{A81FDFC5-7352-FC46-ACFE-E08C7C27E5EE}" srcOrd="1" destOrd="0" presId="urn:microsoft.com/office/officeart/2005/8/layout/process5"/>
    <dgm:cxn modelId="{A970EE10-ED52-F041-80FD-322B13B4F7FE}" type="presOf" srcId="{0DDCEE7E-9612-45F6-B894-636B3F4A076B}" destId="{8E71241B-767B-BE42-8CB1-8DDFE170B342}" srcOrd="1" destOrd="0" presId="urn:microsoft.com/office/officeart/2005/8/layout/process5"/>
    <dgm:cxn modelId="{B8DEB124-ECAF-3A4F-919C-6BA320B908A4}" type="presOf" srcId="{23A0E548-07B0-4C9D-A10C-D85BB2AE3AAA}" destId="{20F992BC-7E80-D34C-A2D0-365B88A38C56}" srcOrd="1" destOrd="0" presId="urn:microsoft.com/office/officeart/2005/8/layout/process5"/>
    <dgm:cxn modelId="{D5B6362B-A901-6647-B2B4-910521E64829}" type="presOf" srcId="{8BBBF68E-0E29-45B7-A266-C5D0D445C836}" destId="{C5C61D35-9AA9-8A41-9D55-20496F674034}" srcOrd="0" destOrd="0" presId="urn:microsoft.com/office/officeart/2005/8/layout/process5"/>
    <dgm:cxn modelId="{D0CCCF3C-6E43-1C47-A336-FA71C6786A19}" type="presOf" srcId="{AF083F8F-B139-41D4-A9FA-B341FF940C00}" destId="{DE9551C4-6BBD-2946-8FFB-C99D7AE9ADC5}" srcOrd="0" destOrd="0" presId="urn:microsoft.com/office/officeart/2005/8/layout/process5"/>
    <dgm:cxn modelId="{B4CA305A-9658-E54D-A951-2E99CECE6EAA}" type="presOf" srcId="{D4595274-7A32-49E3-BB69-F0A61929BCB4}" destId="{87653B2A-CBBF-0945-9723-E9A6C18B5BB2}" srcOrd="0" destOrd="0" presId="urn:microsoft.com/office/officeart/2005/8/layout/process5"/>
    <dgm:cxn modelId="{DB72DD62-49B4-ED4A-A348-05B528A4A8A9}" type="presOf" srcId="{D4595274-7A32-49E3-BB69-F0A61929BCB4}" destId="{5D572774-7F79-9B43-9B3B-446F2FDAA566}" srcOrd="1" destOrd="0" presId="urn:microsoft.com/office/officeart/2005/8/layout/process5"/>
    <dgm:cxn modelId="{D0775863-6749-F642-8E24-72638171F552}" type="presOf" srcId="{D4C81D35-43C9-481F-AC41-ED97A1BE2741}" destId="{C1C108AD-CFC6-BA4B-93D6-1FF360F9B865}" srcOrd="0" destOrd="0" presId="urn:microsoft.com/office/officeart/2005/8/layout/process5"/>
    <dgm:cxn modelId="{39604E87-AA52-4424-89D6-C6068F40A71B}" srcId="{C62327D8-BED5-487A-894A-35BE25586C17}" destId="{E3CF1806-BEF7-402F-9F3C-C76C8A38241F}" srcOrd="0" destOrd="0" parTransId="{A57BC154-DA59-4277-AD4C-CC3C4951AD89}" sibTransId="{23A0E548-07B0-4C9D-A10C-D85BB2AE3AAA}"/>
    <dgm:cxn modelId="{0207BC8B-E69A-4293-A4DF-D455C105D983}" srcId="{C62327D8-BED5-487A-894A-35BE25586C17}" destId="{D4C81D35-43C9-481F-AC41-ED97A1BE2741}" srcOrd="1" destOrd="0" parTransId="{F4A6045C-E6D3-401C-9AB9-EEE8F70934A7}" sibTransId="{6281D037-8B1C-478E-92DC-DBBD8ACDAEA4}"/>
    <dgm:cxn modelId="{DBB90E92-0D4F-6240-9ED9-C95910F519F9}" type="presOf" srcId="{6281D037-8B1C-478E-92DC-DBBD8ACDAEA4}" destId="{6996901E-8291-2845-AB44-B2CEA626892C}" srcOrd="0" destOrd="0" presId="urn:microsoft.com/office/officeart/2005/8/layout/process5"/>
    <dgm:cxn modelId="{6916F497-7454-C442-9DE9-AC01BD217021}" type="presOf" srcId="{23A0E548-07B0-4C9D-A10C-D85BB2AE3AAA}" destId="{43294EEE-FB7C-CD43-8049-FBB4911A7905}" srcOrd="0" destOrd="0" presId="urn:microsoft.com/office/officeart/2005/8/layout/process5"/>
    <dgm:cxn modelId="{9B1A09A6-3EAA-4AFC-997D-7DC2573BFD79}" srcId="{C62327D8-BED5-487A-894A-35BE25586C17}" destId="{8BBBF68E-0E29-45B7-A266-C5D0D445C836}" srcOrd="3" destOrd="0" parTransId="{DCE6E079-EB17-44AD-BCCB-914688AB80E3}" sibTransId="{0DDCEE7E-9612-45F6-B894-636B3F4A076B}"/>
    <dgm:cxn modelId="{09FCDEC4-5DFD-B340-B5A7-57F42376CED5}" type="presOf" srcId="{2F4C4B3F-619B-4C41-AB8E-BE35F7D552A7}" destId="{A8194698-E83C-C847-9790-8E322C492364}" srcOrd="0" destOrd="0" presId="urn:microsoft.com/office/officeart/2005/8/layout/process5"/>
    <dgm:cxn modelId="{37CD94D0-0704-417D-8AD1-6A17F4B512E6}" srcId="{C62327D8-BED5-487A-894A-35BE25586C17}" destId="{2F4C4B3F-619B-4C41-AB8E-BE35F7D552A7}" srcOrd="4" destOrd="0" parTransId="{51872632-2C91-43FA-83DA-46F61083546C}" sibTransId="{BD68AE35-58F0-4153-BEDC-308C84160E10}"/>
    <dgm:cxn modelId="{D07396E5-0484-F444-915E-92F1ED7F0700}" type="presOf" srcId="{0DDCEE7E-9612-45F6-B894-636B3F4A076B}" destId="{E3676BB6-1E8B-804C-930A-73E3DD0D3F51}" srcOrd="0" destOrd="0" presId="urn:microsoft.com/office/officeart/2005/8/layout/process5"/>
    <dgm:cxn modelId="{1FFC17EB-0A96-471A-9568-602C5492F98F}" srcId="{C62327D8-BED5-487A-894A-35BE25586C17}" destId="{AF083F8F-B139-41D4-A9FA-B341FF940C00}" srcOrd="2" destOrd="0" parTransId="{DDF87729-3278-4332-B6C9-3557D9802229}" sibTransId="{D4595274-7A32-49E3-BB69-F0A61929BCB4}"/>
    <dgm:cxn modelId="{817DCAF7-1666-0245-B69B-E0AAC6468394}" type="presParOf" srcId="{07D3DB8A-5E0C-D443-87CA-42918BA80ECF}" destId="{6B812111-7BEC-274B-9E5A-FEBCE931FF60}" srcOrd="0" destOrd="0" presId="urn:microsoft.com/office/officeart/2005/8/layout/process5"/>
    <dgm:cxn modelId="{16DDF48A-0586-A24F-B03E-FEC654CD8743}" type="presParOf" srcId="{07D3DB8A-5E0C-D443-87CA-42918BA80ECF}" destId="{43294EEE-FB7C-CD43-8049-FBB4911A7905}" srcOrd="1" destOrd="0" presId="urn:microsoft.com/office/officeart/2005/8/layout/process5"/>
    <dgm:cxn modelId="{3793665A-2E7C-4B42-BF37-7128125348B9}" type="presParOf" srcId="{43294EEE-FB7C-CD43-8049-FBB4911A7905}" destId="{20F992BC-7E80-D34C-A2D0-365B88A38C56}" srcOrd="0" destOrd="0" presId="urn:microsoft.com/office/officeart/2005/8/layout/process5"/>
    <dgm:cxn modelId="{13254FDC-DF2A-5F46-ABDA-C38A2BBB77C4}" type="presParOf" srcId="{07D3DB8A-5E0C-D443-87CA-42918BA80ECF}" destId="{C1C108AD-CFC6-BA4B-93D6-1FF360F9B865}" srcOrd="2" destOrd="0" presId="urn:microsoft.com/office/officeart/2005/8/layout/process5"/>
    <dgm:cxn modelId="{97D0EE8D-BF00-CB4E-9A48-568F7BF17193}" type="presParOf" srcId="{07D3DB8A-5E0C-D443-87CA-42918BA80ECF}" destId="{6996901E-8291-2845-AB44-B2CEA626892C}" srcOrd="3" destOrd="0" presId="urn:microsoft.com/office/officeart/2005/8/layout/process5"/>
    <dgm:cxn modelId="{4CBCFFF5-8537-9848-A72B-D4F5BB468BE1}" type="presParOf" srcId="{6996901E-8291-2845-AB44-B2CEA626892C}" destId="{A81FDFC5-7352-FC46-ACFE-E08C7C27E5EE}" srcOrd="0" destOrd="0" presId="urn:microsoft.com/office/officeart/2005/8/layout/process5"/>
    <dgm:cxn modelId="{264B8006-1ACD-C248-8E41-9D645CD82419}" type="presParOf" srcId="{07D3DB8A-5E0C-D443-87CA-42918BA80ECF}" destId="{DE9551C4-6BBD-2946-8FFB-C99D7AE9ADC5}" srcOrd="4" destOrd="0" presId="urn:microsoft.com/office/officeart/2005/8/layout/process5"/>
    <dgm:cxn modelId="{0F55CAE9-F59F-0C4F-9FAA-7C586AA2EC87}" type="presParOf" srcId="{07D3DB8A-5E0C-D443-87CA-42918BA80ECF}" destId="{87653B2A-CBBF-0945-9723-E9A6C18B5BB2}" srcOrd="5" destOrd="0" presId="urn:microsoft.com/office/officeart/2005/8/layout/process5"/>
    <dgm:cxn modelId="{68260469-7641-6C41-9A08-8145B79E7A97}" type="presParOf" srcId="{87653B2A-CBBF-0945-9723-E9A6C18B5BB2}" destId="{5D572774-7F79-9B43-9B3B-446F2FDAA566}" srcOrd="0" destOrd="0" presId="urn:microsoft.com/office/officeart/2005/8/layout/process5"/>
    <dgm:cxn modelId="{4EE11D5C-50B9-2445-8E0F-59C5AD0F65E9}" type="presParOf" srcId="{07D3DB8A-5E0C-D443-87CA-42918BA80ECF}" destId="{C5C61D35-9AA9-8A41-9D55-20496F674034}" srcOrd="6" destOrd="0" presId="urn:microsoft.com/office/officeart/2005/8/layout/process5"/>
    <dgm:cxn modelId="{EF581720-8C9A-2249-9884-E364768C7FBC}" type="presParOf" srcId="{07D3DB8A-5E0C-D443-87CA-42918BA80ECF}" destId="{E3676BB6-1E8B-804C-930A-73E3DD0D3F51}" srcOrd="7" destOrd="0" presId="urn:microsoft.com/office/officeart/2005/8/layout/process5"/>
    <dgm:cxn modelId="{820E743A-25A2-9845-A750-8EF4BDBD3F7E}" type="presParOf" srcId="{E3676BB6-1E8B-804C-930A-73E3DD0D3F51}" destId="{8E71241B-767B-BE42-8CB1-8DDFE170B342}" srcOrd="0" destOrd="0" presId="urn:microsoft.com/office/officeart/2005/8/layout/process5"/>
    <dgm:cxn modelId="{52A26F4D-76AE-5949-A114-183FA9C73162}" type="presParOf" srcId="{07D3DB8A-5E0C-D443-87CA-42918BA80ECF}" destId="{A8194698-E83C-C847-9790-8E322C49236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461536-4975-4C63-AD87-34B597C48E7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AA617A-D371-413A-B38E-BBB6AE7C7292}">
      <dgm:prSet/>
      <dgm:spPr/>
      <dgm:t>
        <a:bodyPr/>
        <a:lstStyle/>
        <a:p>
          <a:r>
            <a:rPr lang="cs-CZ"/>
            <a:t>Bolest</a:t>
          </a:r>
          <a:endParaRPr lang="en-US"/>
        </a:p>
      </dgm:t>
    </dgm:pt>
    <dgm:pt modelId="{B5C92E24-B3E8-4DE6-9705-E5CC00862013}" type="parTrans" cxnId="{464B1C3E-B8E2-4BC2-BDFE-051F7B251FCB}">
      <dgm:prSet/>
      <dgm:spPr/>
      <dgm:t>
        <a:bodyPr/>
        <a:lstStyle/>
        <a:p>
          <a:endParaRPr lang="en-US"/>
        </a:p>
      </dgm:t>
    </dgm:pt>
    <dgm:pt modelId="{24F206A6-F06C-483F-B17C-82AF45ACBBD6}" type="sibTrans" cxnId="{464B1C3E-B8E2-4BC2-BDFE-051F7B251FCB}">
      <dgm:prSet/>
      <dgm:spPr/>
      <dgm:t>
        <a:bodyPr/>
        <a:lstStyle/>
        <a:p>
          <a:endParaRPr lang="en-US"/>
        </a:p>
      </dgm:t>
    </dgm:pt>
    <dgm:pt modelId="{59BEB91B-1D4A-4517-9F41-E2F2AECD1829}">
      <dgm:prSet/>
      <dgm:spPr/>
      <dgm:t>
        <a:bodyPr/>
        <a:lstStyle/>
        <a:p>
          <a:r>
            <a:rPr lang="cs-CZ"/>
            <a:t>Febrilie </a:t>
          </a:r>
          <a:endParaRPr lang="en-US"/>
        </a:p>
      </dgm:t>
    </dgm:pt>
    <dgm:pt modelId="{72B0A185-BCAF-4449-8F97-B090FD826994}" type="parTrans" cxnId="{1FC8D6BE-1901-45B0-A0F6-9908613A0B0D}">
      <dgm:prSet/>
      <dgm:spPr/>
      <dgm:t>
        <a:bodyPr/>
        <a:lstStyle/>
        <a:p>
          <a:endParaRPr lang="en-US"/>
        </a:p>
      </dgm:t>
    </dgm:pt>
    <dgm:pt modelId="{43626FDC-84A1-4A1C-A3E2-997D99BAABD6}" type="sibTrans" cxnId="{1FC8D6BE-1901-45B0-A0F6-9908613A0B0D}">
      <dgm:prSet/>
      <dgm:spPr/>
      <dgm:t>
        <a:bodyPr/>
        <a:lstStyle/>
        <a:p>
          <a:endParaRPr lang="en-US"/>
        </a:p>
      </dgm:t>
    </dgm:pt>
    <dgm:pt modelId="{3BDD6EDE-B653-455A-B30C-343EAF397140}">
      <dgm:prSet/>
      <dgm:spPr/>
      <dgm:t>
        <a:bodyPr/>
        <a:lstStyle/>
        <a:p>
          <a:r>
            <a:rPr lang="cs-CZ"/>
            <a:t>Deficit sebepéče</a:t>
          </a:r>
          <a:endParaRPr lang="en-US"/>
        </a:p>
      </dgm:t>
    </dgm:pt>
    <dgm:pt modelId="{A5443CA8-8FF6-4EB3-82F2-E5A8F546170F}" type="parTrans" cxnId="{9B7E0480-626E-4B1A-B069-77A7A5983570}">
      <dgm:prSet/>
      <dgm:spPr/>
      <dgm:t>
        <a:bodyPr/>
        <a:lstStyle/>
        <a:p>
          <a:endParaRPr lang="en-US"/>
        </a:p>
      </dgm:t>
    </dgm:pt>
    <dgm:pt modelId="{6DCD08E7-8920-47E1-BDE2-274E30EF720C}" type="sibTrans" cxnId="{9B7E0480-626E-4B1A-B069-77A7A5983570}">
      <dgm:prSet/>
      <dgm:spPr/>
      <dgm:t>
        <a:bodyPr/>
        <a:lstStyle/>
        <a:p>
          <a:endParaRPr lang="en-US"/>
        </a:p>
      </dgm:t>
    </dgm:pt>
    <dgm:pt modelId="{C6251E8F-5ED5-42F1-A9F5-B1EB109768BC}">
      <dgm:prSet/>
      <dgm:spPr/>
      <dgm:t>
        <a:bodyPr/>
        <a:lstStyle/>
        <a:p>
          <a:r>
            <a:rPr lang="cs-CZ"/>
            <a:t>Poruchy spánku</a:t>
          </a:r>
          <a:endParaRPr lang="en-US"/>
        </a:p>
      </dgm:t>
    </dgm:pt>
    <dgm:pt modelId="{25649D1F-BF2B-4FCE-873A-7736B1314742}" type="parTrans" cxnId="{60AD7412-89A4-44DC-B554-12F8CD3D1425}">
      <dgm:prSet/>
      <dgm:spPr/>
      <dgm:t>
        <a:bodyPr/>
        <a:lstStyle/>
        <a:p>
          <a:endParaRPr lang="en-US"/>
        </a:p>
      </dgm:t>
    </dgm:pt>
    <dgm:pt modelId="{EC1C01D6-FCD2-4A9B-BD24-8FDC40D61CE5}" type="sibTrans" cxnId="{60AD7412-89A4-44DC-B554-12F8CD3D1425}">
      <dgm:prSet/>
      <dgm:spPr/>
      <dgm:t>
        <a:bodyPr/>
        <a:lstStyle/>
        <a:p>
          <a:endParaRPr lang="en-US"/>
        </a:p>
      </dgm:t>
    </dgm:pt>
    <dgm:pt modelId="{302A8BE3-F533-4CAD-BB01-FDA4377DF1CB}">
      <dgm:prSet/>
      <dgm:spPr/>
      <dgm:t>
        <a:bodyPr/>
        <a:lstStyle/>
        <a:p>
          <a:r>
            <a:rPr lang="cs-CZ"/>
            <a:t>Imobilizace </a:t>
          </a:r>
          <a:endParaRPr lang="en-US"/>
        </a:p>
      </dgm:t>
    </dgm:pt>
    <dgm:pt modelId="{00D3428E-5B09-44F0-966D-BA9D4B8A5AB8}" type="parTrans" cxnId="{CDBD9B45-694B-4E15-AB22-B717D41203F4}">
      <dgm:prSet/>
      <dgm:spPr/>
      <dgm:t>
        <a:bodyPr/>
        <a:lstStyle/>
        <a:p>
          <a:endParaRPr lang="en-US"/>
        </a:p>
      </dgm:t>
    </dgm:pt>
    <dgm:pt modelId="{01CF5A97-E3BC-49D6-B481-46AD3FB9BDD7}" type="sibTrans" cxnId="{CDBD9B45-694B-4E15-AB22-B717D41203F4}">
      <dgm:prSet/>
      <dgm:spPr/>
      <dgm:t>
        <a:bodyPr/>
        <a:lstStyle/>
        <a:p>
          <a:endParaRPr lang="en-US"/>
        </a:p>
      </dgm:t>
    </dgm:pt>
    <dgm:pt modelId="{A9A455BC-BC3F-2C46-AAF8-2BAB42A48C30}" type="pres">
      <dgm:prSet presAssocID="{B2461536-4975-4C63-AD87-34B597C48E7B}" presName="diagram" presStyleCnt="0">
        <dgm:presLayoutVars>
          <dgm:dir/>
          <dgm:resizeHandles val="exact"/>
        </dgm:presLayoutVars>
      </dgm:prSet>
      <dgm:spPr/>
    </dgm:pt>
    <dgm:pt modelId="{EC44A79E-A0FB-2E4E-A01B-64A59D5DE81C}" type="pres">
      <dgm:prSet presAssocID="{9EAA617A-D371-413A-B38E-BBB6AE7C7292}" presName="node" presStyleLbl="node1" presStyleIdx="0" presStyleCnt="5">
        <dgm:presLayoutVars>
          <dgm:bulletEnabled val="1"/>
        </dgm:presLayoutVars>
      </dgm:prSet>
      <dgm:spPr/>
    </dgm:pt>
    <dgm:pt modelId="{77C33FB2-DF62-4C4E-98B6-C31A8E6890A5}" type="pres">
      <dgm:prSet presAssocID="{24F206A6-F06C-483F-B17C-82AF45ACBBD6}" presName="sibTrans" presStyleCnt="0"/>
      <dgm:spPr/>
    </dgm:pt>
    <dgm:pt modelId="{9916A031-8B08-7043-B3F2-C211BC8840DB}" type="pres">
      <dgm:prSet presAssocID="{59BEB91B-1D4A-4517-9F41-E2F2AECD1829}" presName="node" presStyleLbl="node1" presStyleIdx="1" presStyleCnt="5">
        <dgm:presLayoutVars>
          <dgm:bulletEnabled val="1"/>
        </dgm:presLayoutVars>
      </dgm:prSet>
      <dgm:spPr/>
    </dgm:pt>
    <dgm:pt modelId="{69024157-0F3B-3648-A09E-78E4D03505D2}" type="pres">
      <dgm:prSet presAssocID="{43626FDC-84A1-4A1C-A3E2-997D99BAABD6}" presName="sibTrans" presStyleCnt="0"/>
      <dgm:spPr/>
    </dgm:pt>
    <dgm:pt modelId="{6EC84BA8-C70B-B74D-9144-1351E1662BB8}" type="pres">
      <dgm:prSet presAssocID="{3BDD6EDE-B653-455A-B30C-343EAF397140}" presName="node" presStyleLbl="node1" presStyleIdx="2" presStyleCnt="5">
        <dgm:presLayoutVars>
          <dgm:bulletEnabled val="1"/>
        </dgm:presLayoutVars>
      </dgm:prSet>
      <dgm:spPr/>
    </dgm:pt>
    <dgm:pt modelId="{279B18ED-CDDD-2E4F-BED8-766C34AC47C2}" type="pres">
      <dgm:prSet presAssocID="{6DCD08E7-8920-47E1-BDE2-274E30EF720C}" presName="sibTrans" presStyleCnt="0"/>
      <dgm:spPr/>
    </dgm:pt>
    <dgm:pt modelId="{D5F3B21C-95A5-AE42-BDA6-3EF7A4059810}" type="pres">
      <dgm:prSet presAssocID="{C6251E8F-5ED5-42F1-A9F5-B1EB109768BC}" presName="node" presStyleLbl="node1" presStyleIdx="3" presStyleCnt="5">
        <dgm:presLayoutVars>
          <dgm:bulletEnabled val="1"/>
        </dgm:presLayoutVars>
      </dgm:prSet>
      <dgm:spPr/>
    </dgm:pt>
    <dgm:pt modelId="{86F06A82-D85C-AB4A-8E17-8F4A3F118C2D}" type="pres">
      <dgm:prSet presAssocID="{EC1C01D6-FCD2-4A9B-BD24-8FDC40D61CE5}" presName="sibTrans" presStyleCnt="0"/>
      <dgm:spPr/>
    </dgm:pt>
    <dgm:pt modelId="{7DDF304F-8A4A-9747-9815-25421597EBD5}" type="pres">
      <dgm:prSet presAssocID="{302A8BE3-F533-4CAD-BB01-FDA4377DF1CB}" presName="node" presStyleLbl="node1" presStyleIdx="4" presStyleCnt="5">
        <dgm:presLayoutVars>
          <dgm:bulletEnabled val="1"/>
        </dgm:presLayoutVars>
      </dgm:prSet>
      <dgm:spPr/>
    </dgm:pt>
  </dgm:ptLst>
  <dgm:cxnLst>
    <dgm:cxn modelId="{1CCE6405-DC1B-0145-AE08-26EEFE67452A}" type="presOf" srcId="{C6251E8F-5ED5-42F1-A9F5-B1EB109768BC}" destId="{D5F3B21C-95A5-AE42-BDA6-3EF7A4059810}" srcOrd="0" destOrd="0" presId="urn:microsoft.com/office/officeart/2005/8/layout/default"/>
    <dgm:cxn modelId="{60AD7412-89A4-44DC-B554-12F8CD3D1425}" srcId="{B2461536-4975-4C63-AD87-34B597C48E7B}" destId="{C6251E8F-5ED5-42F1-A9F5-B1EB109768BC}" srcOrd="3" destOrd="0" parTransId="{25649D1F-BF2B-4FCE-873A-7736B1314742}" sibTransId="{EC1C01D6-FCD2-4A9B-BD24-8FDC40D61CE5}"/>
    <dgm:cxn modelId="{464B1C3E-B8E2-4BC2-BDFE-051F7B251FCB}" srcId="{B2461536-4975-4C63-AD87-34B597C48E7B}" destId="{9EAA617A-D371-413A-B38E-BBB6AE7C7292}" srcOrd="0" destOrd="0" parTransId="{B5C92E24-B3E8-4DE6-9705-E5CC00862013}" sibTransId="{24F206A6-F06C-483F-B17C-82AF45ACBBD6}"/>
    <dgm:cxn modelId="{CDBD9B45-694B-4E15-AB22-B717D41203F4}" srcId="{B2461536-4975-4C63-AD87-34B597C48E7B}" destId="{302A8BE3-F533-4CAD-BB01-FDA4377DF1CB}" srcOrd="4" destOrd="0" parTransId="{00D3428E-5B09-44F0-966D-BA9D4B8A5AB8}" sibTransId="{01CF5A97-E3BC-49D6-B481-46AD3FB9BDD7}"/>
    <dgm:cxn modelId="{412B1D74-4BA5-9E4B-9A8A-13D393117464}" type="presOf" srcId="{9EAA617A-D371-413A-B38E-BBB6AE7C7292}" destId="{EC44A79E-A0FB-2E4E-A01B-64A59D5DE81C}" srcOrd="0" destOrd="0" presId="urn:microsoft.com/office/officeart/2005/8/layout/default"/>
    <dgm:cxn modelId="{BF1E957C-313E-BF4C-8A85-7ECADB7B6296}" type="presOf" srcId="{59BEB91B-1D4A-4517-9F41-E2F2AECD1829}" destId="{9916A031-8B08-7043-B3F2-C211BC8840DB}" srcOrd="0" destOrd="0" presId="urn:microsoft.com/office/officeart/2005/8/layout/default"/>
    <dgm:cxn modelId="{9B7E0480-626E-4B1A-B069-77A7A5983570}" srcId="{B2461536-4975-4C63-AD87-34B597C48E7B}" destId="{3BDD6EDE-B653-455A-B30C-343EAF397140}" srcOrd="2" destOrd="0" parTransId="{A5443CA8-8FF6-4EB3-82F2-E5A8F546170F}" sibTransId="{6DCD08E7-8920-47E1-BDE2-274E30EF720C}"/>
    <dgm:cxn modelId="{B3CE2985-4AFE-4E43-AD86-90FB0756FB71}" type="presOf" srcId="{B2461536-4975-4C63-AD87-34B597C48E7B}" destId="{A9A455BC-BC3F-2C46-AAF8-2BAB42A48C30}" srcOrd="0" destOrd="0" presId="urn:microsoft.com/office/officeart/2005/8/layout/default"/>
    <dgm:cxn modelId="{40B0BE90-2A12-324F-AC70-4CDA0DC5B0ED}" type="presOf" srcId="{302A8BE3-F533-4CAD-BB01-FDA4377DF1CB}" destId="{7DDF304F-8A4A-9747-9815-25421597EBD5}" srcOrd="0" destOrd="0" presId="urn:microsoft.com/office/officeart/2005/8/layout/default"/>
    <dgm:cxn modelId="{1FC8D6BE-1901-45B0-A0F6-9908613A0B0D}" srcId="{B2461536-4975-4C63-AD87-34B597C48E7B}" destId="{59BEB91B-1D4A-4517-9F41-E2F2AECD1829}" srcOrd="1" destOrd="0" parTransId="{72B0A185-BCAF-4449-8F97-B090FD826994}" sibTransId="{43626FDC-84A1-4A1C-A3E2-997D99BAABD6}"/>
    <dgm:cxn modelId="{EDC08CC9-6218-3A40-8856-A137E49656E8}" type="presOf" srcId="{3BDD6EDE-B653-455A-B30C-343EAF397140}" destId="{6EC84BA8-C70B-B74D-9144-1351E1662BB8}" srcOrd="0" destOrd="0" presId="urn:microsoft.com/office/officeart/2005/8/layout/default"/>
    <dgm:cxn modelId="{716E17AA-CB8B-B842-9666-29491FF1BB2F}" type="presParOf" srcId="{A9A455BC-BC3F-2C46-AAF8-2BAB42A48C30}" destId="{EC44A79E-A0FB-2E4E-A01B-64A59D5DE81C}" srcOrd="0" destOrd="0" presId="urn:microsoft.com/office/officeart/2005/8/layout/default"/>
    <dgm:cxn modelId="{78647F9A-2B6D-3445-8C7D-E347BDA7218F}" type="presParOf" srcId="{A9A455BC-BC3F-2C46-AAF8-2BAB42A48C30}" destId="{77C33FB2-DF62-4C4E-98B6-C31A8E6890A5}" srcOrd="1" destOrd="0" presId="urn:microsoft.com/office/officeart/2005/8/layout/default"/>
    <dgm:cxn modelId="{7C0AE24B-7BAD-6343-B2C8-7CCF15322A4A}" type="presParOf" srcId="{A9A455BC-BC3F-2C46-AAF8-2BAB42A48C30}" destId="{9916A031-8B08-7043-B3F2-C211BC8840DB}" srcOrd="2" destOrd="0" presId="urn:microsoft.com/office/officeart/2005/8/layout/default"/>
    <dgm:cxn modelId="{2F6C14F5-040A-9D43-ADEE-3F9EBDAEA33E}" type="presParOf" srcId="{A9A455BC-BC3F-2C46-AAF8-2BAB42A48C30}" destId="{69024157-0F3B-3648-A09E-78E4D03505D2}" srcOrd="3" destOrd="0" presId="urn:microsoft.com/office/officeart/2005/8/layout/default"/>
    <dgm:cxn modelId="{DC555480-4132-2348-ACCC-F0451C4622EF}" type="presParOf" srcId="{A9A455BC-BC3F-2C46-AAF8-2BAB42A48C30}" destId="{6EC84BA8-C70B-B74D-9144-1351E1662BB8}" srcOrd="4" destOrd="0" presId="urn:microsoft.com/office/officeart/2005/8/layout/default"/>
    <dgm:cxn modelId="{B7FD35F5-3764-364D-ABF0-32EFBCFA98B8}" type="presParOf" srcId="{A9A455BC-BC3F-2C46-AAF8-2BAB42A48C30}" destId="{279B18ED-CDDD-2E4F-BED8-766C34AC47C2}" srcOrd="5" destOrd="0" presId="urn:microsoft.com/office/officeart/2005/8/layout/default"/>
    <dgm:cxn modelId="{5207F626-6918-EF47-A378-2B6ED4CC94AC}" type="presParOf" srcId="{A9A455BC-BC3F-2C46-AAF8-2BAB42A48C30}" destId="{D5F3B21C-95A5-AE42-BDA6-3EF7A4059810}" srcOrd="6" destOrd="0" presId="urn:microsoft.com/office/officeart/2005/8/layout/default"/>
    <dgm:cxn modelId="{F15C0A0C-0C36-0145-9B68-B96D2F99AE90}" type="presParOf" srcId="{A9A455BC-BC3F-2C46-AAF8-2BAB42A48C30}" destId="{86F06A82-D85C-AB4A-8E17-8F4A3F118C2D}" srcOrd="7" destOrd="0" presId="urn:microsoft.com/office/officeart/2005/8/layout/default"/>
    <dgm:cxn modelId="{43B75E5E-355F-3044-9C32-FF057EA14BBA}" type="presParOf" srcId="{A9A455BC-BC3F-2C46-AAF8-2BAB42A48C30}" destId="{7DDF304F-8A4A-9747-9815-25421597EB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A1148BF-5FF3-4C32-B6DC-CA2D0E9E014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4FC9C7-32F2-49DD-AB5C-B0FC9449CFA0}">
      <dgm:prSet/>
      <dgm:spPr/>
      <dgm:t>
        <a:bodyPr/>
        <a:lstStyle/>
        <a:p>
          <a:r>
            <a:rPr lang="cs-CZ"/>
            <a:t>Farmakologická</a:t>
          </a:r>
          <a:endParaRPr lang="en-US"/>
        </a:p>
      </dgm:t>
    </dgm:pt>
    <dgm:pt modelId="{332B304C-694F-4E3A-A508-46B94A8DA0E9}" type="parTrans" cxnId="{5C190C5B-B8A1-4335-B65B-D8B8CD35A21D}">
      <dgm:prSet/>
      <dgm:spPr/>
      <dgm:t>
        <a:bodyPr/>
        <a:lstStyle/>
        <a:p>
          <a:endParaRPr lang="en-US"/>
        </a:p>
      </dgm:t>
    </dgm:pt>
    <dgm:pt modelId="{4C006538-1BB3-4DDE-9243-EDE8F3BFA1DF}" type="sibTrans" cxnId="{5C190C5B-B8A1-4335-B65B-D8B8CD35A21D}">
      <dgm:prSet/>
      <dgm:spPr/>
      <dgm:t>
        <a:bodyPr/>
        <a:lstStyle/>
        <a:p>
          <a:endParaRPr lang="en-US"/>
        </a:p>
      </dgm:t>
    </dgm:pt>
    <dgm:pt modelId="{2D57C492-4DB4-4911-B3D1-CCBE43C6E853}">
      <dgm:prSet/>
      <dgm:spPr/>
      <dgm:t>
        <a:bodyPr/>
        <a:lstStyle/>
        <a:p>
          <a:r>
            <a:rPr lang="cs-CZ"/>
            <a:t>NAR, soli zlata, penicilamin, glukokortikoidy</a:t>
          </a:r>
          <a:endParaRPr lang="en-US"/>
        </a:p>
      </dgm:t>
    </dgm:pt>
    <dgm:pt modelId="{365D2FCA-72A6-4B6E-BEEF-8830F674A682}" type="parTrans" cxnId="{10C70ED5-20FE-4CA9-AA19-62FB822E8893}">
      <dgm:prSet/>
      <dgm:spPr/>
      <dgm:t>
        <a:bodyPr/>
        <a:lstStyle/>
        <a:p>
          <a:endParaRPr lang="en-US"/>
        </a:p>
      </dgm:t>
    </dgm:pt>
    <dgm:pt modelId="{05BC864E-51F4-4DA6-AAEB-F1735E94ED29}" type="sibTrans" cxnId="{10C70ED5-20FE-4CA9-AA19-62FB822E8893}">
      <dgm:prSet/>
      <dgm:spPr/>
      <dgm:t>
        <a:bodyPr/>
        <a:lstStyle/>
        <a:p>
          <a:endParaRPr lang="en-US"/>
        </a:p>
      </dgm:t>
    </dgm:pt>
    <dgm:pt modelId="{12290D73-49CC-437C-8E5B-5ED236367CD3}">
      <dgm:prSet/>
      <dgm:spPr/>
      <dgm:t>
        <a:bodyPr/>
        <a:lstStyle/>
        <a:p>
          <a:r>
            <a:rPr lang="cs-CZ"/>
            <a:t>Chirurgická</a:t>
          </a:r>
          <a:endParaRPr lang="en-US"/>
        </a:p>
      </dgm:t>
    </dgm:pt>
    <dgm:pt modelId="{688A85E7-09AC-4F34-90FF-15ACA96745C7}" type="parTrans" cxnId="{CCED9A9E-429E-4CDE-9924-22D127E5B0AA}">
      <dgm:prSet/>
      <dgm:spPr/>
      <dgm:t>
        <a:bodyPr/>
        <a:lstStyle/>
        <a:p>
          <a:endParaRPr lang="en-US"/>
        </a:p>
      </dgm:t>
    </dgm:pt>
    <dgm:pt modelId="{C37BCB19-0299-4CA0-AEEB-AA177F3EA7DE}" type="sibTrans" cxnId="{CCED9A9E-429E-4CDE-9924-22D127E5B0AA}">
      <dgm:prSet/>
      <dgm:spPr/>
      <dgm:t>
        <a:bodyPr/>
        <a:lstStyle/>
        <a:p>
          <a:endParaRPr lang="en-US"/>
        </a:p>
      </dgm:t>
    </dgm:pt>
    <dgm:pt modelId="{BCCD5284-8ACB-4201-9B81-B0DB1F50A071}">
      <dgm:prSet/>
      <dgm:spPr/>
      <dgm:t>
        <a:bodyPr/>
        <a:lstStyle/>
        <a:p>
          <a:r>
            <a:rPr lang="cs-CZ"/>
            <a:t>Synovektomie</a:t>
          </a:r>
          <a:endParaRPr lang="en-US"/>
        </a:p>
      </dgm:t>
    </dgm:pt>
    <dgm:pt modelId="{1AA47BCB-7139-4CDD-882E-7300D57B65C6}" type="parTrans" cxnId="{1DAA2E6E-C475-40E8-990E-A93FCD8D1CB5}">
      <dgm:prSet/>
      <dgm:spPr/>
      <dgm:t>
        <a:bodyPr/>
        <a:lstStyle/>
        <a:p>
          <a:endParaRPr lang="en-US"/>
        </a:p>
      </dgm:t>
    </dgm:pt>
    <dgm:pt modelId="{77C2DD02-1E75-4EEB-94E3-C425954D64F9}" type="sibTrans" cxnId="{1DAA2E6E-C475-40E8-990E-A93FCD8D1CB5}">
      <dgm:prSet/>
      <dgm:spPr/>
      <dgm:t>
        <a:bodyPr/>
        <a:lstStyle/>
        <a:p>
          <a:endParaRPr lang="en-US"/>
        </a:p>
      </dgm:t>
    </dgm:pt>
    <dgm:pt modelId="{D70084CA-3F1A-405F-A9B3-71B57A5137E0}">
      <dgm:prSet/>
      <dgm:spPr/>
      <dgm:t>
        <a:bodyPr/>
        <a:lstStyle/>
        <a:p>
          <a:r>
            <a:rPr lang="cs-CZ"/>
            <a:t>Artrodéza</a:t>
          </a:r>
          <a:endParaRPr lang="en-US"/>
        </a:p>
      </dgm:t>
    </dgm:pt>
    <dgm:pt modelId="{6DD2EE70-7B5A-4745-8D15-BA5632B54E13}" type="parTrans" cxnId="{DB61085D-B4DD-4C17-9A06-71ED2E77776E}">
      <dgm:prSet/>
      <dgm:spPr/>
      <dgm:t>
        <a:bodyPr/>
        <a:lstStyle/>
        <a:p>
          <a:endParaRPr lang="en-US"/>
        </a:p>
      </dgm:t>
    </dgm:pt>
    <dgm:pt modelId="{C11C7962-7CAF-4623-8C61-4C6F14CBB5FC}" type="sibTrans" cxnId="{DB61085D-B4DD-4C17-9A06-71ED2E77776E}">
      <dgm:prSet/>
      <dgm:spPr/>
      <dgm:t>
        <a:bodyPr/>
        <a:lstStyle/>
        <a:p>
          <a:endParaRPr lang="en-US"/>
        </a:p>
      </dgm:t>
    </dgm:pt>
    <dgm:pt modelId="{5092BF39-F895-42B0-84FB-08154325880B}">
      <dgm:prSet/>
      <dgm:spPr/>
      <dgm:t>
        <a:bodyPr/>
        <a:lstStyle/>
        <a:p>
          <a:r>
            <a:rPr lang="cs-CZ"/>
            <a:t>Aloplastika </a:t>
          </a:r>
          <a:endParaRPr lang="en-US"/>
        </a:p>
      </dgm:t>
    </dgm:pt>
    <dgm:pt modelId="{632F7457-6936-4FC3-8872-F95DB9F7806E}" type="parTrans" cxnId="{D88B57B2-E082-4512-996C-718F9892FC4A}">
      <dgm:prSet/>
      <dgm:spPr/>
      <dgm:t>
        <a:bodyPr/>
        <a:lstStyle/>
        <a:p>
          <a:endParaRPr lang="en-US"/>
        </a:p>
      </dgm:t>
    </dgm:pt>
    <dgm:pt modelId="{50FD127F-9E89-4C29-802A-EC48F34849F8}" type="sibTrans" cxnId="{D88B57B2-E082-4512-996C-718F9892FC4A}">
      <dgm:prSet/>
      <dgm:spPr/>
      <dgm:t>
        <a:bodyPr/>
        <a:lstStyle/>
        <a:p>
          <a:endParaRPr lang="en-US"/>
        </a:p>
      </dgm:t>
    </dgm:pt>
    <dgm:pt modelId="{4CD7EDD1-B608-42A2-94CA-2F681B78FA06}">
      <dgm:prSet/>
      <dgm:spPr/>
      <dgm:t>
        <a:bodyPr/>
        <a:lstStyle/>
        <a:p>
          <a:r>
            <a:rPr lang="cs-CZ"/>
            <a:t>Rehabilitační</a:t>
          </a:r>
          <a:endParaRPr lang="en-US"/>
        </a:p>
      </dgm:t>
    </dgm:pt>
    <dgm:pt modelId="{DD15490D-7DD1-4082-B1BD-8E40B66854B9}" type="parTrans" cxnId="{A0E95DA2-CCBE-4E73-9FF3-39E35DE2C1B8}">
      <dgm:prSet/>
      <dgm:spPr/>
      <dgm:t>
        <a:bodyPr/>
        <a:lstStyle/>
        <a:p>
          <a:endParaRPr lang="en-US"/>
        </a:p>
      </dgm:t>
    </dgm:pt>
    <dgm:pt modelId="{91FD9DC9-BA0F-45FE-8294-9819EEAC5994}" type="sibTrans" cxnId="{A0E95DA2-CCBE-4E73-9FF3-39E35DE2C1B8}">
      <dgm:prSet/>
      <dgm:spPr/>
      <dgm:t>
        <a:bodyPr/>
        <a:lstStyle/>
        <a:p>
          <a:endParaRPr lang="en-US"/>
        </a:p>
      </dgm:t>
    </dgm:pt>
    <dgm:pt modelId="{D307FB8A-327D-4E38-809B-B2EF245E3446}">
      <dgm:prSet/>
      <dgm:spPr/>
      <dgm:t>
        <a:bodyPr/>
        <a:lstStyle/>
        <a:p>
          <a:r>
            <a:rPr lang="cs-CZ"/>
            <a:t>Teplo, pravidelné denní cvičení</a:t>
          </a:r>
          <a:endParaRPr lang="en-US"/>
        </a:p>
      </dgm:t>
    </dgm:pt>
    <dgm:pt modelId="{9232B3C1-405C-41DA-BBF6-B2985ED41906}" type="parTrans" cxnId="{A6D3FF71-801A-4CB1-B874-E6F9B78FAFEE}">
      <dgm:prSet/>
      <dgm:spPr/>
      <dgm:t>
        <a:bodyPr/>
        <a:lstStyle/>
        <a:p>
          <a:endParaRPr lang="en-US"/>
        </a:p>
      </dgm:t>
    </dgm:pt>
    <dgm:pt modelId="{41378026-3AD2-4486-B52F-8C3E45648B89}" type="sibTrans" cxnId="{A6D3FF71-801A-4CB1-B874-E6F9B78FAFEE}">
      <dgm:prSet/>
      <dgm:spPr/>
      <dgm:t>
        <a:bodyPr/>
        <a:lstStyle/>
        <a:p>
          <a:endParaRPr lang="en-US"/>
        </a:p>
      </dgm:t>
    </dgm:pt>
    <dgm:pt modelId="{50D3023F-BA7F-44F8-A53E-F9321887A46B}">
      <dgm:prSet/>
      <dgm:spPr/>
      <dgm:t>
        <a:bodyPr/>
        <a:lstStyle/>
        <a:p>
          <a:r>
            <a:rPr lang="cs-CZ"/>
            <a:t>Lázeňská</a:t>
          </a:r>
          <a:endParaRPr lang="en-US"/>
        </a:p>
      </dgm:t>
    </dgm:pt>
    <dgm:pt modelId="{DD5183C9-ADE6-48EF-8F3B-9DAB9E386A8F}" type="parTrans" cxnId="{34499036-9D28-44A4-B4F6-68BA7CDC2360}">
      <dgm:prSet/>
      <dgm:spPr/>
      <dgm:t>
        <a:bodyPr/>
        <a:lstStyle/>
        <a:p>
          <a:endParaRPr lang="en-US"/>
        </a:p>
      </dgm:t>
    </dgm:pt>
    <dgm:pt modelId="{ADFEE3EF-9507-45AD-8FB5-A56F0CDF2308}" type="sibTrans" cxnId="{34499036-9D28-44A4-B4F6-68BA7CDC2360}">
      <dgm:prSet/>
      <dgm:spPr/>
      <dgm:t>
        <a:bodyPr/>
        <a:lstStyle/>
        <a:p>
          <a:endParaRPr lang="en-US"/>
        </a:p>
      </dgm:t>
    </dgm:pt>
    <dgm:pt modelId="{44A72803-D91F-40AE-B988-C99DF93E1B90}">
      <dgm:prSet/>
      <dgm:spPr/>
      <dgm:t>
        <a:bodyPr/>
        <a:lstStyle/>
        <a:p>
          <a:r>
            <a:rPr lang="cs-CZ"/>
            <a:t>Fyzikální terapie</a:t>
          </a:r>
          <a:endParaRPr lang="en-US"/>
        </a:p>
      </dgm:t>
    </dgm:pt>
    <dgm:pt modelId="{2CC25206-AD9D-452C-8CF3-944BF1BB4AC7}" type="parTrans" cxnId="{754B2291-DC7C-489E-A231-EEFD28609D8D}">
      <dgm:prSet/>
      <dgm:spPr/>
      <dgm:t>
        <a:bodyPr/>
        <a:lstStyle/>
        <a:p>
          <a:endParaRPr lang="en-US"/>
        </a:p>
      </dgm:t>
    </dgm:pt>
    <dgm:pt modelId="{0DF5A21E-D9B9-4885-B1A8-163EF5501E20}" type="sibTrans" cxnId="{754B2291-DC7C-489E-A231-EEFD28609D8D}">
      <dgm:prSet/>
      <dgm:spPr/>
      <dgm:t>
        <a:bodyPr/>
        <a:lstStyle/>
        <a:p>
          <a:endParaRPr lang="en-US"/>
        </a:p>
      </dgm:t>
    </dgm:pt>
    <dgm:pt modelId="{FA19AF13-D15E-422E-848F-5AA46B0CDFEC}">
      <dgm:prSet/>
      <dgm:spPr/>
      <dgm:t>
        <a:bodyPr/>
        <a:lstStyle/>
        <a:p>
          <a:r>
            <a:rPr lang="cs-CZ"/>
            <a:t>Biologická léčba!!!</a:t>
          </a:r>
          <a:endParaRPr lang="en-US"/>
        </a:p>
      </dgm:t>
    </dgm:pt>
    <dgm:pt modelId="{4D1701D7-CD31-409A-B1E9-F2B790458124}" type="parTrans" cxnId="{5CBF8364-04CE-4B96-BC81-914BDF6E0CE0}">
      <dgm:prSet/>
      <dgm:spPr/>
      <dgm:t>
        <a:bodyPr/>
        <a:lstStyle/>
        <a:p>
          <a:endParaRPr lang="en-US"/>
        </a:p>
      </dgm:t>
    </dgm:pt>
    <dgm:pt modelId="{A7F0B57D-561F-459B-8CCF-52D1323BF244}" type="sibTrans" cxnId="{5CBF8364-04CE-4B96-BC81-914BDF6E0CE0}">
      <dgm:prSet/>
      <dgm:spPr/>
      <dgm:t>
        <a:bodyPr/>
        <a:lstStyle/>
        <a:p>
          <a:endParaRPr lang="en-US"/>
        </a:p>
      </dgm:t>
    </dgm:pt>
    <dgm:pt modelId="{165CCF76-5802-BE4B-A4B6-920152055CDA}" type="pres">
      <dgm:prSet presAssocID="{5A1148BF-5FF3-4C32-B6DC-CA2D0E9E014B}" presName="Name0" presStyleCnt="0">
        <dgm:presLayoutVars>
          <dgm:dir/>
          <dgm:animLvl val="lvl"/>
          <dgm:resizeHandles val="exact"/>
        </dgm:presLayoutVars>
      </dgm:prSet>
      <dgm:spPr/>
    </dgm:pt>
    <dgm:pt modelId="{F954D225-DF01-F444-99B5-C18E7098A6E1}" type="pres">
      <dgm:prSet presAssocID="{564FC9C7-32F2-49DD-AB5C-B0FC9449CFA0}" presName="composite" presStyleCnt="0"/>
      <dgm:spPr/>
    </dgm:pt>
    <dgm:pt modelId="{38B5F0EB-59FA-F84C-B5E8-C405733ACB8B}" type="pres">
      <dgm:prSet presAssocID="{564FC9C7-32F2-49DD-AB5C-B0FC9449CFA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2B7C004-9457-CA47-82B2-4C557E4E8228}" type="pres">
      <dgm:prSet presAssocID="{564FC9C7-32F2-49DD-AB5C-B0FC9449CFA0}" presName="desTx" presStyleLbl="alignAccFollowNode1" presStyleIdx="0" presStyleCnt="5">
        <dgm:presLayoutVars>
          <dgm:bulletEnabled val="1"/>
        </dgm:presLayoutVars>
      </dgm:prSet>
      <dgm:spPr/>
    </dgm:pt>
    <dgm:pt modelId="{04ECFAC7-CEA5-9F49-BCED-DAD1CE043D65}" type="pres">
      <dgm:prSet presAssocID="{4C006538-1BB3-4DDE-9243-EDE8F3BFA1DF}" presName="space" presStyleCnt="0"/>
      <dgm:spPr/>
    </dgm:pt>
    <dgm:pt modelId="{BADB96A3-AEC6-3A4A-BBF1-AED6CC5D8BC6}" type="pres">
      <dgm:prSet presAssocID="{12290D73-49CC-437C-8E5B-5ED236367CD3}" presName="composite" presStyleCnt="0"/>
      <dgm:spPr/>
    </dgm:pt>
    <dgm:pt modelId="{11288350-C3E3-094F-92AE-9503F5C4C64A}" type="pres">
      <dgm:prSet presAssocID="{12290D73-49CC-437C-8E5B-5ED236367CD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35BE9C3-61ED-7C44-990F-B263C6C9BEA9}" type="pres">
      <dgm:prSet presAssocID="{12290D73-49CC-437C-8E5B-5ED236367CD3}" presName="desTx" presStyleLbl="alignAccFollowNode1" presStyleIdx="1" presStyleCnt="5">
        <dgm:presLayoutVars>
          <dgm:bulletEnabled val="1"/>
        </dgm:presLayoutVars>
      </dgm:prSet>
      <dgm:spPr/>
    </dgm:pt>
    <dgm:pt modelId="{AA36F008-9008-B048-9FF6-B672B8B193C2}" type="pres">
      <dgm:prSet presAssocID="{C37BCB19-0299-4CA0-AEEB-AA177F3EA7DE}" presName="space" presStyleCnt="0"/>
      <dgm:spPr/>
    </dgm:pt>
    <dgm:pt modelId="{7E0E3072-F7E3-2B4B-AF47-7841AFB80ECE}" type="pres">
      <dgm:prSet presAssocID="{4CD7EDD1-B608-42A2-94CA-2F681B78FA06}" presName="composite" presStyleCnt="0"/>
      <dgm:spPr/>
    </dgm:pt>
    <dgm:pt modelId="{C745EA16-EE09-494F-BEE7-2BD5E0487D27}" type="pres">
      <dgm:prSet presAssocID="{4CD7EDD1-B608-42A2-94CA-2F681B78FA0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B060B564-5E5D-8441-98A4-A969B8DFE030}" type="pres">
      <dgm:prSet presAssocID="{4CD7EDD1-B608-42A2-94CA-2F681B78FA06}" presName="desTx" presStyleLbl="alignAccFollowNode1" presStyleIdx="2" presStyleCnt="5">
        <dgm:presLayoutVars>
          <dgm:bulletEnabled val="1"/>
        </dgm:presLayoutVars>
      </dgm:prSet>
      <dgm:spPr/>
    </dgm:pt>
    <dgm:pt modelId="{7F4449C7-4041-3543-BBE8-40CB42912D0D}" type="pres">
      <dgm:prSet presAssocID="{91FD9DC9-BA0F-45FE-8294-9819EEAC5994}" presName="space" presStyleCnt="0"/>
      <dgm:spPr/>
    </dgm:pt>
    <dgm:pt modelId="{B118E2A7-8E7E-304F-8657-BAD9CE7C84B0}" type="pres">
      <dgm:prSet presAssocID="{50D3023F-BA7F-44F8-A53E-F9321887A46B}" presName="composite" presStyleCnt="0"/>
      <dgm:spPr/>
    </dgm:pt>
    <dgm:pt modelId="{292421FD-8EB7-F544-9309-B1A5AE0B9D6A}" type="pres">
      <dgm:prSet presAssocID="{50D3023F-BA7F-44F8-A53E-F9321887A46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0EF31CB0-CCF4-B241-8E12-22CAE32FFBD7}" type="pres">
      <dgm:prSet presAssocID="{50D3023F-BA7F-44F8-A53E-F9321887A46B}" presName="desTx" presStyleLbl="alignAccFollowNode1" presStyleIdx="3" presStyleCnt="5">
        <dgm:presLayoutVars>
          <dgm:bulletEnabled val="1"/>
        </dgm:presLayoutVars>
      </dgm:prSet>
      <dgm:spPr/>
    </dgm:pt>
    <dgm:pt modelId="{D2482761-18DC-0A47-9B6A-48D4B9AA0B53}" type="pres">
      <dgm:prSet presAssocID="{ADFEE3EF-9507-45AD-8FB5-A56F0CDF2308}" presName="space" presStyleCnt="0"/>
      <dgm:spPr/>
    </dgm:pt>
    <dgm:pt modelId="{C4DFA275-BB2D-4047-BD12-C60F4A76F25D}" type="pres">
      <dgm:prSet presAssocID="{FA19AF13-D15E-422E-848F-5AA46B0CDFEC}" presName="composite" presStyleCnt="0"/>
      <dgm:spPr/>
    </dgm:pt>
    <dgm:pt modelId="{114F71CE-C83D-394C-A228-D3CAB1C35200}" type="pres">
      <dgm:prSet presAssocID="{FA19AF13-D15E-422E-848F-5AA46B0CDFE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09999C6-5713-674D-ABED-868947783766}" type="pres">
      <dgm:prSet presAssocID="{FA19AF13-D15E-422E-848F-5AA46B0CDFEC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2493817-0A86-D64F-BD71-20EC76F28FDF}" type="presOf" srcId="{44A72803-D91F-40AE-B988-C99DF93E1B90}" destId="{0EF31CB0-CCF4-B241-8E12-22CAE32FFBD7}" srcOrd="0" destOrd="0" presId="urn:microsoft.com/office/officeart/2005/8/layout/hList1"/>
    <dgm:cxn modelId="{34499036-9D28-44A4-B4F6-68BA7CDC2360}" srcId="{5A1148BF-5FF3-4C32-B6DC-CA2D0E9E014B}" destId="{50D3023F-BA7F-44F8-A53E-F9321887A46B}" srcOrd="3" destOrd="0" parTransId="{DD5183C9-ADE6-48EF-8F3B-9DAB9E386A8F}" sibTransId="{ADFEE3EF-9507-45AD-8FB5-A56F0CDF2308}"/>
    <dgm:cxn modelId="{B7701941-F4F8-A547-8AF4-5527B4CA30B9}" type="presOf" srcId="{5A1148BF-5FF3-4C32-B6DC-CA2D0E9E014B}" destId="{165CCF76-5802-BE4B-A4B6-920152055CDA}" srcOrd="0" destOrd="0" presId="urn:microsoft.com/office/officeart/2005/8/layout/hList1"/>
    <dgm:cxn modelId="{5C190C5B-B8A1-4335-B65B-D8B8CD35A21D}" srcId="{5A1148BF-5FF3-4C32-B6DC-CA2D0E9E014B}" destId="{564FC9C7-32F2-49DD-AB5C-B0FC9449CFA0}" srcOrd="0" destOrd="0" parTransId="{332B304C-694F-4E3A-A508-46B94A8DA0E9}" sibTransId="{4C006538-1BB3-4DDE-9243-EDE8F3BFA1DF}"/>
    <dgm:cxn modelId="{DB61085D-B4DD-4C17-9A06-71ED2E77776E}" srcId="{12290D73-49CC-437C-8E5B-5ED236367CD3}" destId="{D70084CA-3F1A-405F-A9B3-71B57A5137E0}" srcOrd="1" destOrd="0" parTransId="{6DD2EE70-7B5A-4745-8D15-BA5632B54E13}" sibTransId="{C11C7962-7CAF-4623-8C61-4C6F14CBB5FC}"/>
    <dgm:cxn modelId="{5CBF8364-04CE-4B96-BC81-914BDF6E0CE0}" srcId="{5A1148BF-5FF3-4C32-B6DC-CA2D0E9E014B}" destId="{FA19AF13-D15E-422E-848F-5AA46B0CDFEC}" srcOrd="4" destOrd="0" parTransId="{4D1701D7-CD31-409A-B1E9-F2B790458124}" sibTransId="{A7F0B57D-561F-459B-8CCF-52D1323BF244}"/>
    <dgm:cxn modelId="{1DAA2E6E-C475-40E8-990E-A93FCD8D1CB5}" srcId="{12290D73-49CC-437C-8E5B-5ED236367CD3}" destId="{BCCD5284-8ACB-4201-9B81-B0DB1F50A071}" srcOrd="0" destOrd="0" parTransId="{1AA47BCB-7139-4CDD-882E-7300D57B65C6}" sibTransId="{77C2DD02-1E75-4EEB-94E3-C425954D64F9}"/>
    <dgm:cxn modelId="{6A894071-6EAC-2C4E-A05E-B0C923B3C13A}" type="presOf" srcId="{4CD7EDD1-B608-42A2-94CA-2F681B78FA06}" destId="{C745EA16-EE09-494F-BEE7-2BD5E0487D27}" srcOrd="0" destOrd="0" presId="urn:microsoft.com/office/officeart/2005/8/layout/hList1"/>
    <dgm:cxn modelId="{A6D3FF71-801A-4CB1-B874-E6F9B78FAFEE}" srcId="{4CD7EDD1-B608-42A2-94CA-2F681B78FA06}" destId="{D307FB8A-327D-4E38-809B-B2EF245E3446}" srcOrd="0" destOrd="0" parTransId="{9232B3C1-405C-41DA-BBF6-B2985ED41906}" sibTransId="{41378026-3AD2-4486-B52F-8C3E45648B89}"/>
    <dgm:cxn modelId="{754B2291-DC7C-489E-A231-EEFD28609D8D}" srcId="{50D3023F-BA7F-44F8-A53E-F9321887A46B}" destId="{44A72803-D91F-40AE-B988-C99DF93E1B90}" srcOrd="0" destOrd="0" parTransId="{2CC25206-AD9D-452C-8CF3-944BF1BB4AC7}" sibTransId="{0DF5A21E-D9B9-4885-B1A8-163EF5501E20}"/>
    <dgm:cxn modelId="{FDA10596-38BE-F140-A4C7-97FE301FD71C}" type="presOf" srcId="{BCCD5284-8ACB-4201-9B81-B0DB1F50A071}" destId="{535BE9C3-61ED-7C44-990F-B263C6C9BEA9}" srcOrd="0" destOrd="0" presId="urn:microsoft.com/office/officeart/2005/8/layout/hList1"/>
    <dgm:cxn modelId="{96374F96-8441-F44B-BD06-86833F8A77C2}" type="presOf" srcId="{50D3023F-BA7F-44F8-A53E-F9321887A46B}" destId="{292421FD-8EB7-F544-9309-B1A5AE0B9D6A}" srcOrd="0" destOrd="0" presId="urn:microsoft.com/office/officeart/2005/8/layout/hList1"/>
    <dgm:cxn modelId="{970CB696-EA72-2940-B233-E2653B2EE6B8}" type="presOf" srcId="{2D57C492-4DB4-4911-B3D1-CCBE43C6E853}" destId="{92B7C004-9457-CA47-82B2-4C557E4E8228}" srcOrd="0" destOrd="0" presId="urn:microsoft.com/office/officeart/2005/8/layout/hList1"/>
    <dgm:cxn modelId="{FDFAC396-D2B3-DA42-A21A-D6349166031E}" type="presOf" srcId="{5092BF39-F895-42B0-84FB-08154325880B}" destId="{535BE9C3-61ED-7C44-990F-B263C6C9BEA9}" srcOrd="0" destOrd="2" presId="urn:microsoft.com/office/officeart/2005/8/layout/hList1"/>
    <dgm:cxn modelId="{CCED9A9E-429E-4CDE-9924-22D127E5B0AA}" srcId="{5A1148BF-5FF3-4C32-B6DC-CA2D0E9E014B}" destId="{12290D73-49CC-437C-8E5B-5ED236367CD3}" srcOrd="1" destOrd="0" parTransId="{688A85E7-09AC-4F34-90FF-15ACA96745C7}" sibTransId="{C37BCB19-0299-4CA0-AEEB-AA177F3EA7DE}"/>
    <dgm:cxn modelId="{A0E95DA2-CCBE-4E73-9FF3-39E35DE2C1B8}" srcId="{5A1148BF-5FF3-4C32-B6DC-CA2D0E9E014B}" destId="{4CD7EDD1-B608-42A2-94CA-2F681B78FA06}" srcOrd="2" destOrd="0" parTransId="{DD15490D-7DD1-4082-B1BD-8E40B66854B9}" sibTransId="{91FD9DC9-BA0F-45FE-8294-9819EEAC5994}"/>
    <dgm:cxn modelId="{D88B57B2-E082-4512-996C-718F9892FC4A}" srcId="{12290D73-49CC-437C-8E5B-5ED236367CD3}" destId="{5092BF39-F895-42B0-84FB-08154325880B}" srcOrd="2" destOrd="0" parTransId="{632F7457-6936-4FC3-8872-F95DB9F7806E}" sibTransId="{50FD127F-9E89-4C29-802A-EC48F34849F8}"/>
    <dgm:cxn modelId="{70B5B1BC-19F3-CB48-A24B-20C814DB0764}" type="presOf" srcId="{FA19AF13-D15E-422E-848F-5AA46B0CDFEC}" destId="{114F71CE-C83D-394C-A228-D3CAB1C35200}" srcOrd="0" destOrd="0" presId="urn:microsoft.com/office/officeart/2005/8/layout/hList1"/>
    <dgm:cxn modelId="{7DF3B1BD-FBC9-A545-9774-0000EC4B0728}" type="presOf" srcId="{564FC9C7-32F2-49DD-AB5C-B0FC9449CFA0}" destId="{38B5F0EB-59FA-F84C-B5E8-C405733ACB8B}" srcOrd="0" destOrd="0" presId="urn:microsoft.com/office/officeart/2005/8/layout/hList1"/>
    <dgm:cxn modelId="{685C2BC2-DB80-204B-B280-837DB8FC744B}" type="presOf" srcId="{D307FB8A-327D-4E38-809B-B2EF245E3446}" destId="{B060B564-5E5D-8441-98A4-A969B8DFE030}" srcOrd="0" destOrd="0" presId="urn:microsoft.com/office/officeart/2005/8/layout/hList1"/>
    <dgm:cxn modelId="{908DE1CC-F54C-714C-A313-60E7824C47A9}" type="presOf" srcId="{D70084CA-3F1A-405F-A9B3-71B57A5137E0}" destId="{535BE9C3-61ED-7C44-990F-B263C6C9BEA9}" srcOrd="0" destOrd="1" presId="urn:microsoft.com/office/officeart/2005/8/layout/hList1"/>
    <dgm:cxn modelId="{10C70ED5-20FE-4CA9-AA19-62FB822E8893}" srcId="{564FC9C7-32F2-49DD-AB5C-B0FC9449CFA0}" destId="{2D57C492-4DB4-4911-B3D1-CCBE43C6E853}" srcOrd="0" destOrd="0" parTransId="{365D2FCA-72A6-4B6E-BEEF-8830F674A682}" sibTransId="{05BC864E-51F4-4DA6-AAEB-F1735E94ED29}"/>
    <dgm:cxn modelId="{ECDE26FD-1B2D-4143-A488-4006199767C5}" type="presOf" srcId="{12290D73-49CC-437C-8E5B-5ED236367CD3}" destId="{11288350-C3E3-094F-92AE-9503F5C4C64A}" srcOrd="0" destOrd="0" presId="urn:microsoft.com/office/officeart/2005/8/layout/hList1"/>
    <dgm:cxn modelId="{7AE914F2-4725-7742-BE6A-2C5D95C010C9}" type="presParOf" srcId="{165CCF76-5802-BE4B-A4B6-920152055CDA}" destId="{F954D225-DF01-F444-99B5-C18E7098A6E1}" srcOrd="0" destOrd="0" presId="urn:microsoft.com/office/officeart/2005/8/layout/hList1"/>
    <dgm:cxn modelId="{C5A5CEAA-6A57-EE49-9E03-3FD9EF020823}" type="presParOf" srcId="{F954D225-DF01-F444-99B5-C18E7098A6E1}" destId="{38B5F0EB-59FA-F84C-B5E8-C405733ACB8B}" srcOrd="0" destOrd="0" presId="urn:microsoft.com/office/officeart/2005/8/layout/hList1"/>
    <dgm:cxn modelId="{0E47B248-40F7-C44B-AB2C-A007C4272DCF}" type="presParOf" srcId="{F954D225-DF01-F444-99B5-C18E7098A6E1}" destId="{92B7C004-9457-CA47-82B2-4C557E4E8228}" srcOrd="1" destOrd="0" presId="urn:microsoft.com/office/officeart/2005/8/layout/hList1"/>
    <dgm:cxn modelId="{23AC5062-8D03-4C43-84F1-1284078DB3AB}" type="presParOf" srcId="{165CCF76-5802-BE4B-A4B6-920152055CDA}" destId="{04ECFAC7-CEA5-9F49-BCED-DAD1CE043D65}" srcOrd="1" destOrd="0" presId="urn:microsoft.com/office/officeart/2005/8/layout/hList1"/>
    <dgm:cxn modelId="{33BA3006-2B22-AE47-B77E-58C6EF5317A9}" type="presParOf" srcId="{165CCF76-5802-BE4B-A4B6-920152055CDA}" destId="{BADB96A3-AEC6-3A4A-BBF1-AED6CC5D8BC6}" srcOrd="2" destOrd="0" presId="urn:microsoft.com/office/officeart/2005/8/layout/hList1"/>
    <dgm:cxn modelId="{11DAD7BC-2ACE-A44E-88D7-429FFA59EAE8}" type="presParOf" srcId="{BADB96A3-AEC6-3A4A-BBF1-AED6CC5D8BC6}" destId="{11288350-C3E3-094F-92AE-9503F5C4C64A}" srcOrd="0" destOrd="0" presId="urn:microsoft.com/office/officeart/2005/8/layout/hList1"/>
    <dgm:cxn modelId="{F2314BB0-B84E-F642-9AF4-4619146662F6}" type="presParOf" srcId="{BADB96A3-AEC6-3A4A-BBF1-AED6CC5D8BC6}" destId="{535BE9C3-61ED-7C44-990F-B263C6C9BEA9}" srcOrd="1" destOrd="0" presId="urn:microsoft.com/office/officeart/2005/8/layout/hList1"/>
    <dgm:cxn modelId="{1222DE0A-DF4C-204B-9B6F-F492A3417154}" type="presParOf" srcId="{165CCF76-5802-BE4B-A4B6-920152055CDA}" destId="{AA36F008-9008-B048-9FF6-B672B8B193C2}" srcOrd="3" destOrd="0" presId="urn:microsoft.com/office/officeart/2005/8/layout/hList1"/>
    <dgm:cxn modelId="{C18CD0DD-C0C1-054B-BAA5-0BF92736671F}" type="presParOf" srcId="{165CCF76-5802-BE4B-A4B6-920152055CDA}" destId="{7E0E3072-F7E3-2B4B-AF47-7841AFB80ECE}" srcOrd="4" destOrd="0" presId="urn:microsoft.com/office/officeart/2005/8/layout/hList1"/>
    <dgm:cxn modelId="{8A5C50C0-A2A5-BD44-8096-7698DE6C0275}" type="presParOf" srcId="{7E0E3072-F7E3-2B4B-AF47-7841AFB80ECE}" destId="{C745EA16-EE09-494F-BEE7-2BD5E0487D27}" srcOrd="0" destOrd="0" presId="urn:microsoft.com/office/officeart/2005/8/layout/hList1"/>
    <dgm:cxn modelId="{2E2A2D60-870D-2644-870A-D2A5E07FCBA7}" type="presParOf" srcId="{7E0E3072-F7E3-2B4B-AF47-7841AFB80ECE}" destId="{B060B564-5E5D-8441-98A4-A969B8DFE030}" srcOrd="1" destOrd="0" presId="urn:microsoft.com/office/officeart/2005/8/layout/hList1"/>
    <dgm:cxn modelId="{EECD5D44-2321-2F4F-9580-5A382D97233F}" type="presParOf" srcId="{165CCF76-5802-BE4B-A4B6-920152055CDA}" destId="{7F4449C7-4041-3543-BBE8-40CB42912D0D}" srcOrd="5" destOrd="0" presId="urn:microsoft.com/office/officeart/2005/8/layout/hList1"/>
    <dgm:cxn modelId="{3366DDAD-9214-C747-BCF4-46A3BAC50394}" type="presParOf" srcId="{165CCF76-5802-BE4B-A4B6-920152055CDA}" destId="{B118E2A7-8E7E-304F-8657-BAD9CE7C84B0}" srcOrd="6" destOrd="0" presId="urn:microsoft.com/office/officeart/2005/8/layout/hList1"/>
    <dgm:cxn modelId="{EFB785CD-C245-C649-AA3C-00180BE11F9F}" type="presParOf" srcId="{B118E2A7-8E7E-304F-8657-BAD9CE7C84B0}" destId="{292421FD-8EB7-F544-9309-B1A5AE0B9D6A}" srcOrd="0" destOrd="0" presId="urn:microsoft.com/office/officeart/2005/8/layout/hList1"/>
    <dgm:cxn modelId="{5A45E81A-3CCD-6F48-AF24-462C328285E8}" type="presParOf" srcId="{B118E2A7-8E7E-304F-8657-BAD9CE7C84B0}" destId="{0EF31CB0-CCF4-B241-8E12-22CAE32FFBD7}" srcOrd="1" destOrd="0" presId="urn:microsoft.com/office/officeart/2005/8/layout/hList1"/>
    <dgm:cxn modelId="{D810C3EA-F13A-3B40-A1BF-BF64CC14D69F}" type="presParOf" srcId="{165CCF76-5802-BE4B-A4B6-920152055CDA}" destId="{D2482761-18DC-0A47-9B6A-48D4B9AA0B53}" srcOrd="7" destOrd="0" presId="urn:microsoft.com/office/officeart/2005/8/layout/hList1"/>
    <dgm:cxn modelId="{700D58BE-794A-E942-B084-4AAFB2D84F27}" type="presParOf" srcId="{165CCF76-5802-BE4B-A4B6-920152055CDA}" destId="{C4DFA275-BB2D-4047-BD12-C60F4A76F25D}" srcOrd="8" destOrd="0" presId="urn:microsoft.com/office/officeart/2005/8/layout/hList1"/>
    <dgm:cxn modelId="{4F50F105-F950-DE45-B1E1-7169D77E89F2}" type="presParOf" srcId="{C4DFA275-BB2D-4047-BD12-C60F4A76F25D}" destId="{114F71CE-C83D-394C-A228-D3CAB1C35200}" srcOrd="0" destOrd="0" presId="urn:microsoft.com/office/officeart/2005/8/layout/hList1"/>
    <dgm:cxn modelId="{9A742FCC-1D7B-A745-BC1E-ED17B4C6B1FF}" type="presParOf" srcId="{C4DFA275-BB2D-4047-BD12-C60F4A76F25D}" destId="{009999C6-5713-674D-ABED-8689477837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7000A7-3619-4E71-BD15-644A345F67E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20DFF1-90C9-4957-80F8-47C8C11689B1}">
      <dgm:prSet/>
      <dgm:spPr/>
      <dgm:t>
        <a:bodyPr/>
        <a:lstStyle/>
        <a:p>
          <a:r>
            <a:rPr lang="cs-CZ"/>
            <a:t>Degenerativní onemocnění kloubů</a:t>
          </a:r>
          <a:endParaRPr lang="en-US"/>
        </a:p>
      </dgm:t>
    </dgm:pt>
    <dgm:pt modelId="{CF1F177D-D0D0-4008-9A1F-6522B64AB0AC}" type="parTrans" cxnId="{70708E53-763F-4BF8-87C0-173B2C8D42D0}">
      <dgm:prSet/>
      <dgm:spPr/>
      <dgm:t>
        <a:bodyPr/>
        <a:lstStyle/>
        <a:p>
          <a:endParaRPr lang="en-US"/>
        </a:p>
      </dgm:t>
    </dgm:pt>
    <dgm:pt modelId="{5A8BE135-66D9-45F8-A4E8-3B04189DDCE7}" type="sibTrans" cxnId="{70708E53-763F-4BF8-87C0-173B2C8D42D0}">
      <dgm:prSet/>
      <dgm:spPr/>
      <dgm:t>
        <a:bodyPr/>
        <a:lstStyle/>
        <a:p>
          <a:endParaRPr lang="en-US"/>
        </a:p>
      </dgm:t>
    </dgm:pt>
    <dgm:pt modelId="{7BD645A8-A631-4A90-9862-1C095BA08DEC}">
      <dgm:prSet/>
      <dgm:spPr/>
      <dgm:t>
        <a:bodyPr/>
        <a:lstStyle/>
        <a:p>
          <a:r>
            <a:rPr lang="cs-CZ"/>
            <a:t>Postiženy malé klouby</a:t>
          </a:r>
          <a:endParaRPr lang="en-US"/>
        </a:p>
      </dgm:t>
    </dgm:pt>
    <dgm:pt modelId="{799CF549-5A6D-4B42-AB38-9F0259695538}" type="parTrans" cxnId="{5F0B2D38-FAFE-4F20-92C0-27251998968F}">
      <dgm:prSet/>
      <dgm:spPr/>
      <dgm:t>
        <a:bodyPr/>
        <a:lstStyle/>
        <a:p>
          <a:endParaRPr lang="en-US"/>
        </a:p>
      </dgm:t>
    </dgm:pt>
    <dgm:pt modelId="{E2D85E32-7305-48B0-B64A-A3CDF99BE4A2}" type="sibTrans" cxnId="{5F0B2D38-FAFE-4F20-92C0-27251998968F}">
      <dgm:prSet/>
      <dgm:spPr/>
      <dgm:t>
        <a:bodyPr/>
        <a:lstStyle/>
        <a:p>
          <a:endParaRPr lang="en-US"/>
        </a:p>
      </dgm:t>
    </dgm:pt>
    <dgm:pt modelId="{542D0276-1EB4-49EA-B4FC-1E500F5FB6ED}">
      <dgm:prSet/>
      <dgm:spPr/>
      <dgm:t>
        <a:bodyPr/>
        <a:lstStyle/>
        <a:p>
          <a:r>
            <a:rPr lang="cs-CZ"/>
            <a:t>Páteř, záprstní klouby, zápěstí</a:t>
          </a:r>
          <a:endParaRPr lang="en-US"/>
        </a:p>
      </dgm:t>
    </dgm:pt>
    <dgm:pt modelId="{AB59B585-5942-45A3-831B-2D7E02AA5DB7}" type="parTrans" cxnId="{C6D5601E-BC65-4E93-B1B9-CA65ED2DB01E}">
      <dgm:prSet/>
      <dgm:spPr/>
      <dgm:t>
        <a:bodyPr/>
        <a:lstStyle/>
        <a:p>
          <a:endParaRPr lang="en-US"/>
        </a:p>
      </dgm:t>
    </dgm:pt>
    <dgm:pt modelId="{158F7D66-447C-4ED4-9CFF-2EEC808EC0B4}" type="sibTrans" cxnId="{C6D5601E-BC65-4E93-B1B9-CA65ED2DB01E}">
      <dgm:prSet/>
      <dgm:spPr/>
      <dgm:t>
        <a:bodyPr/>
        <a:lstStyle/>
        <a:p>
          <a:endParaRPr lang="en-US"/>
        </a:p>
      </dgm:t>
    </dgm:pt>
    <dgm:pt modelId="{A14DD776-BB14-4431-932C-C0585703C8B3}">
      <dgm:prSet/>
      <dgm:spPr/>
      <dgm:t>
        <a:bodyPr/>
        <a:lstStyle/>
        <a:p>
          <a:r>
            <a:rPr lang="cs-CZ"/>
            <a:t>Postiženy velké klouby</a:t>
          </a:r>
          <a:endParaRPr lang="en-US"/>
        </a:p>
      </dgm:t>
    </dgm:pt>
    <dgm:pt modelId="{BF0A8D79-21ED-446E-85C2-F4F6E2D1E7BE}" type="parTrans" cxnId="{2C1684CF-770E-4308-8CA5-2F6AD4F1B613}">
      <dgm:prSet/>
      <dgm:spPr/>
      <dgm:t>
        <a:bodyPr/>
        <a:lstStyle/>
        <a:p>
          <a:endParaRPr lang="en-US"/>
        </a:p>
      </dgm:t>
    </dgm:pt>
    <dgm:pt modelId="{2291DF19-6B8D-4433-B23A-605C6D903203}" type="sibTrans" cxnId="{2C1684CF-770E-4308-8CA5-2F6AD4F1B613}">
      <dgm:prSet/>
      <dgm:spPr/>
      <dgm:t>
        <a:bodyPr/>
        <a:lstStyle/>
        <a:p>
          <a:endParaRPr lang="en-US"/>
        </a:p>
      </dgm:t>
    </dgm:pt>
    <dgm:pt modelId="{63EEC002-B130-4584-AD01-AD0E1E9971E1}">
      <dgm:prSet/>
      <dgm:spPr/>
      <dgm:t>
        <a:bodyPr/>
        <a:lstStyle/>
        <a:p>
          <a:r>
            <a:rPr lang="cs-CZ"/>
            <a:t>Coxartroza</a:t>
          </a:r>
          <a:endParaRPr lang="en-US"/>
        </a:p>
      </dgm:t>
    </dgm:pt>
    <dgm:pt modelId="{CCCAD095-7AC3-4A22-8A8B-F151ACA293D8}" type="parTrans" cxnId="{3F01F27C-56B7-43CB-9DC6-94E9418F8CC8}">
      <dgm:prSet/>
      <dgm:spPr/>
      <dgm:t>
        <a:bodyPr/>
        <a:lstStyle/>
        <a:p>
          <a:endParaRPr lang="en-US"/>
        </a:p>
      </dgm:t>
    </dgm:pt>
    <dgm:pt modelId="{53578670-B549-4774-B02C-B6B114587D56}" type="sibTrans" cxnId="{3F01F27C-56B7-43CB-9DC6-94E9418F8CC8}">
      <dgm:prSet/>
      <dgm:spPr/>
      <dgm:t>
        <a:bodyPr/>
        <a:lstStyle/>
        <a:p>
          <a:endParaRPr lang="en-US"/>
        </a:p>
      </dgm:t>
    </dgm:pt>
    <dgm:pt modelId="{91E5A6B9-06C7-4D31-AC31-AA2231ADA4B9}">
      <dgm:prSet/>
      <dgm:spPr/>
      <dgm:t>
        <a:bodyPr/>
        <a:lstStyle/>
        <a:p>
          <a:r>
            <a:rPr lang="cs-CZ"/>
            <a:t>Gonartroza </a:t>
          </a:r>
          <a:endParaRPr lang="en-US"/>
        </a:p>
      </dgm:t>
    </dgm:pt>
    <dgm:pt modelId="{B297B459-31FB-406D-8511-536404F0E76B}" type="parTrans" cxnId="{659F8EFC-3E24-48F7-B264-20C0A87A847A}">
      <dgm:prSet/>
      <dgm:spPr/>
      <dgm:t>
        <a:bodyPr/>
        <a:lstStyle/>
        <a:p>
          <a:endParaRPr lang="en-US"/>
        </a:p>
      </dgm:t>
    </dgm:pt>
    <dgm:pt modelId="{D7AFFFF9-21B4-44A1-A83C-AE6765643B59}" type="sibTrans" cxnId="{659F8EFC-3E24-48F7-B264-20C0A87A847A}">
      <dgm:prSet/>
      <dgm:spPr/>
      <dgm:t>
        <a:bodyPr/>
        <a:lstStyle/>
        <a:p>
          <a:endParaRPr lang="en-US"/>
        </a:p>
      </dgm:t>
    </dgm:pt>
    <dgm:pt modelId="{5B6FAD95-BCA3-4844-8DA7-F45E53E2893D}" type="pres">
      <dgm:prSet presAssocID="{DF7000A7-3619-4E71-BD15-644A345F67ED}" presName="linear" presStyleCnt="0">
        <dgm:presLayoutVars>
          <dgm:animLvl val="lvl"/>
          <dgm:resizeHandles val="exact"/>
        </dgm:presLayoutVars>
      </dgm:prSet>
      <dgm:spPr/>
    </dgm:pt>
    <dgm:pt modelId="{61CDF805-D5E9-1447-9410-5D4B5BC22446}" type="pres">
      <dgm:prSet presAssocID="{3B20DFF1-90C9-4957-80F8-47C8C11689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0F966D-F66B-AC41-8A45-27EE682BCBE0}" type="pres">
      <dgm:prSet presAssocID="{5A8BE135-66D9-45F8-A4E8-3B04189DDCE7}" presName="spacer" presStyleCnt="0"/>
      <dgm:spPr/>
    </dgm:pt>
    <dgm:pt modelId="{B108FE05-4AF6-0042-B184-84792B2D9447}" type="pres">
      <dgm:prSet presAssocID="{7BD645A8-A631-4A90-9862-1C095BA08D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A84B0D-2E73-994E-8F61-908A01AFD82B}" type="pres">
      <dgm:prSet presAssocID="{7BD645A8-A631-4A90-9862-1C095BA08DEC}" presName="childText" presStyleLbl="revTx" presStyleIdx="0" presStyleCnt="2">
        <dgm:presLayoutVars>
          <dgm:bulletEnabled val="1"/>
        </dgm:presLayoutVars>
      </dgm:prSet>
      <dgm:spPr/>
    </dgm:pt>
    <dgm:pt modelId="{1E48FBC8-F675-814A-AEC1-82EBD3924442}" type="pres">
      <dgm:prSet presAssocID="{A14DD776-BB14-4431-932C-C0585703C8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8CE375-AFD8-7744-A344-84C3BFA4712E}" type="pres">
      <dgm:prSet presAssocID="{A14DD776-BB14-4431-932C-C0585703C8B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4FD3A07-9CE1-D94E-9A65-6F8EC6D7EE41}" type="presOf" srcId="{DF7000A7-3619-4E71-BD15-644A345F67ED}" destId="{5B6FAD95-BCA3-4844-8DA7-F45E53E2893D}" srcOrd="0" destOrd="0" presId="urn:microsoft.com/office/officeart/2005/8/layout/vList2"/>
    <dgm:cxn modelId="{5BDE5A15-BD38-B549-B121-6EF2B76FFA7B}" type="presOf" srcId="{63EEC002-B130-4584-AD01-AD0E1E9971E1}" destId="{8E8CE375-AFD8-7744-A344-84C3BFA4712E}" srcOrd="0" destOrd="0" presId="urn:microsoft.com/office/officeart/2005/8/layout/vList2"/>
    <dgm:cxn modelId="{74DC8B15-72D8-3542-8636-D28B21E8F27D}" type="presOf" srcId="{A14DD776-BB14-4431-932C-C0585703C8B3}" destId="{1E48FBC8-F675-814A-AEC1-82EBD3924442}" srcOrd="0" destOrd="0" presId="urn:microsoft.com/office/officeart/2005/8/layout/vList2"/>
    <dgm:cxn modelId="{C6D5601E-BC65-4E93-B1B9-CA65ED2DB01E}" srcId="{7BD645A8-A631-4A90-9862-1C095BA08DEC}" destId="{542D0276-1EB4-49EA-B4FC-1E500F5FB6ED}" srcOrd="0" destOrd="0" parTransId="{AB59B585-5942-45A3-831B-2D7E02AA5DB7}" sibTransId="{158F7D66-447C-4ED4-9CFF-2EEC808EC0B4}"/>
    <dgm:cxn modelId="{5F0B2D38-FAFE-4F20-92C0-27251998968F}" srcId="{DF7000A7-3619-4E71-BD15-644A345F67ED}" destId="{7BD645A8-A631-4A90-9862-1C095BA08DEC}" srcOrd="1" destOrd="0" parTransId="{799CF549-5A6D-4B42-AB38-9F0259695538}" sibTransId="{E2D85E32-7305-48B0-B64A-A3CDF99BE4A2}"/>
    <dgm:cxn modelId="{70708E53-763F-4BF8-87C0-173B2C8D42D0}" srcId="{DF7000A7-3619-4E71-BD15-644A345F67ED}" destId="{3B20DFF1-90C9-4957-80F8-47C8C11689B1}" srcOrd="0" destOrd="0" parTransId="{CF1F177D-D0D0-4008-9A1F-6522B64AB0AC}" sibTransId="{5A8BE135-66D9-45F8-A4E8-3B04189DDCE7}"/>
    <dgm:cxn modelId="{5C5EFB58-259E-1C4E-B4BA-3AEEBD17DADD}" type="presOf" srcId="{3B20DFF1-90C9-4957-80F8-47C8C11689B1}" destId="{61CDF805-D5E9-1447-9410-5D4B5BC22446}" srcOrd="0" destOrd="0" presId="urn:microsoft.com/office/officeart/2005/8/layout/vList2"/>
    <dgm:cxn modelId="{D0322560-2B5B-EE41-B078-F78690033187}" type="presOf" srcId="{7BD645A8-A631-4A90-9862-1C095BA08DEC}" destId="{B108FE05-4AF6-0042-B184-84792B2D9447}" srcOrd="0" destOrd="0" presId="urn:microsoft.com/office/officeart/2005/8/layout/vList2"/>
    <dgm:cxn modelId="{3F01F27C-56B7-43CB-9DC6-94E9418F8CC8}" srcId="{A14DD776-BB14-4431-932C-C0585703C8B3}" destId="{63EEC002-B130-4584-AD01-AD0E1E9971E1}" srcOrd="0" destOrd="0" parTransId="{CCCAD095-7AC3-4A22-8A8B-F151ACA293D8}" sibTransId="{53578670-B549-4774-B02C-B6B114587D56}"/>
    <dgm:cxn modelId="{2C1684CF-770E-4308-8CA5-2F6AD4F1B613}" srcId="{DF7000A7-3619-4E71-BD15-644A345F67ED}" destId="{A14DD776-BB14-4431-932C-C0585703C8B3}" srcOrd="2" destOrd="0" parTransId="{BF0A8D79-21ED-446E-85C2-F4F6E2D1E7BE}" sibTransId="{2291DF19-6B8D-4433-B23A-605C6D903203}"/>
    <dgm:cxn modelId="{F90299DC-19AD-7841-89B4-39716211F626}" type="presOf" srcId="{91E5A6B9-06C7-4D31-AC31-AA2231ADA4B9}" destId="{8E8CE375-AFD8-7744-A344-84C3BFA4712E}" srcOrd="0" destOrd="1" presId="urn:microsoft.com/office/officeart/2005/8/layout/vList2"/>
    <dgm:cxn modelId="{659F8EFC-3E24-48F7-B264-20C0A87A847A}" srcId="{A14DD776-BB14-4431-932C-C0585703C8B3}" destId="{91E5A6B9-06C7-4D31-AC31-AA2231ADA4B9}" srcOrd="1" destOrd="0" parTransId="{B297B459-31FB-406D-8511-536404F0E76B}" sibTransId="{D7AFFFF9-21B4-44A1-A83C-AE6765643B59}"/>
    <dgm:cxn modelId="{83C484FF-C629-1148-9D46-F6994DE6841E}" type="presOf" srcId="{542D0276-1EB4-49EA-B4FC-1E500F5FB6ED}" destId="{3AA84B0D-2E73-994E-8F61-908A01AFD82B}" srcOrd="0" destOrd="0" presId="urn:microsoft.com/office/officeart/2005/8/layout/vList2"/>
    <dgm:cxn modelId="{4DD998B6-444C-4045-B883-027503F89D5E}" type="presParOf" srcId="{5B6FAD95-BCA3-4844-8DA7-F45E53E2893D}" destId="{61CDF805-D5E9-1447-9410-5D4B5BC22446}" srcOrd="0" destOrd="0" presId="urn:microsoft.com/office/officeart/2005/8/layout/vList2"/>
    <dgm:cxn modelId="{6FAC019E-4D78-0741-B189-2D2EF0556680}" type="presParOf" srcId="{5B6FAD95-BCA3-4844-8DA7-F45E53E2893D}" destId="{B60F966D-F66B-AC41-8A45-27EE682BCBE0}" srcOrd="1" destOrd="0" presId="urn:microsoft.com/office/officeart/2005/8/layout/vList2"/>
    <dgm:cxn modelId="{F8DC54BA-7C86-3C4C-9204-0639F09157BC}" type="presParOf" srcId="{5B6FAD95-BCA3-4844-8DA7-F45E53E2893D}" destId="{B108FE05-4AF6-0042-B184-84792B2D9447}" srcOrd="2" destOrd="0" presId="urn:microsoft.com/office/officeart/2005/8/layout/vList2"/>
    <dgm:cxn modelId="{D77EA7BA-C402-FE4E-A7B8-7B0F4D40E07D}" type="presParOf" srcId="{5B6FAD95-BCA3-4844-8DA7-F45E53E2893D}" destId="{3AA84B0D-2E73-994E-8F61-908A01AFD82B}" srcOrd="3" destOrd="0" presId="urn:microsoft.com/office/officeart/2005/8/layout/vList2"/>
    <dgm:cxn modelId="{01B788CE-C77F-DD4D-83CA-CD4D699EBBF1}" type="presParOf" srcId="{5B6FAD95-BCA3-4844-8DA7-F45E53E2893D}" destId="{1E48FBC8-F675-814A-AEC1-82EBD3924442}" srcOrd="4" destOrd="0" presId="urn:microsoft.com/office/officeart/2005/8/layout/vList2"/>
    <dgm:cxn modelId="{E705F1CC-6D54-DA48-9ADC-1AED28C41238}" type="presParOf" srcId="{5B6FAD95-BCA3-4844-8DA7-F45E53E2893D}" destId="{8E8CE375-AFD8-7744-A344-84C3BFA4712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91D249-5E03-47C6-8F2E-B310636405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D66A72-E97C-409B-91D5-9713F73BF468}">
      <dgm:prSet/>
      <dgm:spPr/>
      <dgm:t>
        <a:bodyPr/>
        <a:lstStyle/>
        <a:p>
          <a:r>
            <a:rPr lang="cs-CZ"/>
            <a:t>Primární</a:t>
          </a:r>
          <a:endParaRPr lang="en-US"/>
        </a:p>
      </dgm:t>
    </dgm:pt>
    <dgm:pt modelId="{F2CA39E8-C10B-41BB-9BDD-EEDB7481B11D}" type="parTrans" cxnId="{F364A82C-479E-47B7-9843-F4519ADACC7F}">
      <dgm:prSet/>
      <dgm:spPr/>
      <dgm:t>
        <a:bodyPr/>
        <a:lstStyle/>
        <a:p>
          <a:endParaRPr lang="en-US"/>
        </a:p>
      </dgm:t>
    </dgm:pt>
    <dgm:pt modelId="{DA19EA9E-5F4E-4FDE-98A3-347D1B8BD8FE}" type="sibTrans" cxnId="{F364A82C-479E-47B7-9843-F4519ADACC7F}">
      <dgm:prSet/>
      <dgm:spPr/>
      <dgm:t>
        <a:bodyPr/>
        <a:lstStyle/>
        <a:p>
          <a:endParaRPr lang="en-US"/>
        </a:p>
      </dgm:t>
    </dgm:pt>
    <dgm:pt modelId="{E4765200-C656-4458-9F41-68B141BC238C}">
      <dgm:prSet/>
      <dgm:spPr/>
      <dgm:t>
        <a:bodyPr/>
        <a:lstStyle/>
        <a:p>
          <a:r>
            <a:rPr lang="cs-CZ"/>
            <a:t>Sekundární </a:t>
          </a:r>
          <a:endParaRPr lang="en-US"/>
        </a:p>
      </dgm:t>
    </dgm:pt>
    <dgm:pt modelId="{77A13432-B4D5-4235-A1BF-7293763E5502}" type="parTrans" cxnId="{1D18BE39-94E3-47E1-95E2-48634A627487}">
      <dgm:prSet/>
      <dgm:spPr/>
      <dgm:t>
        <a:bodyPr/>
        <a:lstStyle/>
        <a:p>
          <a:endParaRPr lang="en-US"/>
        </a:p>
      </dgm:t>
    </dgm:pt>
    <dgm:pt modelId="{33FA0881-72CA-4721-BE4F-B767CF077282}" type="sibTrans" cxnId="{1D18BE39-94E3-47E1-95E2-48634A627487}">
      <dgm:prSet/>
      <dgm:spPr/>
      <dgm:t>
        <a:bodyPr/>
        <a:lstStyle/>
        <a:p>
          <a:endParaRPr lang="en-US"/>
        </a:p>
      </dgm:t>
    </dgm:pt>
    <dgm:pt modelId="{AC94F18B-10AC-CA4B-A16F-422A9F5B5B76}" type="pres">
      <dgm:prSet presAssocID="{8291D249-5E03-47C6-8F2E-B3106364059F}" presName="linear" presStyleCnt="0">
        <dgm:presLayoutVars>
          <dgm:animLvl val="lvl"/>
          <dgm:resizeHandles val="exact"/>
        </dgm:presLayoutVars>
      </dgm:prSet>
      <dgm:spPr/>
    </dgm:pt>
    <dgm:pt modelId="{0B4196E1-50EF-994B-9930-70FC3FD78B8B}" type="pres">
      <dgm:prSet presAssocID="{5FD66A72-E97C-409B-91D5-9713F73BF4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2F0C41-851F-EF44-BC40-D03069A4A1CB}" type="pres">
      <dgm:prSet presAssocID="{DA19EA9E-5F4E-4FDE-98A3-347D1B8BD8FE}" presName="spacer" presStyleCnt="0"/>
      <dgm:spPr/>
    </dgm:pt>
    <dgm:pt modelId="{C16A60B1-C548-164D-9544-8570D52809F1}" type="pres">
      <dgm:prSet presAssocID="{E4765200-C656-4458-9F41-68B141BC23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0C1941B-6616-7945-B343-1BFB182BF6DC}" type="presOf" srcId="{8291D249-5E03-47C6-8F2E-B3106364059F}" destId="{AC94F18B-10AC-CA4B-A16F-422A9F5B5B76}" srcOrd="0" destOrd="0" presId="urn:microsoft.com/office/officeart/2005/8/layout/vList2"/>
    <dgm:cxn modelId="{F364A82C-479E-47B7-9843-F4519ADACC7F}" srcId="{8291D249-5E03-47C6-8F2E-B3106364059F}" destId="{5FD66A72-E97C-409B-91D5-9713F73BF468}" srcOrd="0" destOrd="0" parTransId="{F2CA39E8-C10B-41BB-9BDD-EEDB7481B11D}" sibTransId="{DA19EA9E-5F4E-4FDE-98A3-347D1B8BD8FE}"/>
    <dgm:cxn modelId="{25580836-4FAB-C540-AEC8-8F9AC775EB0A}" type="presOf" srcId="{E4765200-C656-4458-9F41-68B141BC238C}" destId="{C16A60B1-C548-164D-9544-8570D52809F1}" srcOrd="0" destOrd="0" presId="urn:microsoft.com/office/officeart/2005/8/layout/vList2"/>
    <dgm:cxn modelId="{1D18BE39-94E3-47E1-95E2-48634A627487}" srcId="{8291D249-5E03-47C6-8F2E-B3106364059F}" destId="{E4765200-C656-4458-9F41-68B141BC238C}" srcOrd="1" destOrd="0" parTransId="{77A13432-B4D5-4235-A1BF-7293763E5502}" sibTransId="{33FA0881-72CA-4721-BE4F-B767CF077282}"/>
    <dgm:cxn modelId="{04CB03E6-9E2C-4142-921D-2672726BE795}" type="presOf" srcId="{5FD66A72-E97C-409B-91D5-9713F73BF468}" destId="{0B4196E1-50EF-994B-9930-70FC3FD78B8B}" srcOrd="0" destOrd="0" presId="urn:microsoft.com/office/officeart/2005/8/layout/vList2"/>
    <dgm:cxn modelId="{C9166D77-DC9C-9845-B449-0097FE6C9E62}" type="presParOf" srcId="{AC94F18B-10AC-CA4B-A16F-422A9F5B5B76}" destId="{0B4196E1-50EF-994B-9930-70FC3FD78B8B}" srcOrd="0" destOrd="0" presId="urn:microsoft.com/office/officeart/2005/8/layout/vList2"/>
    <dgm:cxn modelId="{5BFA566E-C20C-684B-B01C-4647EE2018E7}" type="presParOf" srcId="{AC94F18B-10AC-CA4B-A16F-422A9F5B5B76}" destId="{962F0C41-851F-EF44-BC40-D03069A4A1CB}" srcOrd="1" destOrd="0" presId="urn:microsoft.com/office/officeart/2005/8/layout/vList2"/>
    <dgm:cxn modelId="{E0D9E81B-074F-944F-9418-FCD53B351174}" type="presParOf" srcId="{AC94F18B-10AC-CA4B-A16F-422A9F5B5B76}" destId="{C16A60B1-C548-164D-9544-8570D52809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44F2C5-4395-4E9E-B048-B16A75FB46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E75FA6-740E-42AA-ADB3-7662DAA178ED}">
      <dgm:prSet/>
      <dgm:spPr/>
      <dgm:t>
        <a:bodyPr/>
        <a:lstStyle/>
        <a:p>
          <a:r>
            <a:rPr lang="cs-CZ"/>
            <a:t>Ranní startovací bolest</a:t>
          </a:r>
          <a:endParaRPr lang="en-US"/>
        </a:p>
      </dgm:t>
    </dgm:pt>
    <dgm:pt modelId="{5BDD3B42-1DE2-4F9D-AD84-56F41F3ACE11}" type="parTrans" cxnId="{A039D3EC-0825-4A70-A3E4-BC2AC3D99435}">
      <dgm:prSet/>
      <dgm:spPr/>
      <dgm:t>
        <a:bodyPr/>
        <a:lstStyle/>
        <a:p>
          <a:endParaRPr lang="en-US"/>
        </a:p>
      </dgm:t>
    </dgm:pt>
    <dgm:pt modelId="{16A35B25-7732-4824-A254-8D042DECFB86}" type="sibTrans" cxnId="{A039D3EC-0825-4A70-A3E4-BC2AC3D99435}">
      <dgm:prSet/>
      <dgm:spPr/>
      <dgm:t>
        <a:bodyPr/>
        <a:lstStyle/>
        <a:p>
          <a:endParaRPr lang="en-US"/>
        </a:p>
      </dgm:t>
    </dgm:pt>
    <dgm:pt modelId="{3F4895E7-C05E-404F-AB96-BA0C4BA1A5CE}">
      <dgm:prSet/>
      <dgm:spPr/>
      <dgm:t>
        <a:bodyPr/>
        <a:lstStyle/>
        <a:p>
          <a:r>
            <a:rPr lang="cs-CZ"/>
            <a:t>Kulhání </a:t>
          </a:r>
          <a:endParaRPr lang="en-US"/>
        </a:p>
      </dgm:t>
    </dgm:pt>
    <dgm:pt modelId="{5C737C08-0D7C-4517-B65E-3EDBA8A51C27}" type="parTrans" cxnId="{BDA1E6C6-5156-4596-BAD7-5724BC931F6B}">
      <dgm:prSet/>
      <dgm:spPr/>
      <dgm:t>
        <a:bodyPr/>
        <a:lstStyle/>
        <a:p>
          <a:endParaRPr lang="en-US"/>
        </a:p>
      </dgm:t>
    </dgm:pt>
    <dgm:pt modelId="{2C9F924D-9393-4AF6-9B41-3A95459DA6AD}" type="sibTrans" cxnId="{BDA1E6C6-5156-4596-BAD7-5724BC931F6B}">
      <dgm:prSet/>
      <dgm:spPr/>
      <dgm:t>
        <a:bodyPr/>
        <a:lstStyle/>
        <a:p>
          <a:endParaRPr lang="en-US"/>
        </a:p>
      </dgm:t>
    </dgm:pt>
    <dgm:pt modelId="{F8720399-7991-4269-8634-24F968E4EE6C}">
      <dgm:prSet/>
      <dgm:spPr/>
      <dgm:t>
        <a:bodyPr/>
        <a:lstStyle/>
        <a:p>
          <a:r>
            <a:rPr lang="cs-CZ"/>
            <a:t>Omezená pohyblivost až ankylóza</a:t>
          </a:r>
          <a:endParaRPr lang="en-US"/>
        </a:p>
      </dgm:t>
    </dgm:pt>
    <dgm:pt modelId="{6EDDF576-724E-4152-A9B6-B3BD8A1D5318}" type="parTrans" cxnId="{65047B31-9086-4DD1-AC31-43EABD99782E}">
      <dgm:prSet/>
      <dgm:spPr/>
      <dgm:t>
        <a:bodyPr/>
        <a:lstStyle/>
        <a:p>
          <a:endParaRPr lang="en-US"/>
        </a:p>
      </dgm:t>
    </dgm:pt>
    <dgm:pt modelId="{D3C70852-D7B7-4C72-8775-884EB694B0E5}" type="sibTrans" cxnId="{65047B31-9086-4DD1-AC31-43EABD99782E}">
      <dgm:prSet/>
      <dgm:spPr/>
      <dgm:t>
        <a:bodyPr/>
        <a:lstStyle/>
        <a:p>
          <a:endParaRPr lang="en-US"/>
        </a:p>
      </dgm:t>
    </dgm:pt>
    <dgm:pt modelId="{A42A9EA7-CDA9-44A6-82E0-52461B02A38D}">
      <dgm:prSet/>
      <dgm:spPr/>
      <dgm:t>
        <a:bodyPr/>
        <a:lstStyle/>
        <a:p>
          <a:r>
            <a:rPr lang="cs-CZ"/>
            <a:t>Deformity kloubů (subluxace až luxace)</a:t>
          </a:r>
          <a:endParaRPr lang="en-US"/>
        </a:p>
      </dgm:t>
    </dgm:pt>
    <dgm:pt modelId="{46283B6C-6D44-4A15-9BEE-DCBA39AB1945}" type="parTrans" cxnId="{19B55A6F-2EE2-475E-B9ED-5365C82CD33B}">
      <dgm:prSet/>
      <dgm:spPr/>
      <dgm:t>
        <a:bodyPr/>
        <a:lstStyle/>
        <a:p>
          <a:endParaRPr lang="en-US"/>
        </a:p>
      </dgm:t>
    </dgm:pt>
    <dgm:pt modelId="{8A234182-C681-4813-BC28-67754EF1BEAF}" type="sibTrans" cxnId="{19B55A6F-2EE2-475E-B9ED-5365C82CD33B}">
      <dgm:prSet/>
      <dgm:spPr/>
      <dgm:t>
        <a:bodyPr/>
        <a:lstStyle/>
        <a:p>
          <a:endParaRPr lang="en-US"/>
        </a:p>
      </dgm:t>
    </dgm:pt>
    <dgm:pt modelId="{8C5BEB71-6E4D-A046-A7CB-BAC8EEC77E0A}" type="pres">
      <dgm:prSet presAssocID="{EE44F2C5-4395-4E9E-B048-B16A75FB4660}" presName="linear" presStyleCnt="0">
        <dgm:presLayoutVars>
          <dgm:animLvl val="lvl"/>
          <dgm:resizeHandles val="exact"/>
        </dgm:presLayoutVars>
      </dgm:prSet>
      <dgm:spPr/>
    </dgm:pt>
    <dgm:pt modelId="{23C18C48-EFDC-334B-A384-7CD1C54876DC}" type="pres">
      <dgm:prSet presAssocID="{A4E75FA6-740E-42AA-ADB3-7662DAA178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7E3818-B286-5647-B0BE-41F07134EBF0}" type="pres">
      <dgm:prSet presAssocID="{16A35B25-7732-4824-A254-8D042DECFB86}" presName="spacer" presStyleCnt="0"/>
      <dgm:spPr/>
    </dgm:pt>
    <dgm:pt modelId="{06758FBB-3B25-0B41-81F7-2E10351BD3BB}" type="pres">
      <dgm:prSet presAssocID="{3F4895E7-C05E-404F-AB96-BA0C4BA1A5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A2A237-00A9-E045-AE20-4560272A15B8}" type="pres">
      <dgm:prSet presAssocID="{2C9F924D-9393-4AF6-9B41-3A95459DA6AD}" presName="spacer" presStyleCnt="0"/>
      <dgm:spPr/>
    </dgm:pt>
    <dgm:pt modelId="{D5618434-06E8-2742-BB22-E193C7972478}" type="pres">
      <dgm:prSet presAssocID="{F8720399-7991-4269-8634-24F968E4EE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A6FAC9-9BF1-0F49-B3B1-D9C82EA8F84F}" type="pres">
      <dgm:prSet presAssocID="{D3C70852-D7B7-4C72-8775-884EB694B0E5}" presName="spacer" presStyleCnt="0"/>
      <dgm:spPr/>
    </dgm:pt>
    <dgm:pt modelId="{C7B92354-7D46-C744-AA1E-9D1FA215F0AC}" type="pres">
      <dgm:prSet presAssocID="{A42A9EA7-CDA9-44A6-82E0-52461B02A3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5047B31-9086-4DD1-AC31-43EABD99782E}" srcId="{EE44F2C5-4395-4E9E-B048-B16A75FB4660}" destId="{F8720399-7991-4269-8634-24F968E4EE6C}" srcOrd="2" destOrd="0" parTransId="{6EDDF576-724E-4152-A9B6-B3BD8A1D5318}" sibTransId="{D3C70852-D7B7-4C72-8775-884EB694B0E5}"/>
    <dgm:cxn modelId="{3EFDF15F-6404-C842-944D-AEC1ECC36711}" type="presOf" srcId="{3F4895E7-C05E-404F-AB96-BA0C4BA1A5CE}" destId="{06758FBB-3B25-0B41-81F7-2E10351BD3BB}" srcOrd="0" destOrd="0" presId="urn:microsoft.com/office/officeart/2005/8/layout/vList2"/>
    <dgm:cxn modelId="{19B55A6F-2EE2-475E-B9ED-5365C82CD33B}" srcId="{EE44F2C5-4395-4E9E-B048-B16A75FB4660}" destId="{A42A9EA7-CDA9-44A6-82E0-52461B02A38D}" srcOrd="3" destOrd="0" parTransId="{46283B6C-6D44-4A15-9BEE-DCBA39AB1945}" sibTransId="{8A234182-C681-4813-BC28-67754EF1BEAF}"/>
    <dgm:cxn modelId="{4A5FD685-21D0-8449-8937-516F93D8370C}" type="presOf" srcId="{EE44F2C5-4395-4E9E-B048-B16A75FB4660}" destId="{8C5BEB71-6E4D-A046-A7CB-BAC8EEC77E0A}" srcOrd="0" destOrd="0" presId="urn:microsoft.com/office/officeart/2005/8/layout/vList2"/>
    <dgm:cxn modelId="{CD2C95AA-B687-9B4E-8F7B-80B3EC7BF93A}" type="presOf" srcId="{F8720399-7991-4269-8634-24F968E4EE6C}" destId="{D5618434-06E8-2742-BB22-E193C7972478}" srcOrd="0" destOrd="0" presId="urn:microsoft.com/office/officeart/2005/8/layout/vList2"/>
    <dgm:cxn modelId="{BDA1E6C6-5156-4596-BAD7-5724BC931F6B}" srcId="{EE44F2C5-4395-4E9E-B048-B16A75FB4660}" destId="{3F4895E7-C05E-404F-AB96-BA0C4BA1A5CE}" srcOrd="1" destOrd="0" parTransId="{5C737C08-0D7C-4517-B65E-3EDBA8A51C27}" sibTransId="{2C9F924D-9393-4AF6-9B41-3A95459DA6AD}"/>
    <dgm:cxn modelId="{EF27E1CE-D3A4-E84F-AFE2-05B8BE7173A9}" type="presOf" srcId="{A4E75FA6-740E-42AA-ADB3-7662DAA178ED}" destId="{23C18C48-EFDC-334B-A384-7CD1C54876DC}" srcOrd="0" destOrd="0" presId="urn:microsoft.com/office/officeart/2005/8/layout/vList2"/>
    <dgm:cxn modelId="{84533FE1-0413-204A-9B85-51BA3A09C41D}" type="presOf" srcId="{A42A9EA7-CDA9-44A6-82E0-52461B02A38D}" destId="{C7B92354-7D46-C744-AA1E-9D1FA215F0AC}" srcOrd="0" destOrd="0" presId="urn:microsoft.com/office/officeart/2005/8/layout/vList2"/>
    <dgm:cxn modelId="{A039D3EC-0825-4A70-A3E4-BC2AC3D99435}" srcId="{EE44F2C5-4395-4E9E-B048-B16A75FB4660}" destId="{A4E75FA6-740E-42AA-ADB3-7662DAA178ED}" srcOrd="0" destOrd="0" parTransId="{5BDD3B42-1DE2-4F9D-AD84-56F41F3ACE11}" sibTransId="{16A35B25-7732-4824-A254-8D042DECFB86}"/>
    <dgm:cxn modelId="{FA01F580-F799-0940-B411-3F315E651406}" type="presParOf" srcId="{8C5BEB71-6E4D-A046-A7CB-BAC8EEC77E0A}" destId="{23C18C48-EFDC-334B-A384-7CD1C54876DC}" srcOrd="0" destOrd="0" presId="urn:microsoft.com/office/officeart/2005/8/layout/vList2"/>
    <dgm:cxn modelId="{F86E3C8E-D6D8-2344-AC6F-8676883CC39C}" type="presParOf" srcId="{8C5BEB71-6E4D-A046-A7CB-BAC8EEC77E0A}" destId="{DA7E3818-B286-5647-B0BE-41F07134EBF0}" srcOrd="1" destOrd="0" presId="urn:microsoft.com/office/officeart/2005/8/layout/vList2"/>
    <dgm:cxn modelId="{F1915F49-5AB7-FA43-993D-61683FD0311D}" type="presParOf" srcId="{8C5BEB71-6E4D-A046-A7CB-BAC8EEC77E0A}" destId="{06758FBB-3B25-0B41-81F7-2E10351BD3BB}" srcOrd="2" destOrd="0" presId="urn:microsoft.com/office/officeart/2005/8/layout/vList2"/>
    <dgm:cxn modelId="{84294A3D-176B-5D45-8F84-FF48B21E859B}" type="presParOf" srcId="{8C5BEB71-6E4D-A046-A7CB-BAC8EEC77E0A}" destId="{DFA2A237-00A9-E045-AE20-4560272A15B8}" srcOrd="3" destOrd="0" presId="urn:microsoft.com/office/officeart/2005/8/layout/vList2"/>
    <dgm:cxn modelId="{D4AAFABF-EF9F-894F-A49F-A069F6D48832}" type="presParOf" srcId="{8C5BEB71-6E4D-A046-A7CB-BAC8EEC77E0A}" destId="{D5618434-06E8-2742-BB22-E193C7972478}" srcOrd="4" destOrd="0" presId="urn:microsoft.com/office/officeart/2005/8/layout/vList2"/>
    <dgm:cxn modelId="{4903DDAB-87A4-9042-8B6C-D57E0E1468EC}" type="presParOf" srcId="{8C5BEB71-6E4D-A046-A7CB-BAC8EEC77E0A}" destId="{56A6FAC9-9BF1-0F49-B3B1-D9C82EA8F84F}" srcOrd="5" destOrd="0" presId="urn:microsoft.com/office/officeart/2005/8/layout/vList2"/>
    <dgm:cxn modelId="{EFF594AC-04E7-7445-A473-3C0FE2EA6AA8}" type="presParOf" srcId="{8C5BEB71-6E4D-A046-A7CB-BAC8EEC77E0A}" destId="{C7B92354-7D46-C744-AA1E-9D1FA215F0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C57BF5-AABA-4272-BFD6-7B05632210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7B601E4-4ED8-440F-9851-212B120D8217}">
      <dgm:prSet/>
      <dgm:spPr/>
      <dgm:t>
        <a:bodyPr/>
        <a:lstStyle/>
        <a:p>
          <a:r>
            <a:rPr lang="cs-CZ"/>
            <a:t>Rtg</a:t>
          </a:r>
          <a:endParaRPr lang="en-US"/>
        </a:p>
      </dgm:t>
    </dgm:pt>
    <dgm:pt modelId="{E941A14B-4D83-4053-918B-B4346BBC1A75}" type="parTrans" cxnId="{4D30C980-16FB-4338-8F79-33E34E2977DE}">
      <dgm:prSet/>
      <dgm:spPr/>
      <dgm:t>
        <a:bodyPr/>
        <a:lstStyle/>
        <a:p>
          <a:endParaRPr lang="en-US"/>
        </a:p>
      </dgm:t>
    </dgm:pt>
    <dgm:pt modelId="{D1C239AE-F621-4C2A-8779-2E764B3D567A}" type="sibTrans" cxnId="{4D30C980-16FB-4338-8F79-33E34E2977DE}">
      <dgm:prSet/>
      <dgm:spPr/>
      <dgm:t>
        <a:bodyPr/>
        <a:lstStyle/>
        <a:p>
          <a:endParaRPr lang="en-US"/>
        </a:p>
      </dgm:t>
    </dgm:pt>
    <dgm:pt modelId="{06757560-8689-4644-8981-FCE23557E086}">
      <dgm:prSet/>
      <dgm:spPr/>
      <dgm:t>
        <a:bodyPr/>
        <a:lstStyle/>
        <a:p>
          <a:r>
            <a:rPr lang="cs-CZ"/>
            <a:t>MR</a:t>
          </a:r>
          <a:endParaRPr lang="en-US"/>
        </a:p>
      </dgm:t>
    </dgm:pt>
    <dgm:pt modelId="{831D242E-1BE9-4AFA-B5F1-5B3F2DBEAC52}" type="parTrans" cxnId="{206F65B5-404A-440E-8BCA-21D0F60BF23B}">
      <dgm:prSet/>
      <dgm:spPr/>
      <dgm:t>
        <a:bodyPr/>
        <a:lstStyle/>
        <a:p>
          <a:endParaRPr lang="en-US"/>
        </a:p>
      </dgm:t>
    </dgm:pt>
    <dgm:pt modelId="{BD2E5F4A-2D5E-4B7A-BCD3-A4A3E6CF091F}" type="sibTrans" cxnId="{206F65B5-404A-440E-8BCA-21D0F60BF23B}">
      <dgm:prSet/>
      <dgm:spPr/>
      <dgm:t>
        <a:bodyPr/>
        <a:lstStyle/>
        <a:p>
          <a:endParaRPr lang="en-US"/>
        </a:p>
      </dgm:t>
    </dgm:pt>
    <dgm:pt modelId="{0FEE20D8-4CE7-4C85-80A3-D13F92827764}">
      <dgm:prSet/>
      <dgm:spPr/>
      <dgm:t>
        <a:bodyPr/>
        <a:lstStyle/>
        <a:p>
          <a:r>
            <a:rPr lang="cs-CZ"/>
            <a:t>Artroskopie</a:t>
          </a:r>
          <a:endParaRPr lang="en-US"/>
        </a:p>
      </dgm:t>
    </dgm:pt>
    <dgm:pt modelId="{C8491504-D911-4383-A704-AB72FD518B07}" type="parTrans" cxnId="{1DE6087B-DB30-4B5A-A5CE-BCFBB5AAE1B9}">
      <dgm:prSet/>
      <dgm:spPr/>
      <dgm:t>
        <a:bodyPr/>
        <a:lstStyle/>
        <a:p>
          <a:endParaRPr lang="en-US"/>
        </a:p>
      </dgm:t>
    </dgm:pt>
    <dgm:pt modelId="{1994F7CE-DA6C-49A4-A1C6-A62751E0E2EF}" type="sibTrans" cxnId="{1DE6087B-DB30-4B5A-A5CE-BCFBB5AAE1B9}">
      <dgm:prSet/>
      <dgm:spPr/>
      <dgm:t>
        <a:bodyPr/>
        <a:lstStyle/>
        <a:p>
          <a:endParaRPr lang="en-US"/>
        </a:p>
      </dgm:t>
    </dgm:pt>
    <dgm:pt modelId="{60153FFC-A361-42FF-AD81-7EEE1C29960F}" type="pres">
      <dgm:prSet presAssocID="{4DC57BF5-AABA-4272-BFD6-7B056322101B}" presName="root" presStyleCnt="0">
        <dgm:presLayoutVars>
          <dgm:dir/>
          <dgm:resizeHandles val="exact"/>
        </dgm:presLayoutVars>
      </dgm:prSet>
      <dgm:spPr/>
    </dgm:pt>
    <dgm:pt modelId="{E16921D0-74B3-4940-B1C5-46CD02C99036}" type="pres">
      <dgm:prSet presAssocID="{F7B601E4-4ED8-440F-9851-212B120D8217}" presName="compNode" presStyleCnt="0"/>
      <dgm:spPr/>
    </dgm:pt>
    <dgm:pt modelId="{2FE88B5A-9E7F-41EA-B873-D3D40C089556}" type="pres">
      <dgm:prSet presAssocID="{F7B601E4-4ED8-440F-9851-212B120D8217}" presName="bgRect" presStyleLbl="bgShp" presStyleIdx="0" presStyleCnt="3"/>
      <dgm:spPr/>
    </dgm:pt>
    <dgm:pt modelId="{B74F8138-DE0B-4C7D-87BE-0162551D43B4}" type="pres">
      <dgm:prSet presAssocID="{F7B601E4-4ED8-440F-9851-212B120D821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9150C5E-8821-44B5-ABFE-9E002FC9CC53}" type="pres">
      <dgm:prSet presAssocID="{F7B601E4-4ED8-440F-9851-212B120D8217}" presName="spaceRect" presStyleCnt="0"/>
      <dgm:spPr/>
    </dgm:pt>
    <dgm:pt modelId="{B4B12D18-CE28-4D38-AC89-6E8862CF0B14}" type="pres">
      <dgm:prSet presAssocID="{F7B601E4-4ED8-440F-9851-212B120D8217}" presName="parTx" presStyleLbl="revTx" presStyleIdx="0" presStyleCnt="3">
        <dgm:presLayoutVars>
          <dgm:chMax val="0"/>
          <dgm:chPref val="0"/>
        </dgm:presLayoutVars>
      </dgm:prSet>
      <dgm:spPr/>
    </dgm:pt>
    <dgm:pt modelId="{4ADDF008-D1F5-4027-B1B2-40FAFB23C1D0}" type="pres">
      <dgm:prSet presAssocID="{D1C239AE-F621-4C2A-8779-2E764B3D567A}" presName="sibTrans" presStyleCnt="0"/>
      <dgm:spPr/>
    </dgm:pt>
    <dgm:pt modelId="{1338AAE3-CFC4-4D08-8E8D-2E62AE5177F2}" type="pres">
      <dgm:prSet presAssocID="{06757560-8689-4644-8981-FCE23557E086}" presName="compNode" presStyleCnt="0"/>
      <dgm:spPr/>
    </dgm:pt>
    <dgm:pt modelId="{0A27A70F-F57A-4B7D-B0BA-94494A31AB5E}" type="pres">
      <dgm:prSet presAssocID="{06757560-8689-4644-8981-FCE23557E086}" presName="bgRect" presStyleLbl="bgShp" presStyleIdx="1" presStyleCnt="3"/>
      <dgm:spPr/>
    </dgm:pt>
    <dgm:pt modelId="{CB71BA6E-A540-4BB4-92C9-9A52D29A130E}" type="pres">
      <dgm:prSet presAssocID="{06757560-8689-4644-8981-FCE23557E0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5CE6A017-899A-48CC-84EB-6A9B7814692E}" type="pres">
      <dgm:prSet presAssocID="{06757560-8689-4644-8981-FCE23557E086}" presName="spaceRect" presStyleCnt="0"/>
      <dgm:spPr/>
    </dgm:pt>
    <dgm:pt modelId="{DD2A4F2C-9ABF-4806-A6AF-2F14D6ECE52F}" type="pres">
      <dgm:prSet presAssocID="{06757560-8689-4644-8981-FCE23557E086}" presName="parTx" presStyleLbl="revTx" presStyleIdx="1" presStyleCnt="3">
        <dgm:presLayoutVars>
          <dgm:chMax val="0"/>
          <dgm:chPref val="0"/>
        </dgm:presLayoutVars>
      </dgm:prSet>
      <dgm:spPr/>
    </dgm:pt>
    <dgm:pt modelId="{01D6743F-B3BB-4D54-997C-022536F7F76D}" type="pres">
      <dgm:prSet presAssocID="{BD2E5F4A-2D5E-4B7A-BCD3-A4A3E6CF091F}" presName="sibTrans" presStyleCnt="0"/>
      <dgm:spPr/>
    </dgm:pt>
    <dgm:pt modelId="{EFCEDEF0-69E5-4DA4-94EA-2B6AD2D6A1F8}" type="pres">
      <dgm:prSet presAssocID="{0FEE20D8-4CE7-4C85-80A3-D13F92827764}" presName="compNode" presStyleCnt="0"/>
      <dgm:spPr/>
    </dgm:pt>
    <dgm:pt modelId="{D3DD3539-44CF-4F01-94B2-C5CD7326EBAA}" type="pres">
      <dgm:prSet presAssocID="{0FEE20D8-4CE7-4C85-80A3-D13F92827764}" presName="bgRect" presStyleLbl="bgShp" presStyleIdx="2" presStyleCnt="3"/>
      <dgm:spPr/>
    </dgm:pt>
    <dgm:pt modelId="{C1539BD1-BFC9-46AB-B4B8-B24624F542ED}" type="pres">
      <dgm:prSet presAssocID="{0FEE20D8-4CE7-4C85-80A3-D13F928277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634CE8EC-4F70-401D-8032-2EAE61536023}" type="pres">
      <dgm:prSet presAssocID="{0FEE20D8-4CE7-4C85-80A3-D13F92827764}" presName="spaceRect" presStyleCnt="0"/>
      <dgm:spPr/>
    </dgm:pt>
    <dgm:pt modelId="{1AF6EF88-169F-4F53-BC65-CEE6466968EA}" type="pres">
      <dgm:prSet presAssocID="{0FEE20D8-4CE7-4C85-80A3-D13F928277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9C1A1B-CB66-462B-9E18-DDB8ECB8BA26}" type="presOf" srcId="{06757560-8689-4644-8981-FCE23557E086}" destId="{DD2A4F2C-9ABF-4806-A6AF-2F14D6ECE52F}" srcOrd="0" destOrd="0" presId="urn:microsoft.com/office/officeart/2018/2/layout/IconVerticalSolidList"/>
    <dgm:cxn modelId="{6433C370-C442-4439-AAF3-3B620040F43F}" type="presOf" srcId="{0FEE20D8-4CE7-4C85-80A3-D13F92827764}" destId="{1AF6EF88-169F-4F53-BC65-CEE6466968EA}" srcOrd="0" destOrd="0" presId="urn:microsoft.com/office/officeart/2018/2/layout/IconVerticalSolidList"/>
    <dgm:cxn modelId="{1DE6087B-DB30-4B5A-A5CE-BCFBB5AAE1B9}" srcId="{4DC57BF5-AABA-4272-BFD6-7B056322101B}" destId="{0FEE20D8-4CE7-4C85-80A3-D13F92827764}" srcOrd="2" destOrd="0" parTransId="{C8491504-D911-4383-A704-AB72FD518B07}" sibTransId="{1994F7CE-DA6C-49A4-A1C6-A62751E0E2EF}"/>
    <dgm:cxn modelId="{4D30C980-16FB-4338-8F79-33E34E2977DE}" srcId="{4DC57BF5-AABA-4272-BFD6-7B056322101B}" destId="{F7B601E4-4ED8-440F-9851-212B120D8217}" srcOrd="0" destOrd="0" parTransId="{E941A14B-4D83-4053-918B-B4346BBC1A75}" sibTransId="{D1C239AE-F621-4C2A-8779-2E764B3D567A}"/>
    <dgm:cxn modelId="{206F65B5-404A-440E-8BCA-21D0F60BF23B}" srcId="{4DC57BF5-AABA-4272-BFD6-7B056322101B}" destId="{06757560-8689-4644-8981-FCE23557E086}" srcOrd="1" destOrd="0" parTransId="{831D242E-1BE9-4AFA-B5F1-5B3F2DBEAC52}" sibTransId="{BD2E5F4A-2D5E-4B7A-BCD3-A4A3E6CF091F}"/>
    <dgm:cxn modelId="{9BA91BCB-8569-405F-B7A2-FB2E01CBB960}" type="presOf" srcId="{F7B601E4-4ED8-440F-9851-212B120D8217}" destId="{B4B12D18-CE28-4D38-AC89-6E8862CF0B14}" srcOrd="0" destOrd="0" presId="urn:microsoft.com/office/officeart/2018/2/layout/IconVerticalSolidList"/>
    <dgm:cxn modelId="{A8D5EFD5-6F57-4B10-80BF-267E1AAB2EB7}" type="presOf" srcId="{4DC57BF5-AABA-4272-BFD6-7B056322101B}" destId="{60153FFC-A361-42FF-AD81-7EEE1C29960F}" srcOrd="0" destOrd="0" presId="urn:microsoft.com/office/officeart/2018/2/layout/IconVerticalSolidList"/>
    <dgm:cxn modelId="{8B3CD3B2-D079-4D7D-BBD1-ED47795ECABC}" type="presParOf" srcId="{60153FFC-A361-42FF-AD81-7EEE1C29960F}" destId="{E16921D0-74B3-4940-B1C5-46CD02C99036}" srcOrd="0" destOrd="0" presId="urn:microsoft.com/office/officeart/2018/2/layout/IconVerticalSolidList"/>
    <dgm:cxn modelId="{59E67941-C550-4825-A29A-42BE70E0D2DE}" type="presParOf" srcId="{E16921D0-74B3-4940-B1C5-46CD02C99036}" destId="{2FE88B5A-9E7F-41EA-B873-D3D40C089556}" srcOrd="0" destOrd="0" presId="urn:microsoft.com/office/officeart/2018/2/layout/IconVerticalSolidList"/>
    <dgm:cxn modelId="{8EBE3884-0C26-48B4-B354-D12762434FA9}" type="presParOf" srcId="{E16921D0-74B3-4940-B1C5-46CD02C99036}" destId="{B74F8138-DE0B-4C7D-87BE-0162551D43B4}" srcOrd="1" destOrd="0" presId="urn:microsoft.com/office/officeart/2018/2/layout/IconVerticalSolidList"/>
    <dgm:cxn modelId="{8E7E6CCF-61B3-40DF-9B51-0B056E7F8B04}" type="presParOf" srcId="{E16921D0-74B3-4940-B1C5-46CD02C99036}" destId="{69150C5E-8821-44B5-ABFE-9E002FC9CC53}" srcOrd="2" destOrd="0" presId="urn:microsoft.com/office/officeart/2018/2/layout/IconVerticalSolidList"/>
    <dgm:cxn modelId="{B11EF337-2758-41E7-911F-BF06C25BBFA2}" type="presParOf" srcId="{E16921D0-74B3-4940-B1C5-46CD02C99036}" destId="{B4B12D18-CE28-4D38-AC89-6E8862CF0B14}" srcOrd="3" destOrd="0" presId="urn:microsoft.com/office/officeart/2018/2/layout/IconVerticalSolidList"/>
    <dgm:cxn modelId="{13542873-4FA9-44EB-8488-6F3FE8F867FA}" type="presParOf" srcId="{60153FFC-A361-42FF-AD81-7EEE1C29960F}" destId="{4ADDF008-D1F5-4027-B1B2-40FAFB23C1D0}" srcOrd="1" destOrd="0" presId="urn:microsoft.com/office/officeart/2018/2/layout/IconVerticalSolidList"/>
    <dgm:cxn modelId="{AC7D1E63-5B6D-4DCD-8C1C-4B5B65D4E751}" type="presParOf" srcId="{60153FFC-A361-42FF-AD81-7EEE1C29960F}" destId="{1338AAE3-CFC4-4D08-8E8D-2E62AE5177F2}" srcOrd="2" destOrd="0" presId="urn:microsoft.com/office/officeart/2018/2/layout/IconVerticalSolidList"/>
    <dgm:cxn modelId="{42F6E075-0B9F-42FD-B188-1461CC025E4C}" type="presParOf" srcId="{1338AAE3-CFC4-4D08-8E8D-2E62AE5177F2}" destId="{0A27A70F-F57A-4B7D-B0BA-94494A31AB5E}" srcOrd="0" destOrd="0" presId="urn:microsoft.com/office/officeart/2018/2/layout/IconVerticalSolidList"/>
    <dgm:cxn modelId="{382E1FD1-8A0E-4B90-80DA-7DA0C26BF3A0}" type="presParOf" srcId="{1338AAE3-CFC4-4D08-8E8D-2E62AE5177F2}" destId="{CB71BA6E-A540-4BB4-92C9-9A52D29A130E}" srcOrd="1" destOrd="0" presId="urn:microsoft.com/office/officeart/2018/2/layout/IconVerticalSolidList"/>
    <dgm:cxn modelId="{0C223B44-9B8E-48B4-8A75-B9D3E45A9527}" type="presParOf" srcId="{1338AAE3-CFC4-4D08-8E8D-2E62AE5177F2}" destId="{5CE6A017-899A-48CC-84EB-6A9B7814692E}" srcOrd="2" destOrd="0" presId="urn:microsoft.com/office/officeart/2018/2/layout/IconVerticalSolidList"/>
    <dgm:cxn modelId="{DB9CD5F5-4F71-42B7-AA7F-7B3A376069FF}" type="presParOf" srcId="{1338AAE3-CFC4-4D08-8E8D-2E62AE5177F2}" destId="{DD2A4F2C-9ABF-4806-A6AF-2F14D6ECE52F}" srcOrd="3" destOrd="0" presId="urn:microsoft.com/office/officeart/2018/2/layout/IconVerticalSolidList"/>
    <dgm:cxn modelId="{07DE3CC7-97B4-4F4B-B96D-2A047E580998}" type="presParOf" srcId="{60153FFC-A361-42FF-AD81-7EEE1C29960F}" destId="{01D6743F-B3BB-4D54-997C-022536F7F76D}" srcOrd="3" destOrd="0" presId="urn:microsoft.com/office/officeart/2018/2/layout/IconVerticalSolidList"/>
    <dgm:cxn modelId="{4410DB5F-C045-4A98-BFBB-428411A8516F}" type="presParOf" srcId="{60153FFC-A361-42FF-AD81-7EEE1C29960F}" destId="{EFCEDEF0-69E5-4DA4-94EA-2B6AD2D6A1F8}" srcOrd="4" destOrd="0" presId="urn:microsoft.com/office/officeart/2018/2/layout/IconVerticalSolidList"/>
    <dgm:cxn modelId="{675FAD4E-1943-4929-9B50-101E41AF8F12}" type="presParOf" srcId="{EFCEDEF0-69E5-4DA4-94EA-2B6AD2D6A1F8}" destId="{D3DD3539-44CF-4F01-94B2-C5CD7326EBAA}" srcOrd="0" destOrd="0" presId="urn:microsoft.com/office/officeart/2018/2/layout/IconVerticalSolidList"/>
    <dgm:cxn modelId="{5F103E31-37B2-468F-8ED4-CF2EBC2C238E}" type="presParOf" srcId="{EFCEDEF0-69E5-4DA4-94EA-2B6AD2D6A1F8}" destId="{C1539BD1-BFC9-46AB-B4B8-B24624F542ED}" srcOrd="1" destOrd="0" presId="urn:microsoft.com/office/officeart/2018/2/layout/IconVerticalSolidList"/>
    <dgm:cxn modelId="{62CF8F75-BB54-4189-83B1-7AA8313F0F94}" type="presParOf" srcId="{EFCEDEF0-69E5-4DA4-94EA-2B6AD2D6A1F8}" destId="{634CE8EC-4F70-401D-8032-2EAE61536023}" srcOrd="2" destOrd="0" presId="urn:microsoft.com/office/officeart/2018/2/layout/IconVerticalSolidList"/>
    <dgm:cxn modelId="{7052F6D8-7616-404A-9851-982C11C55D4F}" type="presParOf" srcId="{EFCEDEF0-69E5-4DA4-94EA-2B6AD2D6A1F8}" destId="{1AF6EF88-169F-4F53-BC65-CEE6466968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7166DB-2290-463C-A56E-37A87A9F43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272C85-A681-4050-A66C-E3CEB167C704}">
      <dgm:prSet/>
      <dgm:spPr/>
      <dgm:t>
        <a:bodyPr/>
        <a:lstStyle/>
        <a:p>
          <a:r>
            <a:rPr lang="cs-CZ"/>
            <a:t>Farmakologická</a:t>
          </a:r>
          <a:endParaRPr lang="en-US"/>
        </a:p>
      </dgm:t>
    </dgm:pt>
    <dgm:pt modelId="{E33F62AE-37EC-43A5-8731-B0A7D1601861}" type="parTrans" cxnId="{3AD1EF71-645C-4863-B35E-49CAE725FA3C}">
      <dgm:prSet/>
      <dgm:spPr/>
      <dgm:t>
        <a:bodyPr/>
        <a:lstStyle/>
        <a:p>
          <a:endParaRPr lang="en-US"/>
        </a:p>
      </dgm:t>
    </dgm:pt>
    <dgm:pt modelId="{BF84BB6A-C08B-4635-A5BD-835217954F8C}" type="sibTrans" cxnId="{3AD1EF71-645C-4863-B35E-49CAE725FA3C}">
      <dgm:prSet/>
      <dgm:spPr/>
      <dgm:t>
        <a:bodyPr/>
        <a:lstStyle/>
        <a:p>
          <a:endParaRPr lang="en-US"/>
        </a:p>
      </dgm:t>
    </dgm:pt>
    <dgm:pt modelId="{3AD18F63-4E06-408D-92C0-B6C025DCF0C7}">
      <dgm:prSet/>
      <dgm:spPr/>
      <dgm:t>
        <a:bodyPr/>
        <a:lstStyle/>
        <a:p>
          <a:r>
            <a:rPr lang="cs-CZ"/>
            <a:t>Rehabilitační</a:t>
          </a:r>
          <a:endParaRPr lang="en-US"/>
        </a:p>
      </dgm:t>
    </dgm:pt>
    <dgm:pt modelId="{14CA7854-5DCC-447F-B8E4-0234C7B3372A}" type="parTrans" cxnId="{5C10B229-5650-4B8D-9E78-A6E7B567316C}">
      <dgm:prSet/>
      <dgm:spPr/>
      <dgm:t>
        <a:bodyPr/>
        <a:lstStyle/>
        <a:p>
          <a:endParaRPr lang="en-US"/>
        </a:p>
      </dgm:t>
    </dgm:pt>
    <dgm:pt modelId="{50D7BFA1-0924-4D6D-8BCE-91C15FC2E92A}" type="sibTrans" cxnId="{5C10B229-5650-4B8D-9E78-A6E7B567316C}">
      <dgm:prSet/>
      <dgm:spPr/>
      <dgm:t>
        <a:bodyPr/>
        <a:lstStyle/>
        <a:p>
          <a:endParaRPr lang="en-US"/>
        </a:p>
      </dgm:t>
    </dgm:pt>
    <dgm:pt modelId="{E91E1A16-D46A-4DD4-A6B0-2A9CC0B22A43}">
      <dgm:prSet/>
      <dgm:spPr/>
      <dgm:t>
        <a:bodyPr/>
        <a:lstStyle/>
        <a:p>
          <a:r>
            <a:rPr lang="cs-CZ"/>
            <a:t>Lázeňská</a:t>
          </a:r>
          <a:endParaRPr lang="en-US"/>
        </a:p>
      </dgm:t>
    </dgm:pt>
    <dgm:pt modelId="{D63B8D66-2F3D-49A9-9690-08327014EFC0}" type="parTrans" cxnId="{37F10E11-4C36-46CF-A2D4-E6C0EF23CA66}">
      <dgm:prSet/>
      <dgm:spPr/>
      <dgm:t>
        <a:bodyPr/>
        <a:lstStyle/>
        <a:p>
          <a:endParaRPr lang="en-US"/>
        </a:p>
      </dgm:t>
    </dgm:pt>
    <dgm:pt modelId="{81CE866E-E31C-428A-9F70-FFD26713D0A6}" type="sibTrans" cxnId="{37F10E11-4C36-46CF-A2D4-E6C0EF23CA66}">
      <dgm:prSet/>
      <dgm:spPr/>
      <dgm:t>
        <a:bodyPr/>
        <a:lstStyle/>
        <a:p>
          <a:endParaRPr lang="en-US"/>
        </a:p>
      </dgm:t>
    </dgm:pt>
    <dgm:pt modelId="{14915970-6A43-47C3-ADA4-7381097E3605}">
      <dgm:prSet/>
      <dgm:spPr/>
      <dgm:t>
        <a:bodyPr/>
        <a:lstStyle/>
        <a:p>
          <a:r>
            <a:rPr lang="cs-CZ"/>
            <a:t>Chirurgická</a:t>
          </a:r>
          <a:endParaRPr lang="en-US"/>
        </a:p>
      </dgm:t>
    </dgm:pt>
    <dgm:pt modelId="{F38B854B-F251-4A26-B139-F4D60A334E54}" type="parTrans" cxnId="{72E0620A-D85B-4CE3-878B-8FFDBA4CC1F0}">
      <dgm:prSet/>
      <dgm:spPr/>
      <dgm:t>
        <a:bodyPr/>
        <a:lstStyle/>
        <a:p>
          <a:endParaRPr lang="en-US"/>
        </a:p>
      </dgm:t>
    </dgm:pt>
    <dgm:pt modelId="{A7B67A93-5423-4E79-885E-A9F5C279D9F5}" type="sibTrans" cxnId="{72E0620A-D85B-4CE3-878B-8FFDBA4CC1F0}">
      <dgm:prSet/>
      <dgm:spPr/>
      <dgm:t>
        <a:bodyPr/>
        <a:lstStyle/>
        <a:p>
          <a:endParaRPr lang="en-US"/>
        </a:p>
      </dgm:t>
    </dgm:pt>
    <dgm:pt modelId="{7C57FB4B-5304-4C45-B2C7-585E9E6B6C6B}" type="pres">
      <dgm:prSet presAssocID="{FD7166DB-2290-463C-A56E-37A87A9F4377}" presName="linear" presStyleCnt="0">
        <dgm:presLayoutVars>
          <dgm:animLvl val="lvl"/>
          <dgm:resizeHandles val="exact"/>
        </dgm:presLayoutVars>
      </dgm:prSet>
      <dgm:spPr/>
    </dgm:pt>
    <dgm:pt modelId="{4498F2F2-8CC7-404D-9D5D-0AA0942AFFFF}" type="pres">
      <dgm:prSet presAssocID="{F6272C85-A681-4050-A66C-E3CEB167C7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F7E431-0189-4D40-AE2F-247B65BEB42D}" type="pres">
      <dgm:prSet presAssocID="{BF84BB6A-C08B-4635-A5BD-835217954F8C}" presName="spacer" presStyleCnt="0"/>
      <dgm:spPr/>
    </dgm:pt>
    <dgm:pt modelId="{A658499B-CB4A-9745-A08F-1A832BE7A21B}" type="pres">
      <dgm:prSet presAssocID="{3AD18F63-4E06-408D-92C0-B6C025DCF0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1F26E0-9D8D-694D-8A4C-250469A140F7}" type="pres">
      <dgm:prSet presAssocID="{50D7BFA1-0924-4D6D-8BCE-91C15FC2E92A}" presName="spacer" presStyleCnt="0"/>
      <dgm:spPr/>
    </dgm:pt>
    <dgm:pt modelId="{93DFB7CC-CAEC-F74F-AAFE-A3A1822E4C64}" type="pres">
      <dgm:prSet presAssocID="{E91E1A16-D46A-4DD4-A6B0-2A9CC0B22A4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72255C-0E6C-9648-9629-F2D352060770}" type="pres">
      <dgm:prSet presAssocID="{81CE866E-E31C-428A-9F70-FFD26713D0A6}" presName="spacer" presStyleCnt="0"/>
      <dgm:spPr/>
    </dgm:pt>
    <dgm:pt modelId="{C7547073-68AE-3D41-917D-D398992B2503}" type="pres">
      <dgm:prSet presAssocID="{14915970-6A43-47C3-ADA4-7381097E36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E0620A-D85B-4CE3-878B-8FFDBA4CC1F0}" srcId="{FD7166DB-2290-463C-A56E-37A87A9F4377}" destId="{14915970-6A43-47C3-ADA4-7381097E3605}" srcOrd="3" destOrd="0" parTransId="{F38B854B-F251-4A26-B139-F4D60A334E54}" sibTransId="{A7B67A93-5423-4E79-885E-A9F5C279D9F5}"/>
    <dgm:cxn modelId="{37F10E11-4C36-46CF-A2D4-E6C0EF23CA66}" srcId="{FD7166DB-2290-463C-A56E-37A87A9F4377}" destId="{E91E1A16-D46A-4DD4-A6B0-2A9CC0B22A43}" srcOrd="2" destOrd="0" parTransId="{D63B8D66-2F3D-49A9-9690-08327014EFC0}" sibTransId="{81CE866E-E31C-428A-9F70-FFD26713D0A6}"/>
    <dgm:cxn modelId="{92BC8D15-7BE8-1D40-8E27-0FAEF0EA07C5}" type="presOf" srcId="{3AD18F63-4E06-408D-92C0-B6C025DCF0C7}" destId="{A658499B-CB4A-9745-A08F-1A832BE7A21B}" srcOrd="0" destOrd="0" presId="urn:microsoft.com/office/officeart/2005/8/layout/vList2"/>
    <dgm:cxn modelId="{BF81711E-560D-C74C-AB8B-A71400049D85}" type="presOf" srcId="{F6272C85-A681-4050-A66C-E3CEB167C704}" destId="{4498F2F2-8CC7-404D-9D5D-0AA0942AFFFF}" srcOrd="0" destOrd="0" presId="urn:microsoft.com/office/officeart/2005/8/layout/vList2"/>
    <dgm:cxn modelId="{5C10B229-5650-4B8D-9E78-A6E7B567316C}" srcId="{FD7166DB-2290-463C-A56E-37A87A9F4377}" destId="{3AD18F63-4E06-408D-92C0-B6C025DCF0C7}" srcOrd="1" destOrd="0" parTransId="{14CA7854-5DCC-447F-B8E4-0234C7B3372A}" sibTransId="{50D7BFA1-0924-4D6D-8BCE-91C15FC2E92A}"/>
    <dgm:cxn modelId="{7F62372C-E9E4-5744-BA66-7AB314CABEAD}" type="presOf" srcId="{FD7166DB-2290-463C-A56E-37A87A9F4377}" destId="{7C57FB4B-5304-4C45-B2C7-585E9E6B6C6B}" srcOrd="0" destOrd="0" presId="urn:microsoft.com/office/officeart/2005/8/layout/vList2"/>
    <dgm:cxn modelId="{9A058B34-F041-4B4E-831C-DE3B88ABE1B7}" type="presOf" srcId="{E91E1A16-D46A-4DD4-A6B0-2A9CC0B22A43}" destId="{93DFB7CC-CAEC-F74F-AAFE-A3A1822E4C64}" srcOrd="0" destOrd="0" presId="urn:microsoft.com/office/officeart/2005/8/layout/vList2"/>
    <dgm:cxn modelId="{3AD1EF71-645C-4863-B35E-49CAE725FA3C}" srcId="{FD7166DB-2290-463C-A56E-37A87A9F4377}" destId="{F6272C85-A681-4050-A66C-E3CEB167C704}" srcOrd="0" destOrd="0" parTransId="{E33F62AE-37EC-43A5-8731-B0A7D1601861}" sibTransId="{BF84BB6A-C08B-4635-A5BD-835217954F8C}"/>
    <dgm:cxn modelId="{384044AB-9626-814F-999D-92F40295075D}" type="presOf" srcId="{14915970-6A43-47C3-ADA4-7381097E3605}" destId="{C7547073-68AE-3D41-917D-D398992B2503}" srcOrd="0" destOrd="0" presId="urn:microsoft.com/office/officeart/2005/8/layout/vList2"/>
    <dgm:cxn modelId="{AD496260-3ACF-3442-84DE-6A059F258AEF}" type="presParOf" srcId="{7C57FB4B-5304-4C45-B2C7-585E9E6B6C6B}" destId="{4498F2F2-8CC7-404D-9D5D-0AA0942AFFFF}" srcOrd="0" destOrd="0" presId="urn:microsoft.com/office/officeart/2005/8/layout/vList2"/>
    <dgm:cxn modelId="{9F11BED2-1A8C-6D4E-8CC9-7CFFEFAADBDE}" type="presParOf" srcId="{7C57FB4B-5304-4C45-B2C7-585E9E6B6C6B}" destId="{59F7E431-0189-4D40-AE2F-247B65BEB42D}" srcOrd="1" destOrd="0" presId="urn:microsoft.com/office/officeart/2005/8/layout/vList2"/>
    <dgm:cxn modelId="{C09E9A29-4C43-D444-909E-F0EBA40EA0D8}" type="presParOf" srcId="{7C57FB4B-5304-4C45-B2C7-585E9E6B6C6B}" destId="{A658499B-CB4A-9745-A08F-1A832BE7A21B}" srcOrd="2" destOrd="0" presId="urn:microsoft.com/office/officeart/2005/8/layout/vList2"/>
    <dgm:cxn modelId="{F161D959-B245-E543-82F6-80841C5A81A3}" type="presParOf" srcId="{7C57FB4B-5304-4C45-B2C7-585E9E6B6C6B}" destId="{CC1F26E0-9D8D-694D-8A4C-250469A140F7}" srcOrd="3" destOrd="0" presId="urn:microsoft.com/office/officeart/2005/8/layout/vList2"/>
    <dgm:cxn modelId="{0E21DC42-BB6A-A546-8CF9-CA479AC52651}" type="presParOf" srcId="{7C57FB4B-5304-4C45-B2C7-585E9E6B6C6B}" destId="{93DFB7CC-CAEC-F74F-AAFE-A3A1822E4C64}" srcOrd="4" destOrd="0" presId="urn:microsoft.com/office/officeart/2005/8/layout/vList2"/>
    <dgm:cxn modelId="{94F63BFF-E47C-2643-80DA-DC660298905C}" type="presParOf" srcId="{7C57FB4B-5304-4C45-B2C7-585E9E6B6C6B}" destId="{DF72255C-0E6C-9648-9629-F2D352060770}" srcOrd="5" destOrd="0" presId="urn:microsoft.com/office/officeart/2005/8/layout/vList2"/>
    <dgm:cxn modelId="{A3184BE6-7BD4-3040-8BF0-AC56760AF03C}" type="presParOf" srcId="{7C57FB4B-5304-4C45-B2C7-585E9E6B6C6B}" destId="{C7547073-68AE-3D41-917D-D398992B25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94840D-0334-4A78-9E0C-3629C0739E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2D03FAD-769A-456D-B887-1D9BA1E226B7}">
      <dgm:prSet/>
      <dgm:spPr/>
      <dgm:t>
        <a:bodyPr/>
        <a:lstStyle/>
        <a:p>
          <a:r>
            <a:rPr lang="cs-CZ"/>
            <a:t>Bolest</a:t>
          </a:r>
          <a:endParaRPr lang="en-US"/>
        </a:p>
      </dgm:t>
    </dgm:pt>
    <dgm:pt modelId="{C1D773D7-4F16-44C4-B10C-BB74024EB2C4}" type="parTrans" cxnId="{6A7B7952-6300-4278-92A1-640C2757F983}">
      <dgm:prSet/>
      <dgm:spPr/>
      <dgm:t>
        <a:bodyPr/>
        <a:lstStyle/>
        <a:p>
          <a:endParaRPr lang="en-US"/>
        </a:p>
      </dgm:t>
    </dgm:pt>
    <dgm:pt modelId="{6416C0C1-DA43-4845-91E1-25AD26936C20}" type="sibTrans" cxnId="{6A7B7952-6300-4278-92A1-640C2757F983}">
      <dgm:prSet/>
      <dgm:spPr/>
      <dgm:t>
        <a:bodyPr/>
        <a:lstStyle/>
        <a:p>
          <a:endParaRPr lang="en-US"/>
        </a:p>
      </dgm:t>
    </dgm:pt>
    <dgm:pt modelId="{5B227628-E9CF-494B-9C20-EFF1CB58EBF4}">
      <dgm:prSet/>
      <dgm:spPr/>
      <dgm:t>
        <a:bodyPr/>
        <a:lstStyle/>
        <a:p>
          <a:r>
            <a:rPr lang="cs-CZ"/>
            <a:t>Omezení pohybu</a:t>
          </a:r>
          <a:endParaRPr lang="en-US"/>
        </a:p>
      </dgm:t>
    </dgm:pt>
    <dgm:pt modelId="{9309C5C7-C516-4E6B-916F-83F948DD385B}" type="parTrans" cxnId="{A9CB01C0-9DFC-4A4C-B209-3796EFA4FEF4}">
      <dgm:prSet/>
      <dgm:spPr/>
      <dgm:t>
        <a:bodyPr/>
        <a:lstStyle/>
        <a:p>
          <a:endParaRPr lang="en-US"/>
        </a:p>
      </dgm:t>
    </dgm:pt>
    <dgm:pt modelId="{2BD4C103-871D-4BBB-A6EA-70DC4CCE2891}" type="sibTrans" cxnId="{A9CB01C0-9DFC-4A4C-B209-3796EFA4FEF4}">
      <dgm:prSet/>
      <dgm:spPr/>
      <dgm:t>
        <a:bodyPr/>
        <a:lstStyle/>
        <a:p>
          <a:endParaRPr lang="en-US"/>
        </a:p>
      </dgm:t>
    </dgm:pt>
    <dgm:pt modelId="{E92AC67D-F473-48FD-8D38-FC4255B9FF19}">
      <dgm:prSet/>
      <dgm:spPr/>
      <dgm:t>
        <a:bodyPr/>
        <a:lstStyle/>
        <a:p>
          <a:r>
            <a:rPr lang="cs-CZ"/>
            <a:t>Špatné pohybové stereotypy</a:t>
          </a:r>
          <a:endParaRPr lang="en-US"/>
        </a:p>
      </dgm:t>
    </dgm:pt>
    <dgm:pt modelId="{0CC65CFA-029D-4669-BC6D-5E9F6F877F3E}" type="parTrans" cxnId="{A48F48E7-74B4-41B2-A600-57E45B0DAD3C}">
      <dgm:prSet/>
      <dgm:spPr/>
      <dgm:t>
        <a:bodyPr/>
        <a:lstStyle/>
        <a:p>
          <a:endParaRPr lang="en-US"/>
        </a:p>
      </dgm:t>
    </dgm:pt>
    <dgm:pt modelId="{361D7BE3-BDC8-4ECE-B972-822EB26A2E8F}" type="sibTrans" cxnId="{A48F48E7-74B4-41B2-A600-57E45B0DAD3C}">
      <dgm:prSet/>
      <dgm:spPr/>
      <dgm:t>
        <a:bodyPr/>
        <a:lstStyle/>
        <a:p>
          <a:endParaRPr lang="en-US"/>
        </a:p>
      </dgm:t>
    </dgm:pt>
    <dgm:pt modelId="{190F9AA5-40D9-46D8-89E6-718AD39083AA}">
      <dgm:prSet/>
      <dgm:spPr/>
      <dgm:t>
        <a:bodyPr/>
        <a:lstStyle/>
        <a:p>
          <a:r>
            <a:rPr lang="cs-CZ"/>
            <a:t>Stres</a:t>
          </a:r>
          <a:endParaRPr lang="en-US"/>
        </a:p>
      </dgm:t>
    </dgm:pt>
    <dgm:pt modelId="{F69237D1-19BB-4A8E-A541-835A69D50391}" type="parTrans" cxnId="{1F85249B-318C-4EEF-99F2-047C019910C3}">
      <dgm:prSet/>
      <dgm:spPr/>
      <dgm:t>
        <a:bodyPr/>
        <a:lstStyle/>
        <a:p>
          <a:endParaRPr lang="en-US"/>
        </a:p>
      </dgm:t>
    </dgm:pt>
    <dgm:pt modelId="{10E552AE-0080-4729-A004-BA3ADCA3F670}" type="sibTrans" cxnId="{1F85249B-318C-4EEF-99F2-047C019910C3}">
      <dgm:prSet/>
      <dgm:spPr/>
      <dgm:t>
        <a:bodyPr/>
        <a:lstStyle/>
        <a:p>
          <a:endParaRPr lang="en-US"/>
        </a:p>
      </dgm:t>
    </dgm:pt>
    <dgm:pt modelId="{33561B0A-BDDE-42B1-B4B1-DCFE1E877756}">
      <dgm:prSet/>
      <dgm:spPr/>
      <dgm:t>
        <a:bodyPr/>
        <a:lstStyle/>
        <a:p>
          <a:r>
            <a:rPr lang="cs-CZ"/>
            <a:t>Dlouhodobé užívání analgetik</a:t>
          </a:r>
          <a:endParaRPr lang="en-US"/>
        </a:p>
      </dgm:t>
    </dgm:pt>
    <dgm:pt modelId="{32A8D53F-F5F3-458A-9686-A36F13E3E18E}" type="parTrans" cxnId="{C6C184FA-B917-43EF-8867-AAA818C5938F}">
      <dgm:prSet/>
      <dgm:spPr/>
      <dgm:t>
        <a:bodyPr/>
        <a:lstStyle/>
        <a:p>
          <a:endParaRPr lang="en-US"/>
        </a:p>
      </dgm:t>
    </dgm:pt>
    <dgm:pt modelId="{8A262506-8741-4652-A21D-17ACAFF07173}" type="sibTrans" cxnId="{C6C184FA-B917-43EF-8867-AAA818C5938F}">
      <dgm:prSet/>
      <dgm:spPr/>
      <dgm:t>
        <a:bodyPr/>
        <a:lstStyle/>
        <a:p>
          <a:endParaRPr lang="en-US"/>
        </a:p>
      </dgm:t>
    </dgm:pt>
    <dgm:pt modelId="{15E43E0D-C2FD-49B9-9D9C-5C9E83A18498}" type="pres">
      <dgm:prSet presAssocID="{DF94840D-0334-4A78-9E0C-3629C0739EA7}" presName="root" presStyleCnt="0">
        <dgm:presLayoutVars>
          <dgm:dir/>
          <dgm:resizeHandles val="exact"/>
        </dgm:presLayoutVars>
      </dgm:prSet>
      <dgm:spPr/>
    </dgm:pt>
    <dgm:pt modelId="{AA75A738-70E4-4D40-A714-8EA11FA751C0}" type="pres">
      <dgm:prSet presAssocID="{B2D03FAD-769A-456D-B887-1D9BA1E226B7}" presName="compNode" presStyleCnt="0"/>
      <dgm:spPr/>
    </dgm:pt>
    <dgm:pt modelId="{98D842FA-894B-4706-AEFC-BAD2D1DA2EA7}" type="pres">
      <dgm:prSet presAssocID="{B2D03FAD-769A-456D-B887-1D9BA1E226B7}" presName="bgRect" presStyleLbl="bgShp" presStyleIdx="0" presStyleCnt="5"/>
      <dgm:spPr/>
    </dgm:pt>
    <dgm:pt modelId="{E6501D4C-CBF4-43F5-871E-4E2F141CEF8A}" type="pres">
      <dgm:prSet presAssocID="{B2D03FAD-769A-456D-B887-1D9BA1E226B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2550092C-A155-42F9-99AF-63A0501BD08A}" type="pres">
      <dgm:prSet presAssocID="{B2D03FAD-769A-456D-B887-1D9BA1E226B7}" presName="spaceRect" presStyleCnt="0"/>
      <dgm:spPr/>
    </dgm:pt>
    <dgm:pt modelId="{28CC4FDA-CD4F-46C2-9833-F8C55C82488B}" type="pres">
      <dgm:prSet presAssocID="{B2D03FAD-769A-456D-B887-1D9BA1E226B7}" presName="parTx" presStyleLbl="revTx" presStyleIdx="0" presStyleCnt="5">
        <dgm:presLayoutVars>
          <dgm:chMax val="0"/>
          <dgm:chPref val="0"/>
        </dgm:presLayoutVars>
      </dgm:prSet>
      <dgm:spPr/>
    </dgm:pt>
    <dgm:pt modelId="{20317744-C54A-4A77-90EF-008096DDF117}" type="pres">
      <dgm:prSet presAssocID="{6416C0C1-DA43-4845-91E1-25AD26936C20}" presName="sibTrans" presStyleCnt="0"/>
      <dgm:spPr/>
    </dgm:pt>
    <dgm:pt modelId="{F119B5C3-0BA2-4D72-B584-17E6E994EF96}" type="pres">
      <dgm:prSet presAssocID="{5B227628-E9CF-494B-9C20-EFF1CB58EBF4}" presName="compNode" presStyleCnt="0"/>
      <dgm:spPr/>
    </dgm:pt>
    <dgm:pt modelId="{4EB3216A-EB6A-4670-A5A6-A12CB4AC7019}" type="pres">
      <dgm:prSet presAssocID="{5B227628-E9CF-494B-9C20-EFF1CB58EBF4}" presName="bgRect" presStyleLbl="bgShp" presStyleIdx="1" presStyleCnt="5"/>
      <dgm:spPr/>
    </dgm:pt>
    <dgm:pt modelId="{D27881E3-7958-41DD-9977-DC865DD28EC2}" type="pres">
      <dgm:prSet presAssocID="{5B227628-E9CF-494B-9C20-EFF1CB58EBF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A0B2BBB-CBAD-40FF-8EE6-421B71FEB170}" type="pres">
      <dgm:prSet presAssocID="{5B227628-E9CF-494B-9C20-EFF1CB58EBF4}" presName="spaceRect" presStyleCnt="0"/>
      <dgm:spPr/>
    </dgm:pt>
    <dgm:pt modelId="{AD50C37F-2F68-4932-B166-93D80479D24D}" type="pres">
      <dgm:prSet presAssocID="{5B227628-E9CF-494B-9C20-EFF1CB58EBF4}" presName="parTx" presStyleLbl="revTx" presStyleIdx="1" presStyleCnt="5">
        <dgm:presLayoutVars>
          <dgm:chMax val="0"/>
          <dgm:chPref val="0"/>
        </dgm:presLayoutVars>
      </dgm:prSet>
      <dgm:spPr/>
    </dgm:pt>
    <dgm:pt modelId="{B0F5517F-FB25-4B40-8AAF-CC8E90E4006D}" type="pres">
      <dgm:prSet presAssocID="{2BD4C103-871D-4BBB-A6EA-70DC4CCE2891}" presName="sibTrans" presStyleCnt="0"/>
      <dgm:spPr/>
    </dgm:pt>
    <dgm:pt modelId="{A591DED5-5906-4F9A-8631-DCA80BBF4690}" type="pres">
      <dgm:prSet presAssocID="{E92AC67D-F473-48FD-8D38-FC4255B9FF19}" presName="compNode" presStyleCnt="0"/>
      <dgm:spPr/>
    </dgm:pt>
    <dgm:pt modelId="{99B1D47D-AFC9-4D4B-B19F-423C76DFB657}" type="pres">
      <dgm:prSet presAssocID="{E92AC67D-F473-48FD-8D38-FC4255B9FF19}" presName="bgRect" presStyleLbl="bgShp" presStyleIdx="2" presStyleCnt="5"/>
      <dgm:spPr/>
    </dgm:pt>
    <dgm:pt modelId="{56B49C6E-4CB6-4D96-BE13-F4FFE3E9FCE8}" type="pres">
      <dgm:prSet presAssocID="{E92AC67D-F473-48FD-8D38-FC4255B9FF1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7B02ABD1-49BB-49F0-9842-AC0FCE1993C0}" type="pres">
      <dgm:prSet presAssocID="{E92AC67D-F473-48FD-8D38-FC4255B9FF19}" presName="spaceRect" presStyleCnt="0"/>
      <dgm:spPr/>
    </dgm:pt>
    <dgm:pt modelId="{1E77921B-4311-46CB-9E74-741703BD8A3E}" type="pres">
      <dgm:prSet presAssocID="{E92AC67D-F473-48FD-8D38-FC4255B9FF19}" presName="parTx" presStyleLbl="revTx" presStyleIdx="2" presStyleCnt="5">
        <dgm:presLayoutVars>
          <dgm:chMax val="0"/>
          <dgm:chPref val="0"/>
        </dgm:presLayoutVars>
      </dgm:prSet>
      <dgm:spPr/>
    </dgm:pt>
    <dgm:pt modelId="{E2207194-1023-4C04-9374-5DBF5270ED7E}" type="pres">
      <dgm:prSet presAssocID="{361D7BE3-BDC8-4ECE-B972-822EB26A2E8F}" presName="sibTrans" presStyleCnt="0"/>
      <dgm:spPr/>
    </dgm:pt>
    <dgm:pt modelId="{29735D3A-4825-4C2E-9B86-C31C9EA5F96D}" type="pres">
      <dgm:prSet presAssocID="{190F9AA5-40D9-46D8-89E6-718AD39083AA}" presName="compNode" presStyleCnt="0"/>
      <dgm:spPr/>
    </dgm:pt>
    <dgm:pt modelId="{0B65CD4A-87E1-49D1-86B1-18B4AD6B78D0}" type="pres">
      <dgm:prSet presAssocID="{190F9AA5-40D9-46D8-89E6-718AD39083AA}" presName="bgRect" presStyleLbl="bgShp" presStyleIdx="3" presStyleCnt="5"/>
      <dgm:spPr/>
    </dgm:pt>
    <dgm:pt modelId="{34A85353-D59A-448C-A48C-46B228D795D9}" type="pres">
      <dgm:prSet presAssocID="{190F9AA5-40D9-46D8-89E6-718AD39083A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1B23DE6-8B4F-430F-B49C-133B842A219C}" type="pres">
      <dgm:prSet presAssocID="{190F9AA5-40D9-46D8-89E6-718AD39083AA}" presName="spaceRect" presStyleCnt="0"/>
      <dgm:spPr/>
    </dgm:pt>
    <dgm:pt modelId="{1652E90C-AF50-4A0C-9D34-05308E1FB0DF}" type="pres">
      <dgm:prSet presAssocID="{190F9AA5-40D9-46D8-89E6-718AD39083AA}" presName="parTx" presStyleLbl="revTx" presStyleIdx="3" presStyleCnt="5">
        <dgm:presLayoutVars>
          <dgm:chMax val="0"/>
          <dgm:chPref val="0"/>
        </dgm:presLayoutVars>
      </dgm:prSet>
      <dgm:spPr/>
    </dgm:pt>
    <dgm:pt modelId="{AF01C713-4A60-4DA4-98DE-86301B9EC195}" type="pres">
      <dgm:prSet presAssocID="{10E552AE-0080-4729-A004-BA3ADCA3F670}" presName="sibTrans" presStyleCnt="0"/>
      <dgm:spPr/>
    </dgm:pt>
    <dgm:pt modelId="{6888793F-A222-4D7F-822D-D4AE1C994B7E}" type="pres">
      <dgm:prSet presAssocID="{33561B0A-BDDE-42B1-B4B1-DCFE1E877756}" presName="compNode" presStyleCnt="0"/>
      <dgm:spPr/>
    </dgm:pt>
    <dgm:pt modelId="{1EBAAC3E-A6FA-4BB7-9D28-8F697E6ED793}" type="pres">
      <dgm:prSet presAssocID="{33561B0A-BDDE-42B1-B4B1-DCFE1E877756}" presName="bgRect" presStyleLbl="bgShp" presStyleIdx="4" presStyleCnt="5"/>
      <dgm:spPr/>
    </dgm:pt>
    <dgm:pt modelId="{7CE26DF0-3196-42A4-8567-9D181B82CEB8}" type="pres">
      <dgm:prSet presAssocID="{33561B0A-BDDE-42B1-B4B1-DCFE1E87775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D7415CFE-E3BA-4261-9006-F2453D02B5FD}" type="pres">
      <dgm:prSet presAssocID="{33561B0A-BDDE-42B1-B4B1-DCFE1E877756}" presName="spaceRect" presStyleCnt="0"/>
      <dgm:spPr/>
    </dgm:pt>
    <dgm:pt modelId="{F2080F73-F706-4219-A2CD-6EF80BB38B0A}" type="pres">
      <dgm:prSet presAssocID="{33561B0A-BDDE-42B1-B4B1-DCFE1E87775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FF4693B-E9F3-4A4F-BE6B-8163DE851D2A}" type="presOf" srcId="{190F9AA5-40D9-46D8-89E6-718AD39083AA}" destId="{1652E90C-AF50-4A0C-9D34-05308E1FB0DF}" srcOrd="0" destOrd="0" presId="urn:microsoft.com/office/officeart/2018/2/layout/IconVerticalSolidList"/>
    <dgm:cxn modelId="{4129F347-E0D7-4CD6-A138-18FE598F3B04}" type="presOf" srcId="{33561B0A-BDDE-42B1-B4B1-DCFE1E877756}" destId="{F2080F73-F706-4219-A2CD-6EF80BB38B0A}" srcOrd="0" destOrd="0" presId="urn:microsoft.com/office/officeart/2018/2/layout/IconVerticalSolidList"/>
    <dgm:cxn modelId="{56C3A64E-E092-460E-87EA-7A8EAABDFBC7}" type="presOf" srcId="{E92AC67D-F473-48FD-8D38-FC4255B9FF19}" destId="{1E77921B-4311-46CB-9E74-741703BD8A3E}" srcOrd="0" destOrd="0" presId="urn:microsoft.com/office/officeart/2018/2/layout/IconVerticalSolidList"/>
    <dgm:cxn modelId="{6A7B7952-6300-4278-92A1-640C2757F983}" srcId="{DF94840D-0334-4A78-9E0C-3629C0739EA7}" destId="{B2D03FAD-769A-456D-B887-1D9BA1E226B7}" srcOrd="0" destOrd="0" parTransId="{C1D773D7-4F16-44C4-B10C-BB74024EB2C4}" sibTransId="{6416C0C1-DA43-4845-91E1-25AD26936C20}"/>
    <dgm:cxn modelId="{4326B574-22F3-4108-A98A-B8157E4D6ADD}" type="presOf" srcId="{DF94840D-0334-4A78-9E0C-3629C0739EA7}" destId="{15E43E0D-C2FD-49B9-9D9C-5C9E83A18498}" srcOrd="0" destOrd="0" presId="urn:microsoft.com/office/officeart/2018/2/layout/IconVerticalSolidList"/>
    <dgm:cxn modelId="{1F85249B-318C-4EEF-99F2-047C019910C3}" srcId="{DF94840D-0334-4A78-9E0C-3629C0739EA7}" destId="{190F9AA5-40D9-46D8-89E6-718AD39083AA}" srcOrd="3" destOrd="0" parTransId="{F69237D1-19BB-4A8E-A541-835A69D50391}" sibTransId="{10E552AE-0080-4729-A004-BA3ADCA3F670}"/>
    <dgm:cxn modelId="{0D8803B1-9DE8-4443-AEE6-EBF01C30BDF4}" type="presOf" srcId="{B2D03FAD-769A-456D-B887-1D9BA1E226B7}" destId="{28CC4FDA-CD4F-46C2-9833-F8C55C82488B}" srcOrd="0" destOrd="0" presId="urn:microsoft.com/office/officeart/2018/2/layout/IconVerticalSolidList"/>
    <dgm:cxn modelId="{D0F88EBC-5B11-4973-8413-1A1CC71D4874}" type="presOf" srcId="{5B227628-E9CF-494B-9C20-EFF1CB58EBF4}" destId="{AD50C37F-2F68-4932-B166-93D80479D24D}" srcOrd="0" destOrd="0" presId="urn:microsoft.com/office/officeart/2018/2/layout/IconVerticalSolidList"/>
    <dgm:cxn modelId="{A9CB01C0-9DFC-4A4C-B209-3796EFA4FEF4}" srcId="{DF94840D-0334-4A78-9E0C-3629C0739EA7}" destId="{5B227628-E9CF-494B-9C20-EFF1CB58EBF4}" srcOrd="1" destOrd="0" parTransId="{9309C5C7-C516-4E6B-916F-83F948DD385B}" sibTransId="{2BD4C103-871D-4BBB-A6EA-70DC4CCE2891}"/>
    <dgm:cxn modelId="{A48F48E7-74B4-41B2-A600-57E45B0DAD3C}" srcId="{DF94840D-0334-4A78-9E0C-3629C0739EA7}" destId="{E92AC67D-F473-48FD-8D38-FC4255B9FF19}" srcOrd="2" destOrd="0" parTransId="{0CC65CFA-029D-4669-BC6D-5E9F6F877F3E}" sibTransId="{361D7BE3-BDC8-4ECE-B972-822EB26A2E8F}"/>
    <dgm:cxn modelId="{C6C184FA-B917-43EF-8867-AAA818C5938F}" srcId="{DF94840D-0334-4A78-9E0C-3629C0739EA7}" destId="{33561B0A-BDDE-42B1-B4B1-DCFE1E877756}" srcOrd="4" destOrd="0" parTransId="{32A8D53F-F5F3-458A-9686-A36F13E3E18E}" sibTransId="{8A262506-8741-4652-A21D-17ACAFF07173}"/>
    <dgm:cxn modelId="{5DFA66D8-DAEA-49CA-A55C-22910D16169F}" type="presParOf" srcId="{15E43E0D-C2FD-49B9-9D9C-5C9E83A18498}" destId="{AA75A738-70E4-4D40-A714-8EA11FA751C0}" srcOrd="0" destOrd="0" presId="urn:microsoft.com/office/officeart/2018/2/layout/IconVerticalSolidList"/>
    <dgm:cxn modelId="{AE514571-9FBD-4605-A4D9-EC24B1355AAC}" type="presParOf" srcId="{AA75A738-70E4-4D40-A714-8EA11FA751C0}" destId="{98D842FA-894B-4706-AEFC-BAD2D1DA2EA7}" srcOrd="0" destOrd="0" presId="urn:microsoft.com/office/officeart/2018/2/layout/IconVerticalSolidList"/>
    <dgm:cxn modelId="{481D1440-2F01-489D-B4E1-741274A29861}" type="presParOf" srcId="{AA75A738-70E4-4D40-A714-8EA11FA751C0}" destId="{E6501D4C-CBF4-43F5-871E-4E2F141CEF8A}" srcOrd="1" destOrd="0" presId="urn:microsoft.com/office/officeart/2018/2/layout/IconVerticalSolidList"/>
    <dgm:cxn modelId="{E63999AA-5645-491F-BFCC-D3599B8E5670}" type="presParOf" srcId="{AA75A738-70E4-4D40-A714-8EA11FA751C0}" destId="{2550092C-A155-42F9-99AF-63A0501BD08A}" srcOrd="2" destOrd="0" presId="urn:microsoft.com/office/officeart/2018/2/layout/IconVerticalSolidList"/>
    <dgm:cxn modelId="{B7692ED4-5CCD-4641-9DD6-10232C1B7B98}" type="presParOf" srcId="{AA75A738-70E4-4D40-A714-8EA11FA751C0}" destId="{28CC4FDA-CD4F-46C2-9833-F8C55C82488B}" srcOrd="3" destOrd="0" presId="urn:microsoft.com/office/officeart/2018/2/layout/IconVerticalSolidList"/>
    <dgm:cxn modelId="{A1C20726-BCA4-483D-AE65-9C4CB1B435A2}" type="presParOf" srcId="{15E43E0D-C2FD-49B9-9D9C-5C9E83A18498}" destId="{20317744-C54A-4A77-90EF-008096DDF117}" srcOrd="1" destOrd="0" presId="urn:microsoft.com/office/officeart/2018/2/layout/IconVerticalSolidList"/>
    <dgm:cxn modelId="{00094CAA-8A79-47D6-AE26-1841823478DB}" type="presParOf" srcId="{15E43E0D-C2FD-49B9-9D9C-5C9E83A18498}" destId="{F119B5C3-0BA2-4D72-B584-17E6E994EF96}" srcOrd="2" destOrd="0" presId="urn:microsoft.com/office/officeart/2018/2/layout/IconVerticalSolidList"/>
    <dgm:cxn modelId="{8C3B08A4-F06E-426E-9764-A294B723F021}" type="presParOf" srcId="{F119B5C3-0BA2-4D72-B584-17E6E994EF96}" destId="{4EB3216A-EB6A-4670-A5A6-A12CB4AC7019}" srcOrd="0" destOrd="0" presId="urn:microsoft.com/office/officeart/2018/2/layout/IconVerticalSolidList"/>
    <dgm:cxn modelId="{271F0E31-23CA-4B9D-B435-9787D4E17456}" type="presParOf" srcId="{F119B5C3-0BA2-4D72-B584-17E6E994EF96}" destId="{D27881E3-7958-41DD-9977-DC865DD28EC2}" srcOrd="1" destOrd="0" presId="urn:microsoft.com/office/officeart/2018/2/layout/IconVerticalSolidList"/>
    <dgm:cxn modelId="{22F45CA8-52F5-4DAC-A440-BA93C018F6B6}" type="presParOf" srcId="{F119B5C3-0BA2-4D72-B584-17E6E994EF96}" destId="{DA0B2BBB-CBAD-40FF-8EE6-421B71FEB170}" srcOrd="2" destOrd="0" presId="urn:microsoft.com/office/officeart/2018/2/layout/IconVerticalSolidList"/>
    <dgm:cxn modelId="{65704976-3653-4F36-8E5C-3AA25395B6F4}" type="presParOf" srcId="{F119B5C3-0BA2-4D72-B584-17E6E994EF96}" destId="{AD50C37F-2F68-4932-B166-93D80479D24D}" srcOrd="3" destOrd="0" presId="urn:microsoft.com/office/officeart/2018/2/layout/IconVerticalSolidList"/>
    <dgm:cxn modelId="{FD254556-BC7E-41E0-BFFA-404124CA3D83}" type="presParOf" srcId="{15E43E0D-C2FD-49B9-9D9C-5C9E83A18498}" destId="{B0F5517F-FB25-4B40-8AAF-CC8E90E4006D}" srcOrd="3" destOrd="0" presId="urn:microsoft.com/office/officeart/2018/2/layout/IconVerticalSolidList"/>
    <dgm:cxn modelId="{A75A9AB2-A24A-434F-9A32-B9DB8AAB196F}" type="presParOf" srcId="{15E43E0D-C2FD-49B9-9D9C-5C9E83A18498}" destId="{A591DED5-5906-4F9A-8631-DCA80BBF4690}" srcOrd="4" destOrd="0" presId="urn:microsoft.com/office/officeart/2018/2/layout/IconVerticalSolidList"/>
    <dgm:cxn modelId="{D59CC81C-6996-4D93-9268-00B84AC8CA8A}" type="presParOf" srcId="{A591DED5-5906-4F9A-8631-DCA80BBF4690}" destId="{99B1D47D-AFC9-4D4B-B19F-423C76DFB657}" srcOrd="0" destOrd="0" presId="urn:microsoft.com/office/officeart/2018/2/layout/IconVerticalSolidList"/>
    <dgm:cxn modelId="{4A4E5B44-B6C9-4C31-9E2F-9F6156557BFF}" type="presParOf" srcId="{A591DED5-5906-4F9A-8631-DCA80BBF4690}" destId="{56B49C6E-4CB6-4D96-BE13-F4FFE3E9FCE8}" srcOrd="1" destOrd="0" presId="urn:microsoft.com/office/officeart/2018/2/layout/IconVerticalSolidList"/>
    <dgm:cxn modelId="{4C0B44E8-AD0E-4691-87E3-D992B8AC43B6}" type="presParOf" srcId="{A591DED5-5906-4F9A-8631-DCA80BBF4690}" destId="{7B02ABD1-49BB-49F0-9842-AC0FCE1993C0}" srcOrd="2" destOrd="0" presId="urn:microsoft.com/office/officeart/2018/2/layout/IconVerticalSolidList"/>
    <dgm:cxn modelId="{D3684DFF-F3CC-489E-9773-2585DA4E1F15}" type="presParOf" srcId="{A591DED5-5906-4F9A-8631-DCA80BBF4690}" destId="{1E77921B-4311-46CB-9E74-741703BD8A3E}" srcOrd="3" destOrd="0" presId="urn:microsoft.com/office/officeart/2018/2/layout/IconVerticalSolidList"/>
    <dgm:cxn modelId="{8FD76C91-8983-4ABC-B722-5D9D75B85634}" type="presParOf" srcId="{15E43E0D-C2FD-49B9-9D9C-5C9E83A18498}" destId="{E2207194-1023-4C04-9374-5DBF5270ED7E}" srcOrd="5" destOrd="0" presId="urn:microsoft.com/office/officeart/2018/2/layout/IconVerticalSolidList"/>
    <dgm:cxn modelId="{E84B4331-6C5D-47CC-AA4B-ECC8A2DDB87C}" type="presParOf" srcId="{15E43E0D-C2FD-49B9-9D9C-5C9E83A18498}" destId="{29735D3A-4825-4C2E-9B86-C31C9EA5F96D}" srcOrd="6" destOrd="0" presId="urn:microsoft.com/office/officeart/2018/2/layout/IconVerticalSolidList"/>
    <dgm:cxn modelId="{0CC31F79-D6DA-47D8-812A-1DC866CFF52C}" type="presParOf" srcId="{29735D3A-4825-4C2E-9B86-C31C9EA5F96D}" destId="{0B65CD4A-87E1-49D1-86B1-18B4AD6B78D0}" srcOrd="0" destOrd="0" presId="urn:microsoft.com/office/officeart/2018/2/layout/IconVerticalSolidList"/>
    <dgm:cxn modelId="{1E9A5C40-71F8-4272-BE12-8EA4834CC7D4}" type="presParOf" srcId="{29735D3A-4825-4C2E-9B86-C31C9EA5F96D}" destId="{34A85353-D59A-448C-A48C-46B228D795D9}" srcOrd="1" destOrd="0" presId="urn:microsoft.com/office/officeart/2018/2/layout/IconVerticalSolidList"/>
    <dgm:cxn modelId="{8379D129-7AA9-4DDC-9214-EBDCDC4CFA10}" type="presParOf" srcId="{29735D3A-4825-4C2E-9B86-C31C9EA5F96D}" destId="{F1B23DE6-8B4F-430F-B49C-133B842A219C}" srcOrd="2" destOrd="0" presId="urn:microsoft.com/office/officeart/2018/2/layout/IconVerticalSolidList"/>
    <dgm:cxn modelId="{9F20A544-8508-44BE-A795-E7D553BE1924}" type="presParOf" srcId="{29735D3A-4825-4C2E-9B86-C31C9EA5F96D}" destId="{1652E90C-AF50-4A0C-9D34-05308E1FB0DF}" srcOrd="3" destOrd="0" presId="urn:microsoft.com/office/officeart/2018/2/layout/IconVerticalSolidList"/>
    <dgm:cxn modelId="{CDFEB8B6-E3BA-4F4C-86AF-25EF7EAC8FF1}" type="presParOf" srcId="{15E43E0D-C2FD-49B9-9D9C-5C9E83A18498}" destId="{AF01C713-4A60-4DA4-98DE-86301B9EC195}" srcOrd="7" destOrd="0" presId="urn:microsoft.com/office/officeart/2018/2/layout/IconVerticalSolidList"/>
    <dgm:cxn modelId="{EC75CE8B-E9D2-4FEA-8FD3-FF2194D036DE}" type="presParOf" srcId="{15E43E0D-C2FD-49B9-9D9C-5C9E83A18498}" destId="{6888793F-A222-4D7F-822D-D4AE1C994B7E}" srcOrd="8" destOrd="0" presId="urn:microsoft.com/office/officeart/2018/2/layout/IconVerticalSolidList"/>
    <dgm:cxn modelId="{50C015BC-D6CD-499F-8B7C-C362876CC082}" type="presParOf" srcId="{6888793F-A222-4D7F-822D-D4AE1C994B7E}" destId="{1EBAAC3E-A6FA-4BB7-9D28-8F697E6ED793}" srcOrd="0" destOrd="0" presId="urn:microsoft.com/office/officeart/2018/2/layout/IconVerticalSolidList"/>
    <dgm:cxn modelId="{254A5E05-90A2-4973-84F8-89D7709B82F7}" type="presParOf" srcId="{6888793F-A222-4D7F-822D-D4AE1C994B7E}" destId="{7CE26DF0-3196-42A4-8567-9D181B82CEB8}" srcOrd="1" destOrd="0" presId="urn:microsoft.com/office/officeart/2018/2/layout/IconVerticalSolidList"/>
    <dgm:cxn modelId="{F374712D-D5EE-4FBE-8712-FBF7EA83B10F}" type="presParOf" srcId="{6888793F-A222-4D7F-822D-D4AE1C994B7E}" destId="{D7415CFE-E3BA-4261-9006-F2453D02B5FD}" srcOrd="2" destOrd="0" presId="urn:microsoft.com/office/officeart/2018/2/layout/IconVerticalSolidList"/>
    <dgm:cxn modelId="{0666EECC-88E3-4678-8946-878C75BE7358}" type="presParOf" srcId="{6888793F-A222-4D7F-822D-D4AE1C994B7E}" destId="{F2080F73-F706-4219-A2CD-6EF80BB38B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B46734-CF4F-4C19-8137-447653CF447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6942CA-3920-4073-A37C-33581B74900A}">
      <dgm:prSet/>
      <dgm:spPr/>
      <dgm:t>
        <a:bodyPr/>
        <a:lstStyle/>
        <a:p>
          <a:r>
            <a:rPr lang="cs-CZ"/>
            <a:t>Vybočení páteře s rotací obratlů</a:t>
          </a:r>
          <a:endParaRPr lang="en-US"/>
        </a:p>
      </dgm:t>
    </dgm:pt>
    <dgm:pt modelId="{3E8A4119-B555-4F70-92BC-A71D649A9728}" type="parTrans" cxnId="{D8FC8818-1611-4825-A8DF-AB139F349ECA}">
      <dgm:prSet/>
      <dgm:spPr/>
      <dgm:t>
        <a:bodyPr/>
        <a:lstStyle/>
        <a:p>
          <a:endParaRPr lang="en-US"/>
        </a:p>
      </dgm:t>
    </dgm:pt>
    <dgm:pt modelId="{55317442-85BD-421E-9EAE-6F80C6162F2D}" type="sibTrans" cxnId="{D8FC8818-1611-4825-A8DF-AB139F349ECA}">
      <dgm:prSet/>
      <dgm:spPr/>
      <dgm:t>
        <a:bodyPr/>
        <a:lstStyle/>
        <a:p>
          <a:endParaRPr lang="en-US"/>
        </a:p>
      </dgm:t>
    </dgm:pt>
    <dgm:pt modelId="{66F86881-F9D6-49E3-9FBF-AC1F2CAA9945}">
      <dgm:prSet/>
      <dgm:spPr/>
      <dgm:t>
        <a:bodyPr/>
        <a:lstStyle/>
        <a:p>
          <a:r>
            <a:rPr lang="cs-CZ"/>
            <a:t>Deformace hrudníku</a:t>
          </a:r>
          <a:endParaRPr lang="en-US"/>
        </a:p>
      </dgm:t>
    </dgm:pt>
    <dgm:pt modelId="{7CDDA5A2-3AC3-49E3-A890-D3ECB06F4686}" type="parTrans" cxnId="{C6817F2B-DE5B-4418-960D-77F838510BAC}">
      <dgm:prSet/>
      <dgm:spPr/>
      <dgm:t>
        <a:bodyPr/>
        <a:lstStyle/>
        <a:p>
          <a:endParaRPr lang="en-US"/>
        </a:p>
      </dgm:t>
    </dgm:pt>
    <dgm:pt modelId="{11B8EAFE-1613-4EBE-86DF-7776776F7057}" type="sibTrans" cxnId="{C6817F2B-DE5B-4418-960D-77F838510BAC}">
      <dgm:prSet/>
      <dgm:spPr/>
      <dgm:t>
        <a:bodyPr/>
        <a:lstStyle/>
        <a:p>
          <a:endParaRPr lang="en-US"/>
        </a:p>
      </dgm:t>
    </dgm:pt>
    <dgm:pt modelId="{4D685886-2DEC-4459-ADA1-A6D7EFE3807F}">
      <dgm:prSet/>
      <dgm:spPr/>
      <dgm:t>
        <a:bodyPr/>
        <a:lstStyle/>
        <a:p>
          <a:r>
            <a:rPr lang="cs-CZ"/>
            <a:t>Zvýrazněná lordóza</a:t>
          </a:r>
          <a:endParaRPr lang="en-US"/>
        </a:p>
      </dgm:t>
    </dgm:pt>
    <dgm:pt modelId="{B7C8F3C7-6F10-4C6C-A4C4-88B85958354E}" type="parTrans" cxnId="{984C0067-58E4-463D-B58C-10B014A29272}">
      <dgm:prSet/>
      <dgm:spPr/>
      <dgm:t>
        <a:bodyPr/>
        <a:lstStyle/>
        <a:p>
          <a:endParaRPr lang="en-US"/>
        </a:p>
      </dgm:t>
    </dgm:pt>
    <dgm:pt modelId="{6538D7D7-9A62-497E-9392-1EC022637A32}" type="sibTrans" cxnId="{984C0067-58E4-463D-B58C-10B014A29272}">
      <dgm:prSet/>
      <dgm:spPr/>
      <dgm:t>
        <a:bodyPr/>
        <a:lstStyle/>
        <a:p>
          <a:endParaRPr lang="en-US"/>
        </a:p>
      </dgm:t>
    </dgm:pt>
    <dgm:pt modelId="{74181D80-D038-4499-89F1-B23965AE3937}">
      <dgm:prSet/>
      <dgm:spPr/>
      <dgm:t>
        <a:bodyPr/>
        <a:lstStyle/>
        <a:p>
          <a:r>
            <a:rPr lang="cs-CZ"/>
            <a:t>Zvýrazněná kyfóza</a:t>
          </a:r>
          <a:endParaRPr lang="en-US"/>
        </a:p>
      </dgm:t>
    </dgm:pt>
    <dgm:pt modelId="{FF2DEDA5-5B25-4DA9-BC01-7A8FE403F3AC}" type="parTrans" cxnId="{CFF02C0E-DA1A-412E-80D4-93F7D5182FA7}">
      <dgm:prSet/>
      <dgm:spPr/>
      <dgm:t>
        <a:bodyPr/>
        <a:lstStyle/>
        <a:p>
          <a:endParaRPr lang="en-US"/>
        </a:p>
      </dgm:t>
    </dgm:pt>
    <dgm:pt modelId="{904AECF7-B976-419F-8906-BF9A8D32D72E}" type="sibTrans" cxnId="{CFF02C0E-DA1A-412E-80D4-93F7D5182FA7}">
      <dgm:prSet/>
      <dgm:spPr/>
      <dgm:t>
        <a:bodyPr/>
        <a:lstStyle/>
        <a:p>
          <a:endParaRPr lang="en-US"/>
        </a:p>
      </dgm:t>
    </dgm:pt>
    <dgm:pt modelId="{364C994B-2CA4-4570-B88D-9C738ECB820C}">
      <dgm:prSet/>
      <dgm:spPr/>
      <dgm:t>
        <a:bodyPr/>
        <a:lstStyle/>
        <a:p>
          <a:r>
            <a:rPr lang="cs-CZ"/>
            <a:t>Vybočující skolióza</a:t>
          </a:r>
          <a:endParaRPr lang="en-US"/>
        </a:p>
      </dgm:t>
    </dgm:pt>
    <dgm:pt modelId="{93DE8B8E-F35A-494A-8578-A187B52B4B86}" type="parTrans" cxnId="{8E27816D-1A4A-4E44-BA55-8C80CA80E1E0}">
      <dgm:prSet/>
      <dgm:spPr/>
      <dgm:t>
        <a:bodyPr/>
        <a:lstStyle/>
        <a:p>
          <a:endParaRPr lang="en-US"/>
        </a:p>
      </dgm:t>
    </dgm:pt>
    <dgm:pt modelId="{0833BF9E-DEDF-41B0-8920-69C34FC51EEC}" type="sibTrans" cxnId="{8E27816D-1A4A-4E44-BA55-8C80CA80E1E0}">
      <dgm:prSet/>
      <dgm:spPr/>
      <dgm:t>
        <a:bodyPr/>
        <a:lstStyle/>
        <a:p>
          <a:endParaRPr lang="en-US"/>
        </a:p>
      </dgm:t>
    </dgm:pt>
    <dgm:pt modelId="{BAD97B01-6F4F-C74D-9DAC-9D163CDD888F}" type="pres">
      <dgm:prSet presAssocID="{8CB46734-CF4F-4C19-8137-447653CF447A}" presName="vert0" presStyleCnt="0">
        <dgm:presLayoutVars>
          <dgm:dir/>
          <dgm:animOne val="branch"/>
          <dgm:animLvl val="lvl"/>
        </dgm:presLayoutVars>
      </dgm:prSet>
      <dgm:spPr/>
    </dgm:pt>
    <dgm:pt modelId="{18D9BFCB-7E81-6442-A03F-401E1D65595F}" type="pres">
      <dgm:prSet presAssocID="{1D6942CA-3920-4073-A37C-33581B74900A}" presName="thickLine" presStyleLbl="alignNode1" presStyleIdx="0" presStyleCnt="5"/>
      <dgm:spPr/>
    </dgm:pt>
    <dgm:pt modelId="{29C88969-9125-E147-9A76-EAA4BD27A605}" type="pres">
      <dgm:prSet presAssocID="{1D6942CA-3920-4073-A37C-33581B74900A}" presName="horz1" presStyleCnt="0"/>
      <dgm:spPr/>
    </dgm:pt>
    <dgm:pt modelId="{AD138B3D-FD0B-D749-9447-42AFC444B5D1}" type="pres">
      <dgm:prSet presAssocID="{1D6942CA-3920-4073-A37C-33581B74900A}" presName="tx1" presStyleLbl="revTx" presStyleIdx="0" presStyleCnt="5"/>
      <dgm:spPr/>
    </dgm:pt>
    <dgm:pt modelId="{DF39A26E-9AB0-3F41-BE6B-1B93D4571677}" type="pres">
      <dgm:prSet presAssocID="{1D6942CA-3920-4073-A37C-33581B74900A}" presName="vert1" presStyleCnt="0"/>
      <dgm:spPr/>
    </dgm:pt>
    <dgm:pt modelId="{D168C79B-D5ED-C84D-B027-2690502AF9D5}" type="pres">
      <dgm:prSet presAssocID="{66F86881-F9D6-49E3-9FBF-AC1F2CAA9945}" presName="thickLine" presStyleLbl="alignNode1" presStyleIdx="1" presStyleCnt="5"/>
      <dgm:spPr/>
    </dgm:pt>
    <dgm:pt modelId="{394F681F-21E5-E44D-A68E-C9BB0CDEC8C8}" type="pres">
      <dgm:prSet presAssocID="{66F86881-F9D6-49E3-9FBF-AC1F2CAA9945}" presName="horz1" presStyleCnt="0"/>
      <dgm:spPr/>
    </dgm:pt>
    <dgm:pt modelId="{2DA8089D-55DE-304F-9CEB-4176BA8EF3BC}" type="pres">
      <dgm:prSet presAssocID="{66F86881-F9D6-49E3-9FBF-AC1F2CAA9945}" presName="tx1" presStyleLbl="revTx" presStyleIdx="1" presStyleCnt="5"/>
      <dgm:spPr/>
    </dgm:pt>
    <dgm:pt modelId="{C7B28DD7-F6E8-1546-94D0-DACA93FEDF55}" type="pres">
      <dgm:prSet presAssocID="{66F86881-F9D6-49E3-9FBF-AC1F2CAA9945}" presName="vert1" presStyleCnt="0"/>
      <dgm:spPr/>
    </dgm:pt>
    <dgm:pt modelId="{E3B6DEA5-9B3B-4C40-9FA0-738E0727CE73}" type="pres">
      <dgm:prSet presAssocID="{4D685886-2DEC-4459-ADA1-A6D7EFE3807F}" presName="thickLine" presStyleLbl="alignNode1" presStyleIdx="2" presStyleCnt="5"/>
      <dgm:spPr/>
    </dgm:pt>
    <dgm:pt modelId="{3577F2A9-F09C-964E-910F-D466F0F3396A}" type="pres">
      <dgm:prSet presAssocID="{4D685886-2DEC-4459-ADA1-A6D7EFE3807F}" presName="horz1" presStyleCnt="0"/>
      <dgm:spPr/>
    </dgm:pt>
    <dgm:pt modelId="{EFDE182F-73E1-274C-A725-FE205149F1A1}" type="pres">
      <dgm:prSet presAssocID="{4D685886-2DEC-4459-ADA1-A6D7EFE3807F}" presName="tx1" presStyleLbl="revTx" presStyleIdx="2" presStyleCnt="5"/>
      <dgm:spPr/>
    </dgm:pt>
    <dgm:pt modelId="{29F5D04A-27CC-DE47-A16B-BE4985AF3D7B}" type="pres">
      <dgm:prSet presAssocID="{4D685886-2DEC-4459-ADA1-A6D7EFE3807F}" presName="vert1" presStyleCnt="0"/>
      <dgm:spPr/>
    </dgm:pt>
    <dgm:pt modelId="{57F378AD-2F0C-494F-8CAB-D791999A0402}" type="pres">
      <dgm:prSet presAssocID="{74181D80-D038-4499-89F1-B23965AE3937}" presName="thickLine" presStyleLbl="alignNode1" presStyleIdx="3" presStyleCnt="5"/>
      <dgm:spPr/>
    </dgm:pt>
    <dgm:pt modelId="{1426B94F-A0B9-9042-ADF5-052CF7477C29}" type="pres">
      <dgm:prSet presAssocID="{74181D80-D038-4499-89F1-B23965AE3937}" presName="horz1" presStyleCnt="0"/>
      <dgm:spPr/>
    </dgm:pt>
    <dgm:pt modelId="{1FAD1D63-0F85-ED44-A512-07140B9D4D18}" type="pres">
      <dgm:prSet presAssocID="{74181D80-D038-4499-89F1-B23965AE3937}" presName="tx1" presStyleLbl="revTx" presStyleIdx="3" presStyleCnt="5"/>
      <dgm:spPr/>
    </dgm:pt>
    <dgm:pt modelId="{74C86C62-897F-8540-B859-BF1B97F30421}" type="pres">
      <dgm:prSet presAssocID="{74181D80-D038-4499-89F1-B23965AE3937}" presName="vert1" presStyleCnt="0"/>
      <dgm:spPr/>
    </dgm:pt>
    <dgm:pt modelId="{BE369949-5BA3-724A-BBBA-7A8A7EB3BCD9}" type="pres">
      <dgm:prSet presAssocID="{364C994B-2CA4-4570-B88D-9C738ECB820C}" presName="thickLine" presStyleLbl="alignNode1" presStyleIdx="4" presStyleCnt="5"/>
      <dgm:spPr/>
    </dgm:pt>
    <dgm:pt modelId="{ADE0BB68-A802-1442-BDCF-D7868C307955}" type="pres">
      <dgm:prSet presAssocID="{364C994B-2CA4-4570-B88D-9C738ECB820C}" presName="horz1" presStyleCnt="0"/>
      <dgm:spPr/>
    </dgm:pt>
    <dgm:pt modelId="{D8EC2AC3-0D16-B646-8475-FA1BE7C0CFF6}" type="pres">
      <dgm:prSet presAssocID="{364C994B-2CA4-4570-B88D-9C738ECB820C}" presName="tx1" presStyleLbl="revTx" presStyleIdx="4" presStyleCnt="5"/>
      <dgm:spPr/>
    </dgm:pt>
    <dgm:pt modelId="{6AF934DB-D74E-A949-84CA-238C1B443E94}" type="pres">
      <dgm:prSet presAssocID="{364C994B-2CA4-4570-B88D-9C738ECB820C}" presName="vert1" presStyleCnt="0"/>
      <dgm:spPr/>
    </dgm:pt>
  </dgm:ptLst>
  <dgm:cxnLst>
    <dgm:cxn modelId="{CFF02C0E-DA1A-412E-80D4-93F7D5182FA7}" srcId="{8CB46734-CF4F-4C19-8137-447653CF447A}" destId="{74181D80-D038-4499-89F1-B23965AE3937}" srcOrd="3" destOrd="0" parTransId="{FF2DEDA5-5B25-4DA9-BC01-7A8FE403F3AC}" sibTransId="{904AECF7-B976-419F-8906-BF9A8D32D72E}"/>
    <dgm:cxn modelId="{D8FC8818-1611-4825-A8DF-AB139F349ECA}" srcId="{8CB46734-CF4F-4C19-8137-447653CF447A}" destId="{1D6942CA-3920-4073-A37C-33581B74900A}" srcOrd="0" destOrd="0" parTransId="{3E8A4119-B555-4F70-92BC-A71D649A9728}" sibTransId="{55317442-85BD-421E-9EAE-6F80C6162F2D}"/>
    <dgm:cxn modelId="{FF2B4523-78E2-1749-A56D-820C9DCAA346}" type="presOf" srcId="{66F86881-F9D6-49E3-9FBF-AC1F2CAA9945}" destId="{2DA8089D-55DE-304F-9CEB-4176BA8EF3BC}" srcOrd="0" destOrd="0" presId="urn:microsoft.com/office/officeart/2008/layout/LinedList"/>
    <dgm:cxn modelId="{C6817F2B-DE5B-4418-960D-77F838510BAC}" srcId="{8CB46734-CF4F-4C19-8137-447653CF447A}" destId="{66F86881-F9D6-49E3-9FBF-AC1F2CAA9945}" srcOrd="1" destOrd="0" parTransId="{7CDDA5A2-3AC3-49E3-A890-D3ECB06F4686}" sibTransId="{11B8EAFE-1613-4EBE-86DF-7776776F7057}"/>
    <dgm:cxn modelId="{EB202C43-582B-114A-9059-F428627997B6}" type="presOf" srcId="{8CB46734-CF4F-4C19-8137-447653CF447A}" destId="{BAD97B01-6F4F-C74D-9DAC-9D163CDD888F}" srcOrd="0" destOrd="0" presId="urn:microsoft.com/office/officeart/2008/layout/LinedList"/>
    <dgm:cxn modelId="{984C0067-58E4-463D-B58C-10B014A29272}" srcId="{8CB46734-CF4F-4C19-8137-447653CF447A}" destId="{4D685886-2DEC-4459-ADA1-A6D7EFE3807F}" srcOrd="2" destOrd="0" parTransId="{B7C8F3C7-6F10-4C6C-A4C4-88B85958354E}" sibTransId="{6538D7D7-9A62-497E-9392-1EC022637A32}"/>
    <dgm:cxn modelId="{8E27816D-1A4A-4E44-BA55-8C80CA80E1E0}" srcId="{8CB46734-CF4F-4C19-8137-447653CF447A}" destId="{364C994B-2CA4-4570-B88D-9C738ECB820C}" srcOrd="4" destOrd="0" parTransId="{93DE8B8E-F35A-494A-8578-A187B52B4B86}" sibTransId="{0833BF9E-DEDF-41B0-8920-69C34FC51EEC}"/>
    <dgm:cxn modelId="{CB9251A4-C58A-7144-93F7-D37BFB1C26B8}" type="presOf" srcId="{74181D80-D038-4499-89F1-B23965AE3937}" destId="{1FAD1D63-0F85-ED44-A512-07140B9D4D18}" srcOrd="0" destOrd="0" presId="urn:microsoft.com/office/officeart/2008/layout/LinedList"/>
    <dgm:cxn modelId="{9C7DFAA6-3660-BC43-8D3D-5A91D645D743}" type="presOf" srcId="{1D6942CA-3920-4073-A37C-33581B74900A}" destId="{AD138B3D-FD0B-D749-9447-42AFC444B5D1}" srcOrd="0" destOrd="0" presId="urn:microsoft.com/office/officeart/2008/layout/LinedList"/>
    <dgm:cxn modelId="{8E0F6EDC-6326-E444-99F9-6838D7F6FA4D}" type="presOf" srcId="{364C994B-2CA4-4570-B88D-9C738ECB820C}" destId="{D8EC2AC3-0D16-B646-8475-FA1BE7C0CFF6}" srcOrd="0" destOrd="0" presId="urn:microsoft.com/office/officeart/2008/layout/LinedList"/>
    <dgm:cxn modelId="{886CC1EF-9E2B-8B4D-95B7-82D9C920CF2D}" type="presOf" srcId="{4D685886-2DEC-4459-ADA1-A6D7EFE3807F}" destId="{EFDE182F-73E1-274C-A725-FE205149F1A1}" srcOrd="0" destOrd="0" presId="urn:microsoft.com/office/officeart/2008/layout/LinedList"/>
    <dgm:cxn modelId="{05631915-8531-534B-8368-08ED6F9E9D2A}" type="presParOf" srcId="{BAD97B01-6F4F-C74D-9DAC-9D163CDD888F}" destId="{18D9BFCB-7E81-6442-A03F-401E1D65595F}" srcOrd="0" destOrd="0" presId="urn:microsoft.com/office/officeart/2008/layout/LinedList"/>
    <dgm:cxn modelId="{1C7A7A5F-8094-4442-8F40-2E4AEE3DE6A2}" type="presParOf" srcId="{BAD97B01-6F4F-C74D-9DAC-9D163CDD888F}" destId="{29C88969-9125-E147-9A76-EAA4BD27A605}" srcOrd="1" destOrd="0" presId="urn:microsoft.com/office/officeart/2008/layout/LinedList"/>
    <dgm:cxn modelId="{2F2A0947-74A5-3B4C-A6E0-B8F421AD51B3}" type="presParOf" srcId="{29C88969-9125-E147-9A76-EAA4BD27A605}" destId="{AD138B3D-FD0B-D749-9447-42AFC444B5D1}" srcOrd="0" destOrd="0" presId="urn:microsoft.com/office/officeart/2008/layout/LinedList"/>
    <dgm:cxn modelId="{FA74D1BC-E07A-5446-B82B-97291F69B345}" type="presParOf" srcId="{29C88969-9125-E147-9A76-EAA4BD27A605}" destId="{DF39A26E-9AB0-3F41-BE6B-1B93D4571677}" srcOrd="1" destOrd="0" presId="urn:microsoft.com/office/officeart/2008/layout/LinedList"/>
    <dgm:cxn modelId="{43A2F635-7EB7-AF46-9AEF-FF0EAB9DE6F0}" type="presParOf" srcId="{BAD97B01-6F4F-C74D-9DAC-9D163CDD888F}" destId="{D168C79B-D5ED-C84D-B027-2690502AF9D5}" srcOrd="2" destOrd="0" presId="urn:microsoft.com/office/officeart/2008/layout/LinedList"/>
    <dgm:cxn modelId="{DF3E7C8F-D71F-554B-A731-A329FD09DB19}" type="presParOf" srcId="{BAD97B01-6F4F-C74D-9DAC-9D163CDD888F}" destId="{394F681F-21E5-E44D-A68E-C9BB0CDEC8C8}" srcOrd="3" destOrd="0" presId="urn:microsoft.com/office/officeart/2008/layout/LinedList"/>
    <dgm:cxn modelId="{61B05EAE-6BD5-8C4A-B91E-21D9BC73FB9A}" type="presParOf" srcId="{394F681F-21E5-E44D-A68E-C9BB0CDEC8C8}" destId="{2DA8089D-55DE-304F-9CEB-4176BA8EF3BC}" srcOrd="0" destOrd="0" presId="urn:microsoft.com/office/officeart/2008/layout/LinedList"/>
    <dgm:cxn modelId="{BF2EB4A9-B39A-B14D-BAE0-A537E19FBCD7}" type="presParOf" srcId="{394F681F-21E5-E44D-A68E-C9BB0CDEC8C8}" destId="{C7B28DD7-F6E8-1546-94D0-DACA93FEDF55}" srcOrd="1" destOrd="0" presId="urn:microsoft.com/office/officeart/2008/layout/LinedList"/>
    <dgm:cxn modelId="{7E32F9B8-8404-6A43-A303-49295237D6D0}" type="presParOf" srcId="{BAD97B01-6F4F-C74D-9DAC-9D163CDD888F}" destId="{E3B6DEA5-9B3B-4C40-9FA0-738E0727CE73}" srcOrd="4" destOrd="0" presId="urn:microsoft.com/office/officeart/2008/layout/LinedList"/>
    <dgm:cxn modelId="{5437DC0F-2E57-4C41-AA0C-5302D011D668}" type="presParOf" srcId="{BAD97B01-6F4F-C74D-9DAC-9D163CDD888F}" destId="{3577F2A9-F09C-964E-910F-D466F0F3396A}" srcOrd="5" destOrd="0" presId="urn:microsoft.com/office/officeart/2008/layout/LinedList"/>
    <dgm:cxn modelId="{D54EEE83-5637-AD4A-9FB6-7646CA236780}" type="presParOf" srcId="{3577F2A9-F09C-964E-910F-D466F0F3396A}" destId="{EFDE182F-73E1-274C-A725-FE205149F1A1}" srcOrd="0" destOrd="0" presId="urn:microsoft.com/office/officeart/2008/layout/LinedList"/>
    <dgm:cxn modelId="{0027873B-11BF-3841-8004-38503F16371B}" type="presParOf" srcId="{3577F2A9-F09C-964E-910F-D466F0F3396A}" destId="{29F5D04A-27CC-DE47-A16B-BE4985AF3D7B}" srcOrd="1" destOrd="0" presId="urn:microsoft.com/office/officeart/2008/layout/LinedList"/>
    <dgm:cxn modelId="{4894B794-3F6A-8D42-9CC9-6A2C4E55510C}" type="presParOf" srcId="{BAD97B01-6F4F-C74D-9DAC-9D163CDD888F}" destId="{57F378AD-2F0C-494F-8CAB-D791999A0402}" srcOrd="6" destOrd="0" presId="urn:microsoft.com/office/officeart/2008/layout/LinedList"/>
    <dgm:cxn modelId="{F1BA4974-9729-CD45-BF93-031949BC82F6}" type="presParOf" srcId="{BAD97B01-6F4F-C74D-9DAC-9D163CDD888F}" destId="{1426B94F-A0B9-9042-ADF5-052CF7477C29}" srcOrd="7" destOrd="0" presId="urn:microsoft.com/office/officeart/2008/layout/LinedList"/>
    <dgm:cxn modelId="{23475682-616F-CC4F-8F68-185599DA253F}" type="presParOf" srcId="{1426B94F-A0B9-9042-ADF5-052CF7477C29}" destId="{1FAD1D63-0F85-ED44-A512-07140B9D4D18}" srcOrd="0" destOrd="0" presId="urn:microsoft.com/office/officeart/2008/layout/LinedList"/>
    <dgm:cxn modelId="{E67BB914-83F3-C84C-98DA-94E014EB2DEF}" type="presParOf" srcId="{1426B94F-A0B9-9042-ADF5-052CF7477C29}" destId="{74C86C62-897F-8540-B859-BF1B97F30421}" srcOrd="1" destOrd="0" presId="urn:microsoft.com/office/officeart/2008/layout/LinedList"/>
    <dgm:cxn modelId="{0BDA5D18-F1E0-E747-B6F0-A592913C967E}" type="presParOf" srcId="{BAD97B01-6F4F-C74D-9DAC-9D163CDD888F}" destId="{BE369949-5BA3-724A-BBBA-7A8A7EB3BCD9}" srcOrd="8" destOrd="0" presId="urn:microsoft.com/office/officeart/2008/layout/LinedList"/>
    <dgm:cxn modelId="{5DB2B240-53DF-2346-A320-63414A804D86}" type="presParOf" srcId="{BAD97B01-6F4F-C74D-9DAC-9D163CDD888F}" destId="{ADE0BB68-A802-1442-BDCF-D7868C307955}" srcOrd="9" destOrd="0" presId="urn:microsoft.com/office/officeart/2008/layout/LinedList"/>
    <dgm:cxn modelId="{CD5F01B7-2EFD-924E-B4BA-C68512440F15}" type="presParOf" srcId="{ADE0BB68-A802-1442-BDCF-D7868C307955}" destId="{D8EC2AC3-0D16-B646-8475-FA1BE7C0CFF6}" srcOrd="0" destOrd="0" presId="urn:microsoft.com/office/officeart/2008/layout/LinedList"/>
    <dgm:cxn modelId="{074827E0-761B-4E4E-B5A7-B9AF055F87F2}" type="presParOf" srcId="{ADE0BB68-A802-1442-BDCF-D7868C307955}" destId="{6AF934DB-D74E-A949-84CA-238C1B443E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0E68B-CFD4-F84C-8A58-F9E6CA06A3E6}">
      <dsp:nvSpPr>
        <dsp:cNvPr id="0" name=""/>
        <dsp:cNvSpPr/>
      </dsp:nvSpPr>
      <dsp:spPr>
        <a:xfrm>
          <a:off x="0" y="356731"/>
          <a:ext cx="5803231" cy="2307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/>
            <a:t>Zánětlivá onemocnění</a:t>
          </a:r>
          <a:endParaRPr lang="en-US" sz="5800" kern="1200"/>
        </a:p>
      </dsp:txBody>
      <dsp:txXfrm>
        <a:off x="112630" y="469361"/>
        <a:ext cx="5577971" cy="2081980"/>
      </dsp:txXfrm>
    </dsp:sp>
    <dsp:sp modelId="{88DC1F4B-F7FD-BF4D-BAD9-FF097DA152E8}">
      <dsp:nvSpPr>
        <dsp:cNvPr id="0" name=""/>
        <dsp:cNvSpPr/>
      </dsp:nvSpPr>
      <dsp:spPr>
        <a:xfrm>
          <a:off x="0" y="2831011"/>
          <a:ext cx="5803231" cy="2307240"/>
        </a:xfrm>
        <a:prstGeom prst="roundRect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/>
            <a:t>Degenerativní onemocnění</a:t>
          </a:r>
          <a:endParaRPr lang="en-US" sz="5800" kern="1200"/>
        </a:p>
      </dsp:txBody>
      <dsp:txXfrm>
        <a:off x="112630" y="2943641"/>
        <a:ext cx="5577971" cy="20819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53CF1-230E-9647-90D6-534BE78D6612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1CBDE-5395-2D43-B11F-B2B9C7F22964}">
      <dsp:nvSpPr>
        <dsp:cNvPr id="0" name=""/>
        <dsp:cNvSpPr/>
      </dsp:nvSpPr>
      <dsp:spPr>
        <a:xfrm>
          <a:off x="0" y="0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/>
            <a:t>Deformace páteře</a:t>
          </a:r>
          <a:endParaRPr lang="en-US" sz="4800" kern="1200"/>
        </a:p>
      </dsp:txBody>
      <dsp:txXfrm>
        <a:off x="0" y="0"/>
        <a:ext cx="10515600" cy="1040209"/>
      </dsp:txXfrm>
    </dsp:sp>
    <dsp:sp modelId="{63AE6797-7668-1D43-9888-081FCA7EF7D4}">
      <dsp:nvSpPr>
        <dsp:cNvPr id="0" name=""/>
        <dsp:cNvSpPr/>
      </dsp:nvSpPr>
      <dsp:spPr>
        <a:xfrm>
          <a:off x="0" y="1040209"/>
          <a:ext cx="10515600" cy="0"/>
        </a:xfrm>
        <a:prstGeom prst="line">
          <a:avLst/>
        </a:prstGeom>
        <a:solidFill>
          <a:schemeClr val="accent2">
            <a:hueOff val="6694397"/>
            <a:satOff val="-210"/>
            <a:lumOff val="2353"/>
            <a:alphaOff val="0"/>
          </a:schemeClr>
        </a:solidFill>
        <a:ln w="12700" cap="flat" cmpd="sng" algn="ctr">
          <a:solidFill>
            <a:schemeClr val="accent2">
              <a:hueOff val="6694397"/>
              <a:satOff val="-210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16DD7-4125-8B44-8D58-51F6B2C2A3B7}">
      <dsp:nvSpPr>
        <dsp:cNvPr id="0" name=""/>
        <dsp:cNvSpPr/>
      </dsp:nvSpPr>
      <dsp:spPr>
        <a:xfrm>
          <a:off x="0" y="1040209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/>
            <a:t>Bolesti zad</a:t>
          </a:r>
          <a:endParaRPr lang="en-US" sz="4800" kern="1200"/>
        </a:p>
      </dsp:txBody>
      <dsp:txXfrm>
        <a:off x="0" y="1040209"/>
        <a:ext cx="10515600" cy="1040209"/>
      </dsp:txXfrm>
    </dsp:sp>
    <dsp:sp modelId="{BBD8C892-8572-7D41-B28E-1A2A367E4053}">
      <dsp:nvSpPr>
        <dsp:cNvPr id="0" name=""/>
        <dsp:cNvSpPr/>
      </dsp:nvSpPr>
      <dsp:spPr>
        <a:xfrm>
          <a:off x="0" y="2080418"/>
          <a:ext cx="10515600" cy="0"/>
        </a:xfrm>
        <a:prstGeom prst="line">
          <a:avLst/>
        </a:prstGeom>
        <a:solidFill>
          <a:schemeClr val="accent2">
            <a:hueOff val="13388795"/>
            <a:satOff val="-421"/>
            <a:lumOff val="4705"/>
            <a:alphaOff val="0"/>
          </a:schemeClr>
        </a:solidFill>
        <a:ln w="12700" cap="flat" cmpd="sng" algn="ctr">
          <a:solidFill>
            <a:schemeClr val="accent2">
              <a:hueOff val="13388795"/>
              <a:satOff val="-421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77D19-E4ED-FB4F-8E60-31C189DA2F3A}">
      <dsp:nvSpPr>
        <dsp:cNvPr id="0" name=""/>
        <dsp:cNvSpPr/>
      </dsp:nvSpPr>
      <dsp:spPr>
        <a:xfrm>
          <a:off x="0" y="2080418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/>
            <a:t>Dušnost</a:t>
          </a:r>
          <a:endParaRPr lang="en-US" sz="4800" kern="1200"/>
        </a:p>
      </dsp:txBody>
      <dsp:txXfrm>
        <a:off x="0" y="2080418"/>
        <a:ext cx="10515600" cy="1040209"/>
      </dsp:txXfrm>
    </dsp:sp>
    <dsp:sp modelId="{6C56C30A-CCAD-4B4E-A55B-3A078530105D}">
      <dsp:nvSpPr>
        <dsp:cNvPr id="0" name=""/>
        <dsp:cNvSpPr/>
      </dsp:nvSpPr>
      <dsp:spPr>
        <a:xfrm>
          <a:off x="0" y="3120627"/>
          <a:ext cx="10515600" cy="0"/>
        </a:xfrm>
        <a:prstGeom prst="line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accent2">
              <a:hueOff val="20083191"/>
              <a:satOff val="-631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0DFD3-3A1E-FC45-8662-2AB2FC1550CB}">
      <dsp:nvSpPr>
        <dsp:cNvPr id="0" name=""/>
        <dsp:cNvSpPr/>
      </dsp:nvSpPr>
      <dsp:spPr>
        <a:xfrm>
          <a:off x="0" y="3120627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/>
            <a:t>Poruchy srdečního rytmu</a:t>
          </a:r>
          <a:endParaRPr lang="en-US" sz="4800" kern="1200"/>
        </a:p>
      </dsp:txBody>
      <dsp:txXfrm>
        <a:off x="0" y="3120627"/>
        <a:ext cx="10515600" cy="10402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EE1AE-9310-9149-BC9F-02094C5686C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D19F7-F21B-3441-B9D1-D8E432EDA0A1}">
      <dsp:nvSpPr>
        <dsp:cNvPr id="0" name=""/>
        <dsp:cNvSpPr/>
      </dsp:nvSpPr>
      <dsp:spPr>
        <a:xfrm>
          <a:off x="0" y="0"/>
          <a:ext cx="10515600" cy="208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Fyzikální vyšetření</a:t>
          </a:r>
          <a:endParaRPr lang="en-US" sz="6500" kern="1200"/>
        </a:p>
      </dsp:txBody>
      <dsp:txXfrm>
        <a:off x="0" y="0"/>
        <a:ext cx="10515600" cy="2080418"/>
      </dsp:txXfrm>
    </dsp:sp>
    <dsp:sp modelId="{8383D011-2A15-7340-A9D8-CD9029A1C3B9}">
      <dsp:nvSpPr>
        <dsp:cNvPr id="0" name=""/>
        <dsp:cNvSpPr/>
      </dsp:nvSpPr>
      <dsp:spPr>
        <a:xfrm>
          <a:off x="0" y="2080418"/>
          <a:ext cx="10515600" cy="0"/>
        </a:xfrm>
        <a:prstGeom prst="line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accent2">
              <a:hueOff val="20083191"/>
              <a:satOff val="-631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9A7AC-D461-224F-82C6-91A23ED3E4D1}">
      <dsp:nvSpPr>
        <dsp:cNvPr id="0" name=""/>
        <dsp:cNvSpPr/>
      </dsp:nvSpPr>
      <dsp:spPr>
        <a:xfrm>
          <a:off x="0" y="2080418"/>
          <a:ext cx="10515600" cy="208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Rtg</a:t>
          </a:r>
          <a:endParaRPr lang="en-US" sz="6500" kern="1200"/>
        </a:p>
      </dsp:txBody>
      <dsp:txXfrm>
        <a:off x="0" y="2080418"/>
        <a:ext cx="10515600" cy="20804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F8E39-E7A2-464C-ABF3-3EC1C6CB5D64}">
      <dsp:nvSpPr>
        <dsp:cNvPr id="0" name=""/>
        <dsp:cNvSpPr/>
      </dsp:nvSpPr>
      <dsp:spPr>
        <a:xfrm>
          <a:off x="0" y="20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4EE64-083D-AD4B-ABC2-95CF432F7AC1}">
      <dsp:nvSpPr>
        <dsp:cNvPr id="0" name=""/>
        <dsp:cNvSpPr/>
      </dsp:nvSpPr>
      <dsp:spPr>
        <a:xfrm>
          <a:off x="0" y="2031"/>
          <a:ext cx="10515600" cy="138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/>
            <a:t>Rehabilitace</a:t>
          </a:r>
          <a:endParaRPr lang="en-US" sz="6400" kern="1200"/>
        </a:p>
      </dsp:txBody>
      <dsp:txXfrm>
        <a:off x="0" y="2031"/>
        <a:ext cx="10515600" cy="1385591"/>
      </dsp:txXfrm>
    </dsp:sp>
    <dsp:sp modelId="{F21C871A-93EA-344D-B6FB-41EB651A5F71}">
      <dsp:nvSpPr>
        <dsp:cNvPr id="0" name=""/>
        <dsp:cNvSpPr/>
      </dsp:nvSpPr>
      <dsp:spPr>
        <a:xfrm>
          <a:off x="0" y="1387622"/>
          <a:ext cx="10515600" cy="0"/>
        </a:xfrm>
        <a:prstGeom prst="line">
          <a:avLst/>
        </a:prstGeom>
        <a:solidFill>
          <a:schemeClr val="accent2">
            <a:hueOff val="10041595"/>
            <a:satOff val="-315"/>
            <a:lumOff val="3529"/>
            <a:alphaOff val="0"/>
          </a:schemeClr>
        </a:solidFill>
        <a:ln w="12700" cap="flat" cmpd="sng" algn="ctr">
          <a:solidFill>
            <a:schemeClr val="accent2">
              <a:hueOff val="10041595"/>
              <a:satOff val="-315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B8EE7-CD23-4D44-A793-18333CF557D2}">
      <dsp:nvSpPr>
        <dsp:cNvPr id="0" name=""/>
        <dsp:cNvSpPr/>
      </dsp:nvSpPr>
      <dsp:spPr>
        <a:xfrm>
          <a:off x="0" y="1387622"/>
          <a:ext cx="10515600" cy="138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/>
            <a:t>Korzet</a:t>
          </a:r>
          <a:endParaRPr lang="en-US" sz="6400" kern="1200"/>
        </a:p>
      </dsp:txBody>
      <dsp:txXfrm>
        <a:off x="0" y="1387622"/>
        <a:ext cx="10515600" cy="1385591"/>
      </dsp:txXfrm>
    </dsp:sp>
    <dsp:sp modelId="{403AF227-3C4D-2043-9750-B13EF849E091}">
      <dsp:nvSpPr>
        <dsp:cNvPr id="0" name=""/>
        <dsp:cNvSpPr/>
      </dsp:nvSpPr>
      <dsp:spPr>
        <a:xfrm>
          <a:off x="0" y="2773214"/>
          <a:ext cx="10515600" cy="0"/>
        </a:xfrm>
        <a:prstGeom prst="line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accent2">
              <a:hueOff val="20083191"/>
              <a:satOff val="-631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B0B4A-5F01-AC41-A3F3-A99AE1964153}">
      <dsp:nvSpPr>
        <dsp:cNvPr id="0" name=""/>
        <dsp:cNvSpPr/>
      </dsp:nvSpPr>
      <dsp:spPr>
        <a:xfrm>
          <a:off x="0" y="2773214"/>
          <a:ext cx="10515600" cy="138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 dirty="0"/>
            <a:t>Operace </a:t>
          </a:r>
          <a:endParaRPr lang="en-US" sz="6400" kern="1200" dirty="0"/>
        </a:p>
      </dsp:txBody>
      <dsp:txXfrm>
        <a:off x="0" y="2773214"/>
        <a:ext cx="10515600" cy="13855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1856A-75EB-472B-89D8-66A8F8F106D6}">
      <dsp:nvSpPr>
        <dsp:cNvPr id="0" name=""/>
        <dsp:cNvSpPr/>
      </dsp:nvSpPr>
      <dsp:spPr>
        <a:xfrm>
          <a:off x="212335" y="390832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3D702-969E-443E-B9E3-55BB56EC2B92}">
      <dsp:nvSpPr>
        <dsp:cNvPr id="0" name=""/>
        <dsp:cNvSpPr/>
      </dsp:nvSpPr>
      <dsp:spPr>
        <a:xfrm>
          <a:off x="492877" y="671374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F4D3B-CF02-484D-A8F0-88B5A2D45F00}">
      <dsp:nvSpPr>
        <dsp:cNvPr id="0" name=""/>
        <dsp:cNvSpPr/>
      </dsp:nvSpPr>
      <dsp:spPr>
        <a:xfrm>
          <a:off x="1834517" y="3908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Klínovitá deformace obratlových těl</a:t>
          </a:r>
          <a:endParaRPr lang="en-US" sz="2100" kern="1200"/>
        </a:p>
      </dsp:txBody>
      <dsp:txXfrm>
        <a:off x="1834517" y="390832"/>
        <a:ext cx="3148942" cy="1335915"/>
      </dsp:txXfrm>
    </dsp:sp>
    <dsp:sp modelId="{149EC80A-09E5-43F5-B895-9339C3E91B85}">
      <dsp:nvSpPr>
        <dsp:cNvPr id="0" name=""/>
        <dsp:cNvSpPr/>
      </dsp:nvSpPr>
      <dsp:spPr>
        <a:xfrm>
          <a:off x="5532139" y="390832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31328-6A29-47B5-9749-F39AA7D5FE70}">
      <dsp:nvSpPr>
        <dsp:cNvPr id="0" name=""/>
        <dsp:cNvSpPr/>
      </dsp:nvSpPr>
      <dsp:spPr>
        <a:xfrm>
          <a:off x="5812681" y="671374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586A0-1D57-4BF7-86EB-AD1B38148812}">
      <dsp:nvSpPr>
        <dsp:cNvPr id="0" name=""/>
        <dsp:cNvSpPr/>
      </dsp:nvSpPr>
      <dsp:spPr>
        <a:xfrm>
          <a:off x="7154322" y="3908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Měknutí kostní hmoty těla obratlů</a:t>
          </a:r>
          <a:endParaRPr lang="en-US" sz="2100" kern="1200"/>
        </a:p>
      </dsp:txBody>
      <dsp:txXfrm>
        <a:off x="7154322" y="390832"/>
        <a:ext cx="3148942" cy="1335915"/>
      </dsp:txXfrm>
    </dsp:sp>
    <dsp:sp modelId="{65515FA8-C807-433D-ADA2-1028B0C332E8}">
      <dsp:nvSpPr>
        <dsp:cNvPr id="0" name=""/>
        <dsp:cNvSpPr/>
      </dsp:nvSpPr>
      <dsp:spPr>
        <a:xfrm>
          <a:off x="212335" y="2434089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B071A-F512-4534-AC4A-36855776C8B2}">
      <dsp:nvSpPr>
        <dsp:cNvPr id="0" name=""/>
        <dsp:cNvSpPr/>
      </dsp:nvSpPr>
      <dsp:spPr>
        <a:xfrm>
          <a:off x="492877" y="2714631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D662E-9916-454A-AE39-B35785C702C1}">
      <dsp:nvSpPr>
        <dsp:cNvPr id="0" name=""/>
        <dsp:cNvSpPr/>
      </dsp:nvSpPr>
      <dsp:spPr>
        <a:xfrm>
          <a:off x="1834517" y="243408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Typický vizus – kovbojské držení</a:t>
          </a:r>
          <a:endParaRPr lang="en-US" sz="2100" kern="1200"/>
        </a:p>
      </dsp:txBody>
      <dsp:txXfrm>
        <a:off x="1834517" y="2434089"/>
        <a:ext cx="3148942" cy="1335915"/>
      </dsp:txXfrm>
    </dsp:sp>
    <dsp:sp modelId="{D1899B12-1E9C-4D27-B133-5FF6DAC1437B}">
      <dsp:nvSpPr>
        <dsp:cNvPr id="0" name=""/>
        <dsp:cNvSpPr/>
      </dsp:nvSpPr>
      <dsp:spPr>
        <a:xfrm>
          <a:off x="5532139" y="2434089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1CC44-DCF8-4989-84B7-0E40F668CAF0}">
      <dsp:nvSpPr>
        <dsp:cNvPr id="0" name=""/>
        <dsp:cNvSpPr/>
      </dsp:nvSpPr>
      <dsp:spPr>
        <a:xfrm>
          <a:off x="5812681" y="2714631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C1733-3494-46D7-A2FC-D0A917A031A8}">
      <dsp:nvSpPr>
        <dsp:cNvPr id="0" name=""/>
        <dsp:cNvSpPr/>
      </dsp:nvSpPr>
      <dsp:spPr>
        <a:xfrm>
          <a:off x="7154322" y="243408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Příčina = pravděpodobně hormonální nerovnováha v pubertě</a:t>
          </a:r>
          <a:endParaRPr lang="en-US" sz="2100" kern="1200"/>
        </a:p>
      </dsp:txBody>
      <dsp:txXfrm>
        <a:off x="7154322" y="2434089"/>
        <a:ext cx="3148942" cy="13359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0FE3-3B23-044D-B9FA-921622C04E09}">
      <dsp:nvSpPr>
        <dsp:cNvPr id="0" name=""/>
        <dsp:cNvSpPr/>
      </dsp:nvSpPr>
      <dsp:spPr>
        <a:xfrm>
          <a:off x="139660" y="1174"/>
          <a:ext cx="3198837" cy="19193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Onemocnění meziobratlových kloubů a obratlových těl</a:t>
          </a:r>
          <a:endParaRPr lang="en-US" sz="2900" kern="1200"/>
        </a:p>
      </dsp:txBody>
      <dsp:txXfrm>
        <a:off x="139660" y="1174"/>
        <a:ext cx="3198837" cy="1919302"/>
      </dsp:txXfrm>
    </dsp:sp>
    <dsp:sp modelId="{4FA7B064-758A-9648-A413-20036FDF28B3}">
      <dsp:nvSpPr>
        <dsp:cNvPr id="0" name=""/>
        <dsp:cNvSpPr/>
      </dsp:nvSpPr>
      <dsp:spPr>
        <a:xfrm>
          <a:off x="3658381" y="1174"/>
          <a:ext cx="3198837" cy="1919302"/>
        </a:xfrm>
        <a:prstGeom prst="rect">
          <a:avLst/>
        </a:prstGeom>
        <a:solidFill>
          <a:schemeClr val="accent5">
            <a:hueOff val="-297962"/>
            <a:satOff val="-1651"/>
            <a:lumOff val="-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Tvorba výrůstků</a:t>
          </a:r>
          <a:endParaRPr lang="en-US" sz="2900" kern="1200"/>
        </a:p>
      </dsp:txBody>
      <dsp:txXfrm>
        <a:off x="3658381" y="1174"/>
        <a:ext cx="3198837" cy="1919302"/>
      </dsp:txXfrm>
    </dsp:sp>
    <dsp:sp modelId="{7E29C0D2-1A08-BA45-9E18-1219305B8311}">
      <dsp:nvSpPr>
        <dsp:cNvPr id="0" name=""/>
        <dsp:cNvSpPr/>
      </dsp:nvSpPr>
      <dsp:spPr>
        <a:xfrm>
          <a:off x="7177102" y="1174"/>
          <a:ext cx="3198837" cy="1919302"/>
        </a:xfrm>
        <a:prstGeom prst="rect">
          <a:avLst/>
        </a:prstGeom>
        <a:solidFill>
          <a:schemeClr val="accent5">
            <a:hueOff val="-595923"/>
            <a:satOff val="-3301"/>
            <a:lumOff val="-1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Idiopatické onemocnění</a:t>
          </a:r>
          <a:endParaRPr lang="en-US" sz="2900" kern="1200"/>
        </a:p>
      </dsp:txBody>
      <dsp:txXfrm>
        <a:off x="7177102" y="1174"/>
        <a:ext cx="3198837" cy="1919302"/>
      </dsp:txXfrm>
    </dsp:sp>
    <dsp:sp modelId="{2C5F754F-AEDF-3149-BE55-521F5050922D}">
      <dsp:nvSpPr>
        <dsp:cNvPr id="0" name=""/>
        <dsp:cNvSpPr/>
      </dsp:nvSpPr>
      <dsp:spPr>
        <a:xfrm>
          <a:off x="139660" y="2240360"/>
          <a:ext cx="3198837" cy="1919302"/>
        </a:xfrm>
        <a:prstGeom prst="rect">
          <a:avLst/>
        </a:prstGeom>
        <a:solidFill>
          <a:schemeClr val="accent5">
            <a:hueOff val="-893885"/>
            <a:satOff val="-4952"/>
            <a:lumOff val="-2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Přetížení páteře</a:t>
          </a:r>
          <a:endParaRPr lang="en-US" sz="2900" kern="1200"/>
        </a:p>
      </dsp:txBody>
      <dsp:txXfrm>
        <a:off x="139660" y="2240360"/>
        <a:ext cx="3198837" cy="1919302"/>
      </dsp:txXfrm>
    </dsp:sp>
    <dsp:sp modelId="{1D33E641-F6E1-2048-B22A-556298C5FF89}">
      <dsp:nvSpPr>
        <dsp:cNvPr id="0" name=""/>
        <dsp:cNvSpPr/>
      </dsp:nvSpPr>
      <dsp:spPr>
        <a:xfrm>
          <a:off x="3658381" y="2240360"/>
          <a:ext cx="3198837" cy="1919302"/>
        </a:xfrm>
        <a:prstGeom prst="rect">
          <a:avLst/>
        </a:prstGeom>
        <a:solidFill>
          <a:schemeClr val="accent5">
            <a:hueOff val="-1191847"/>
            <a:satOff val="-6602"/>
            <a:lumOff val="-3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Úraz</a:t>
          </a:r>
          <a:endParaRPr lang="en-US" sz="2900" kern="1200"/>
        </a:p>
      </dsp:txBody>
      <dsp:txXfrm>
        <a:off x="3658381" y="2240360"/>
        <a:ext cx="3198837" cy="1919302"/>
      </dsp:txXfrm>
    </dsp:sp>
    <dsp:sp modelId="{93A7FAB2-FBF5-5A47-A2C9-93590AE7AE77}">
      <dsp:nvSpPr>
        <dsp:cNvPr id="0" name=""/>
        <dsp:cNvSpPr/>
      </dsp:nvSpPr>
      <dsp:spPr>
        <a:xfrm>
          <a:off x="7177102" y="2240360"/>
          <a:ext cx="3198837" cy="1919302"/>
        </a:xfrm>
        <a:prstGeom prst="rect">
          <a:avLst/>
        </a:prstGeom>
        <a:solidFill>
          <a:schemeClr val="accent5">
            <a:hueOff val="-1489808"/>
            <a:satOff val="-8253"/>
            <a:lumOff val="-4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Etylismus, kouření</a:t>
          </a:r>
          <a:endParaRPr lang="en-US" sz="2900" kern="1200"/>
        </a:p>
      </dsp:txBody>
      <dsp:txXfrm>
        <a:off x="7177102" y="2240360"/>
        <a:ext cx="3198837" cy="19193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6EE59-42F0-1D48-92F1-E1A03B2DDDC5}">
      <dsp:nvSpPr>
        <dsp:cNvPr id="0" name=""/>
        <dsp:cNvSpPr/>
      </dsp:nvSpPr>
      <dsp:spPr>
        <a:xfrm>
          <a:off x="1283" y="912303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Námahové bolesti</a:t>
          </a:r>
          <a:endParaRPr lang="en-US" sz="6100" kern="1200"/>
        </a:p>
      </dsp:txBody>
      <dsp:txXfrm>
        <a:off x="69709" y="980729"/>
        <a:ext cx="4535606" cy="2199377"/>
      </dsp:txXfrm>
    </dsp:sp>
    <dsp:sp modelId="{11996F37-F19D-6A4C-AE35-D8901C1C3BCD}">
      <dsp:nvSpPr>
        <dsp:cNvPr id="0" name=""/>
        <dsp:cNvSpPr/>
      </dsp:nvSpPr>
      <dsp:spPr>
        <a:xfrm>
          <a:off x="5841857" y="912303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-1489808"/>
            <a:satOff val="-8253"/>
            <a:lumOff val="-4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Kořenové bolesti</a:t>
          </a:r>
          <a:endParaRPr lang="en-US" sz="6100" kern="1200"/>
        </a:p>
      </dsp:txBody>
      <dsp:txXfrm>
        <a:off x="5910283" y="980729"/>
        <a:ext cx="4535606" cy="21993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8C276-30DC-9342-9B05-18658B129FF4}">
      <dsp:nvSpPr>
        <dsp:cNvPr id="0" name=""/>
        <dsp:cNvSpPr/>
      </dsp:nvSpPr>
      <dsp:spPr>
        <a:xfrm>
          <a:off x="0" y="20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B388-099A-BE4E-9892-9168CA4185DF}">
      <dsp:nvSpPr>
        <dsp:cNvPr id="0" name=""/>
        <dsp:cNvSpPr/>
      </dsp:nvSpPr>
      <dsp:spPr>
        <a:xfrm>
          <a:off x="0" y="2031"/>
          <a:ext cx="10515600" cy="138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Postižení meziobratlových plotének</a:t>
          </a:r>
          <a:endParaRPr lang="en-US" sz="3800" kern="1200"/>
        </a:p>
      </dsp:txBody>
      <dsp:txXfrm>
        <a:off x="0" y="2031"/>
        <a:ext cx="10515600" cy="1385591"/>
      </dsp:txXfrm>
    </dsp:sp>
    <dsp:sp modelId="{DC26010E-C7DA-2347-8CF2-2095D06A5C3B}">
      <dsp:nvSpPr>
        <dsp:cNvPr id="0" name=""/>
        <dsp:cNvSpPr/>
      </dsp:nvSpPr>
      <dsp:spPr>
        <a:xfrm>
          <a:off x="0" y="1387622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E2467-1F93-A54E-B775-77CE81C59B76}">
      <dsp:nvSpPr>
        <dsp:cNvPr id="0" name=""/>
        <dsp:cNvSpPr/>
      </dsp:nvSpPr>
      <dsp:spPr>
        <a:xfrm>
          <a:off x="0" y="1387622"/>
          <a:ext cx="10515600" cy="138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Gravitace působící na vpřímené tělo člověka</a:t>
          </a:r>
          <a:endParaRPr lang="en-US" sz="3800" kern="1200"/>
        </a:p>
      </dsp:txBody>
      <dsp:txXfrm>
        <a:off x="0" y="1387622"/>
        <a:ext cx="10515600" cy="1385591"/>
      </dsp:txXfrm>
    </dsp:sp>
    <dsp:sp modelId="{E3474E18-6C70-F244-8858-59B44171B638}">
      <dsp:nvSpPr>
        <dsp:cNvPr id="0" name=""/>
        <dsp:cNvSpPr/>
      </dsp:nvSpPr>
      <dsp:spPr>
        <a:xfrm>
          <a:off x="0" y="2773214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E3CCA-93B2-BF4F-B36F-AA3EFC293ADE}">
      <dsp:nvSpPr>
        <dsp:cNvPr id="0" name=""/>
        <dsp:cNvSpPr/>
      </dsp:nvSpPr>
      <dsp:spPr>
        <a:xfrm>
          <a:off x="0" y="2773214"/>
          <a:ext cx="10515600" cy="138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Tlak </a:t>
          </a:r>
          <a:endParaRPr lang="en-US" sz="3800" kern="1200"/>
        </a:p>
      </dsp:txBody>
      <dsp:txXfrm>
        <a:off x="0" y="2773214"/>
        <a:ext cx="10515600" cy="13855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BBC97-248C-3A49-881E-632B0939B3F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5B2E7-E8F7-8F4B-902C-029AEBC88B97}">
      <dsp:nvSpPr>
        <dsp:cNvPr id="0" name=""/>
        <dsp:cNvSpPr/>
      </dsp:nvSpPr>
      <dsp:spPr>
        <a:xfrm>
          <a:off x="0" y="0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Bezpříznakové</a:t>
          </a:r>
          <a:endParaRPr lang="en-US" sz="3400" kern="1200"/>
        </a:p>
      </dsp:txBody>
      <dsp:txXfrm>
        <a:off x="0" y="0"/>
        <a:ext cx="10515600" cy="1040209"/>
      </dsp:txXfrm>
    </dsp:sp>
    <dsp:sp modelId="{29D39C22-71B6-1D4D-9284-9963ABA87C42}">
      <dsp:nvSpPr>
        <dsp:cNvPr id="0" name=""/>
        <dsp:cNvSpPr/>
      </dsp:nvSpPr>
      <dsp:spPr>
        <a:xfrm>
          <a:off x="0" y="104020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6FC5C-CE53-B746-BDC2-D03A24D7F989}">
      <dsp:nvSpPr>
        <dsp:cNvPr id="0" name=""/>
        <dsp:cNvSpPr/>
      </dsp:nvSpPr>
      <dsp:spPr>
        <a:xfrm>
          <a:off x="0" y="1040209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Námahové bolesti zad vystřelující do HK nebo DK</a:t>
          </a:r>
          <a:endParaRPr lang="en-US" sz="3400" kern="1200"/>
        </a:p>
      </dsp:txBody>
      <dsp:txXfrm>
        <a:off x="0" y="1040209"/>
        <a:ext cx="10515600" cy="1040209"/>
      </dsp:txXfrm>
    </dsp:sp>
    <dsp:sp modelId="{8CAFDAB6-8D9E-184A-8380-7BF161905F35}">
      <dsp:nvSpPr>
        <dsp:cNvPr id="0" name=""/>
        <dsp:cNvSpPr/>
      </dsp:nvSpPr>
      <dsp:spPr>
        <a:xfrm>
          <a:off x="0" y="2080418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8640D-4C6D-1A42-AA47-FFEF2361AD27}">
      <dsp:nvSpPr>
        <dsp:cNvPr id="0" name=""/>
        <dsp:cNvSpPr/>
      </dsp:nvSpPr>
      <dsp:spPr>
        <a:xfrm>
          <a:off x="0" y="2080418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Proturze</a:t>
          </a:r>
          <a:endParaRPr lang="en-US" sz="3400" kern="1200"/>
        </a:p>
      </dsp:txBody>
      <dsp:txXfrm>
        <a:off x="0" y="2080418"/>
        <a:ext cx="10515600" cy="1040209"/>
      </dsp:txXfrm>
    </dsp:sp>
    <dsp:sp modelId="{03F09EDD-4295-1D4F-9687-1CFB9F9F1B4B}">
      <dsp:nvSpPr>
        <dsp:cNvPr id="0" name=""/>
        <dsp:cNvSpPr/>
      </dsp:nvSpPr>
      <dsp:spPr>
        <a:xfrm>
          <a:off x="0" y="3120627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BA590-4273-BF4C-B615-84015FDE9FEB}">
      <dsp:nvSpPr>
        <dsp:cNvPr id="0" name=""/>
        <dsp:cNvSpPr/>
      </dsp:nvSpPr>
      <dsp:spPr>
        <a:xfrm>
          <a:off x="0" y="3120627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Prolaps</a:t>
          </a:r>
          <a:endParaRPr lang="en-US" sz="3400" kern="1200"/>
        </a:p>
      </dsp:txBody>
      <dsp:txXfrm>
        <a:off x="0" y="3120627"/>
        <a:ext cx="10515600" cy="10402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7F87A-2B0E-E744-A8AE-97C52455838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077B8-2DCC-A44D-BB9A-39CB72D093D3}">
      <dsp:nvSpPr>
        <dsp:cNvPr id="0" name=""/>
        <dsp:cNvSpPr/>
      </dsp:nvSpPr>
      <dsp:spPr>
        <a:xfrm>
          <a:off x="0" y="0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Lumbalgie</a:t>
          </a:r>
          <a:endParaRPr lang="en-US" sz="4200" kern="1200"/>
        </a:p>
      </dsp:txBody>
      <dsp:txXfrm>
        <a:off x="0" y="0"/>
        <a:ext cx="10515600" cy="1040209"/>
      </dsp:txXfrm>
    </dsp:sp>
    <dsp:sp modelId="{7650DA01-A44D-DF4B-8169-4654C07BD5DB}">
      <dsp:nvSpPr>
        <dsp:cNvPr id="0" name=""/>
        <dsp:cNvSpPr/>
      </dsp:nvSpPr>
      <dsp:spPr>
        <a:xfrm>
          <a:off x="0" y="1040209"/>
          <a:ext cx="10515600" cy="0"/>
        </a:xfrm>
        <a:prstGeom prst="line">
          <a:avLst/>
        </a:prstGeom>
        <a:solidFill>
          <a:schemeClr val="accent2">
            <a:hueOff val="6694397"/>
            <a:satOff val="-210"/>
            <a:lumOff val="2353"/>
            <a:alphaOff val="0"/>
          </a:schemeClr>
        </a:solidFill>
        <a:ln w="12700" cap="flat" cmpd="sng" algn="ctr">
          <a:solidFill>
            <a:schemeClr val="accent2">
              <a:hueOff val="6694397"/>
              <a:satOff val="-210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EF370-058B-924C-B4A3-7DD48D4ACC50}">
      <dsp:nvSpPr>
        <dsp:cNvPr id="0" name=""/>
        <dsp:cNvSpPr/>
      </dsp:nvSpPr>
      <dsp:spPr>
        <a:xfrm>
          <a:off x="0" y="1040209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Bleskový nástup (někdy také pozvolný)</a:t>
          </a:r>
          <a:endParaRPr lang="en-US" sz="4200" kern="1200"/>
        </a:p>
      </dsp:txBody>
      <dsp:txXfrm>
        <a:off x="0" y="1040209"/>
        <a:ext cx="10515600" cy="1040209"/>
      </dsp:txXfrm>
    </dsp:sp>
    <dsp:sp modelId="{96A8D0C9-4764-FB48-86C4-F85C9FEA4A1E}">
      <dsp:nvSpPr>
        <dsp:cNvPr id="0" name=""/>
        <dsp:cNvSpPr/>
      </dsp:nvSpPr>
      <dsp:spPr>
        <a:xfrm>
          <a:off x="0" y="2080418"/>
          <a:ext cx="10515600" cy="0"/>
        </a:xfrm>
        <a:prstGeom prst="line">
          <a:avLst/>
        </a:prstGeom>
        <a:solidFill>
          <a:schemeClr val="accent2">
            <a:hueOff val="13388795"/>
            <a:satOff val="-421"/>
            <a:lumOff val="4705"/>
            <a:alphaOff val="0"/>
          </a:schemeClr>
        </a:solidFill>
        <a:ln w="12700" cap="flat" cmpd="sng" algn="ctr">
          <a:solidFill>
            <a:schemeClr val="accent2">
              <a:hueOff val="13388795"/>
              <a:satOff val="-421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50155-8B72-E449-A6F2-7E732FEC1EA8}">
      <dsp:nvSpPr>
        <dsp:cNvPr id="0" name=""/>
        <dsp:cNvSpPr/>
      </dsp:nvSpPr>
      <dsp:spPr>
        <a:xfrm>
          <a:off x="0" y="2080418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Blok páteře</a:t>
          </a:r>
          <a:endParaRPr lang="en-US" sz="4200" kern="1200"/>
        </a:p>
      </dsp:txBody>
      <dsp:txXfrm>
        <a:off x="0" y="2080418"/>
        <a:ext cx="10515600" cy="1040209"/>
      </dsp:txXfrm>
    </dsp:sp>
    <dsp:sp modelId="{C2EE7F7F-34A4-B54A-8E09-87EF9555BE78}">
      <dsp:nvSpPr>
        <dsp:cNvPr id="0" name=""/>
        <dsp:cNvSpPr/>
      </dsp:nvSpPr>
      <dsp:spPr>
        <a:xfrm>
          <a:off x="0" y="3120627"/>
          <a:ext cx="10515600" cy="0"/>
        </a:xfrm>
        <a:prstGeom prst="line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accent2">
              <a:hueOff val="20083191"/>
              <a:satOff val="-631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AEE41-3FEF-F848-B5F5-F2E08C781027}">
      <dsp:nvSpPr>
        <dsp:cNvPr id="0" name=""/>
        <dsp:cNvSpPr/>
      </dsp:nvSpPr>
      <dsp:spPr>
        <a:xfrm>
          <a:off x="0" y="3120627"/>
          <a:ext cx="10515600" cy="104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Nucené držení těla</a:t>
          </a:r>
          <a:endParaRPr lang="en-US" sz="4200" kern="1200"/>
        </a:p>
      </dsp:txBody>
      <dsp:txXfrm>
        <a:off x="0" y="3120627"/>
        <a:ext cx="10515600" cy="10402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2F346-D1B5-C24F-B386-8B4D109CDB9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47CB7-0EF1-444A-9974-06D69531020F}">
      <dsp:nvSpPr>
        <dsp:cNvPr id="0" name=""/>
        <dsp:cNvSpPr/>
      </dsp:nvSpPr>
      <dsp:spPr>
        <a:xfrm>
          <a:off x="0" y="0"/>
          <a:ext cx="10515600" cy="208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Konzervativní</a:t>
          </a:r>
          <a:endParaRPr lang="en-US" sz="6500" kern="1200"/>
        </a:p>
      </dsp:txBody>
      <dsp:txXfrm>
        <a:off x="0" y="0"/>
        <a:ext cx="10515600" cy="2080418"/>
      </dsp:txXfrm>
    </dsp:sp>
    <dsp:sp modelId="{BBA086CD-0DCB-A347-9592-B81F4297A5F1}">
      <dsp:nvSpPr>
        <dsp:cNvPr id="0" name=""/>
        <dsp:cNvSpPr/>
      </dsp:nvSpPr>
      <dsp:spPr>
        <a:xfrm>
          <a:off x="0" y="2080418"/>
          <a:ext cx="10515600" cy="0"/>
        </a:xfrm>
        <a:prstGeom prst="line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accent2">
              <a:hueOff val="20083191"/>
              <a:satOff val="-631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A54DF-4916-4D4C-8BD6-DE40C442C5F4}">
      <dsp:nvSpPr>
        <dsp:cNvPr id="0" name=""/>
        <dsp:cNvSpPr/>
      </dsp:nvSpPr>
      <dsp:spPr>
        <a:xfrm>
          <a:off x="0" y="2080418"/>
          <a:ext cx="10515600" cy="208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Neurochirurgická </a:t>
          </a:r>
          <a:endParaRPr lang="en-US" sz="6500" kern="1200"/>
        </a:p>
      </dsp:txBody>
      <dsp:txXfrm>
        <a:off x="0" y="2080418"/>
        <a:ext cx="10515600" cy="208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2B071-5030-4FF6-8FD2-A14F7F06163C}">
      <dsp:nvSpPr>
        <dsp:cNvPr id="0" name=""/>
        <dsp:cNvSpPr/>
      </dsp:nvSpPr>
      <dsp:spPr>
        <a:xfrm>
          <a:off x="0" y="2280"/>
          <a:ext cx="5803231" cy="11558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AD05B-8C31-46A1-B3B6-0E190624FB20}">
      <dsp:nvSpPr>
        <dsp:cNvPr id="0" name=""/>
        <dsp:cNvSpPr/>
      </dsp:nvSpPr>
      <dsp:spPr>
        <a:xfrm>
          <a:off x="349653" y="262353"/>
          <a:ext cx="635733" cy="635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61957-4D00-4B14-A007-8F9D09882A9C}">
      <dsp:nvSpPr>
        <dsp:cNvPr id="0" name=""/>
        <dsp:cNvSpPr/>
      </dsp:nvSpPr>
      <dsp:spPr>
        <a:xfrm>
          <a:off x="1335039" y="2280"/>
          <a:ext cx="4468191" cy="1155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30" tIns="122330" rIns="122330" bIns="1223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Anamnéza</a:t>
          </a:r>
          <a:endParaRPr lang="en-US" sz="2200" kern="1200"/>
        </a:p>
      </dsp:txBody>
      <dsp:txXfrm>
        <a:off x="1335039" y="2280"/>
        <a:ext cx="4468191" cy="1155878"/>
      </dsp:txXfrm>
    </dsp:sp>
    <dsp:sp modelId="{A3DE40C6-AE66-41AA-8FD6-2AC146135F47}">
      <dsp:nvSpPr>
        <dsp:cNvPr id="0" name=""/>
        <dsp:cNvSpPr/>
      </dsp:nvSpPr>
      <dsp:spPr>
        <a:xfrm>
          <a:off x="0" y="1447128"/>
          <a:ext cx="5803231" cy="1155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A50D5-25B9-415B-ADF0-1F478D98A60C}">
      <dsp:nvSpPr>
        <dsp:cNvPr id="0" name=""/>
        <dsp:cNvSpPr/>
      </dsp:nvSpPr>
      <dsp:spPr>
        <a:xfrm>
          <a:off x="349653" y="1707201"/>
          <a:ext cx="635733" cy="635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A0D10-C8A0-4F20-AA5B-C95799F838B9}">
      <dsp:nvSpPr>
        <dsp:cNvPr id="0" name=""/>
        <dsp:cNvSpPr/>
      </dsp:nvSpPr>
      <dsp:spPr>
        <a:xfrm>
          <a:off x="1335039" y="1447128"/>
          <a:ext cx="4468191" cy="1155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30" tIns="122330" rIns="122330" bIns="1223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Fyzikální vyšetření</a:t>
          </a:r>
          <a:endParaRPr lang="en-US" sz="2200" kern="1200"/>
        </a:p>
      </dsp:txBody>
      <dsp:txXfrm>
        <a:off x="1335039" y="1447128"/>
        <a:ext cx="4468191" cy="1155878"/>
      </dsp:txXfrm>
    </dsp:sp>
    <dsp:sp modelId="{8B9E964A-BB91-48A6-A045-F44A1BC4BDC6}">
      <dsp:nvSpPr>
        <dsp:cNvPr id="0" name=""/>
        <dsp:cNvSpPr/>
      </dsp:nvSpPr>
      <dsp:spPr>
        <a:xfrm>
          <a:off x="0" y="2891976"/>
          <a:ext cx="5803231" cy="11558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CE59E-8FFC-4D7A-BBF8-F3CBBCEED27E}">
      <dsp:nvSpPr>
        <dsp:cNvPr id="0" name=""/>
        <dsp:cNvSpPr/>
      </dsp:nvSpPr>
      <dsp:spPr>
        <a:xfrm>
          <a:off x="349653" y="3152048"/>
          <a:ext cx="635733" cy="635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33FB2-BFAB-4516-B57E-CD7859C41163}">
      <dsp:nvSpPr>
        <dsp:cNvPr id="0" name=""/>
        <dsp:cNvSpPr/>
      </dsp:nvSpPr>
      <dsp:spPr>
        <a:xfrm>
          <a:off x="1335039" y="2891976"/>
          <a:ext cx="4468191" cy="1155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30" tIns="122330" rIns="122330" bIns="1223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Zobrazovací metody</a:t>
          </a:r>
          <a:endParaRPr lang="en-US" sz="2200" kern="1200"/>
        </a:p>
      </dsp:txBody>
      <dsp:txXfrm>
        <a:off x="1335039" y="2891976"/>
        <a:ext cx="4468191" cy="1155878"/>
      </dsp:txXfrm>
    </dsp:sp>
    <dsp:sp modelId="{1D36D895-CC5A-4A6F-B977-45BE7B23AA59}">
      <dsp:nvSpPr>
        <dsp:cNvPr id="0" name=""/>
        <dsp:cNvSpPr/>
      </dsp:nvSpPr>
      <dsp:spPr>
        <a:xfrm>
          <a:off x="0" y="4336824"/>
          <a:ext cx="5803231" cy="1155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7C477-DB88-4F3E-B528-43BF5367A82D}">
      <dsp:nvSpPr>
        <dsp:cNvPr id="0" name=""/>
        <dsp:cNvSpPr/>
      </dsp:nvSpPr>
      <dsp:spPr>
        <a:xfrm>
          <a:off x="349653" y="4596896"/>
          <a:ext cx="635733" cy="635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5DB92-0402-4A23-A282-1B252D076CCD}">
      <dsp:nvSpPr>
        <dsp:cNvPr id="0" name=""/>
        <dsp:cNvSpPr/>
      </dsp:nvSpPr>
      <dsp:spPr>
        <a:xfrm>
          <a:off x="1335039" y="4336824"/>
          <a:ext cx="4468191" cy="1155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30" tIns="122330" rIns="122330" bIns="1223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Laboratorní vyšetření</a:t>
          </a:r>
          <a:endParaRPr lang="en-US" sz="2200" kern="1200"/>
        </a:p>
      </dsp:txBody>
      <dsp:txXfrm>
        <a:off x="1335039" y="4336824"/>
        <a:ext cx="4468191" cy="11558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0094E-22C9-3C47-BC5B-7C01ACB0D37E}">
      <dsp:nvSpPr>
        <dsp:cNvPr id="0" name=""/>
        <dsp:cNvSpPr/>
      </dsp:nvSpPr>
      <dsp:spPr>
        <a:xfrm>
          <a:off x="0" y="61378"/>
          <a:ext cx="5803231" cy="17081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Osteomyelitida</a:t>
          </a:r>
          <a:endParaRPr lang="en-US" sz="4300" kern="1200"/>
        </a:p>
      </dsp:txBody>
      <dsp:txXfrm>
        <a:off x="83387" y="144765"/>
        <a:ext cx="5636457" cy="1541407"/>
      </dsp:txXfrm>
    </dsp:sp>
    <dsp:sp modelId="{6C058E31-4CD4-484F-B39E-DC89D66D2789}">
      <dsp:nvSpPr>
        <dsp:cNvPr id="0" name=""/>
        <dsp:cNvSpPr/>
      </dsp:nvSpPr>
      <dsp:spPr>
        <a:xfrm>
          <a:off x="0" y="1893400"/>
          <a:ext cx="5803231" cy="1708181"/>
        </a:xfrm>
        <a:prstGeom prst="roundRect">
          <a:avLst/>
        </a:prstGeom>
        <a:solidFill>
          <a:schemeClr val="accent2">
            <a:hueOff val="10041595"/>
            <a:satOff val="-315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Revmatoidní artritida</a:t>
          </a:r>
          <a:endParaRPr lang="en-US" sz="4300" kern="1200"/>
        </a:p>
      </dsp:txBody>
      <dsp:txXfrm>
        <a:off x="83387" y="1976787"/>
        <a:ext cx="5636457" cy="1541407"/>
      </dsp:txXfrm>
    </dsp:sp>
    <dsp:sp modelId="{C3AA21AB-C908-9344-B3E5-5940D001F798}">
      <dsp:nvSpPr>
        <dsp:cNvPr id="0" name=""/>
        <dsp:cNvSpPr/>
      </dsp:nvSpPr>
      <dsp:spPr>
        <a:xfrm>
          <a:off x="0" y="3725422"/>
          <a:ext cx="5803231" cy="1708181"/>
        </a:xfrm>
        <a:prstGeom prst="roundRect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Spondylartritida</a:t>
          </a:r>
          <a:endParaRPr lang="en-US" sz="4300" kern="1200"/>
        </a:p>
      </dsp:txBody>
      <dsp:txXfrm>
        <a:off x="83387" y="3808809"/>
        <a:ext cx="5636457" cy="15414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58CDB-363F-234C-9A6D-16B9744B16A2}">
      <dsp:nvSpPr>
        <dsp:cNvPr id="0" name=""/>
        <dsp:cNvSpPr/>
      </dsp:nvSpPr>
      <dsp:spPr>
        <a:xfrm>
          <a:off x="0" y="109458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Akutní</a:t>
          </a:r>
          <a:endParaRPr lang="en-US" sz="4600" kern="1200"/>
        </a:p>
      </dsp:txBody>
      <dsp:txXfrm>
        <a:off x="0" y="1094580"/>
        <a:ext cx="3286125" cy="1971675"/>
      </dsp:txXfrm>
    </dsp:sp>
    <dsp:sp modelId="{39315F8E-C7D5-6F41-B9BD-C0176F02D835}">
      <dsp:nvSpPr>
        <dsp:cNvPr id="0" name=""/>
        <dsp:cNvSpPr/>
      </dsp:nvSpPr>
      <dsp:spPr>
        <a:xfrm>
          <a:off x="3614737" y="109458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Subakutní</a:t>
          </a:r>
          <a:endParaRPr lang="en-US" sz="4600" kern="1200"/>
        </a:p>
      </dsp:txBody>
      <dsp:txXfrm>
        <a:off x="3614737" y="1094580"/>
        <a:ext cx="3286125" cy="1971675"/>
      </dsp:txXfrm>
    </dsp:sp>
    <dsp:sp modelId="{BC4CD385-CB65-644F-90CC-A5F46143546B}">
      <dsp:nvSpPr>
        <dsp:cNvPr id="0" name=""/>
        <dsp:cNvSpPr/>
      </dsp:nvSpPr>
      <dsp:spPr>
        <a:xfrm>
          <a:off x="7229475" y="109458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Chronická </a:t>
          </a:r>
          <a:endParaRPr lang="en-US" sz="4600" kern="1200"/>
        </a:p>
      </dsp:txBody>
      <dsp:txXfrm>
        <a:off x="7229475" y="1094580"/>
        <a:ext cx="3286125" cy="197167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07ACD-6DE5-2548-B2E1-31AA17C3ABCB}">
      <dsp:nvSpPr>
        <dsp:cNvPr id="0" name=""/>
        <dsp:cNvSpPr/>
      </dsp:nvSpPr>
      <dsp:spPr>
        <a:xfrm>
          <a:off x="51" y="17213"/>
          <a:ext cx="4913783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Nespecifické </a:t>
          </a:r>
          <a:endParaRPr lang="en-US" sz="3100" kern="1200"/>
        </a:p>
      </dsp:txBody>
      <dsp:txXfrm>
        <a:off x="51" y="17213"/>
        <a:ext cx="4913783" cy="892800"/>
      </dsp:txXfrm>
    </dsp:sp>
    <dsp:sp modelId="{530B11CE-2822-DA4B-AB81-D100FE129199}">
      <dsp:nvSpPr>
        <dsp:cNvPr id="0" name=""/>
        <dsp:cNvSpPr/>
      </dsp:nvSpPr>
      <dsp:spPr>
        <a:xfrm>
          <a:off x="51" y="910013"/>
          <a:ext cx="4913783" cy="32336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/>
            <a:t>Hematogenní rozsev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/>
            <a:t>Infekce rány při otevřené zlomenině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/>
            <a:t>Infekce kosti při operaci nebo nevhodné péči</a:t>
          </a:r>
          <a:endParaRPr lang="en-US" sz="3100" kern="1200"/>
        </a:p>
      </dsp:txBody>
      <dsp:txXfrm>
        <a:off x="51" y="910013"/>
        <a:ext cx="4913783" cy="3233610"/>
      </dsp:txXfrm>
    </dsp:sp>
    <dsp:sp modelId="{B707932F-665E-8248-8F26-2EE29E88627A}">
      <dsp:nvSpPr>
        <dsp:cNvPr id="0" name=""/>
        <dsp:cNvSpPr/>
      </dsp:nvSpPr>
      <dsp:spPr>
        <a:xfrm>
          <a:off x="5601764" y="17213"/>
          <a:ext cx="4913783" cy="892800"/>
        </a:xfrm>
        <a:prstGeom prst="rect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accent2">
              <a:hueOff val="20083191"/>
              <a:satOff val="-631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Specifické</a:t>
          </a:r>
          <a:endParaRPr lang="en-US" sz="3100" kern="1200"/>
        </a:p>
      </dsp:txBody>
      <dsp:txXfrm>
        <a:off x="5601764" y="17213"/>
        <a:ext cx="4913783" cy="892800"/>
      </dsp:txXfrm>
    </dsp:sp>
    <dsp:sp modelId="{CC2404CB-B615-0448-874C-81E4B9F003BB}">
      <dsp:nvSpPr>
        <dsp:cNvPr id="0" name=""/>
        <dsp:cNvSpPr/>
      </dsp:nvSpPr>
      <dsp:spPr>
        <a:xfrm>
          <a:off x="5601764" y="910013"/>
          <a:ext cx="4913783" cy="3233610"/>
        </a:xfrm>
        <a:prstGeom prst="rect">
          <a:avLst/>
        </a:prstGeom>
        <a:solidFill>
          <a:schemeClr val="accent2">
            <a:tint val="40000"/>
            <a:alpha val="90000"/>
            <a:hueOff val="20949668"/>
            <a:satOff val="14328"/>
            <a:lumOff val="14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949668"/>
              <a:satOff val="14328"/>
              <a:lumOff val="14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100" kern="1200"/>
            <a:t>TBC kosti</a:t>
          </a:r>
          <a:endParaRPr lang="en-US" sz="3100" kern="1200"/>
        </a:p>
      </dsp:txBody>
      <dsp:txXfrm>
        <a:off x="5601764" y="910013"/>
        <a:ext cx="4913783" cy="32336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28C-DD1E-D94B-8C19-B3440A69BDE6}">
      <dsp:nvSpPr>
        <dsp:cNvPr id="0" name=""/>
        <dsp:cNvSpPr/>
      </dsp:nvSpPr>
      <dsp:spPr>
        <a:xfrm>
          <a:off x="154124" y="0"/>
          <a:ext cx="5494983" cy="549498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AFB26-BD57-3D46-B346-0A0632052692}">
      <dsp:nvSpPr>
        <dsp:cNvPr id="0" name=""/>
        <dsp:cNvSpPr/>
      </dsp:nvSpPr>
      <dsp:spPr>
        <a:xfrm>
          <a:off x="676147" y="522023"/>
          <a:ext cx="2143043" cy="2143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Bolest, zduření a zarudnutí – lokální</a:t>
          </a:r>
          <a:endParaRPr lang="en-US" sz="1900" kern="1200"/>
        </a:p>
      </dsp:txBody>
      <dsp:txXfrm>
        <a:off x="780762" y="626638"/>
        <a:ext cx="1933813" cy="1933813"/>
      </dsp:txXfrm>
    </dsp:sp>
    <dsp:sp modelId="{9061D310-7EF4-B34D-83B6-4EC82AB51391}">
      <dsp:nvSpPr>
        <dsp:cNvPr id="0" name=""/>
        <dsp:cNvSpPr/>
      </dsp:nvSpPr>
      <dsp:spPr>
        <a:xfrm>
          <a:off x="2984040" y="522023"/>
          <a:ext cx="2143043" cy="21430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Horečka, schvácenost – celkové</a:t>
          </a:r>
          <a:endParaRPr lang="en-US" sz="1900" kern="1200"/>
        </a:p>
      </dsp:txBody>
      <dsp:txXfrm>
        <a:off x="3088655" y="626638"/>
        <a:ext cx="1933813" cy="1933813"/>
      </dsp:txXfrm>
    </dsp:sp>
    <dsp:sp modelId="{725A5A71-2874-3B42-8DCF-FF26ABD5E3BC}">
      <dsp:nvSpPr>
        <dsp:cNvPr id="0" name=""/>
        <dsp:cNvSpPr/>
      </dsp:nvSpPr>
      <dsp:spPr>
        <a:xfrm>
          <a:off x="676147" y="2829916"/>
          <a:ext cx="2143043" cy="21430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Vznik hematomu a jeho vyprazdňování</a:t>
          </a:r>
          <a:endParaRPr lang="en-US" sz="1900" kern="1200"/>
        </a:p>
      </dsp:txBody>
      <dsp:txXfrm>
        <a:off x="780762" y="2934531"/>
        <a:ext cx="1933813" cy="1933813"/>
      </dsp:txXfrm>
    </dsp:sp>
    <dsp:sp modelId="{B3CFDE07-D935-DA42-B572-BE42B562C477}">
      <dsp:nvSpPr>
        <dsp:cNvPr id="0" name=""/>
        <dsp:cNvSpPr/>
      </dsp:nvSpPr>
      <dsp:spPr>
        <a:xfrm>
          <a:off x="2984040" y="2829916"/>
          <a:ext cx="2143043" cy="21430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Nehojící se zlomenina</a:t>
          </a:r>
          <a:endParaRPr lang="en-US" sz="1900" kern="1200"/>
        </a:p>
      </dsp:txBody>
      <dsp:txXfrm>
        <a:off x="3088655" y="2934531"/>
        <a:ext cx="1933813" cy="193381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BFF8E-63EB-8344-AE63-716E644EE9B8}">
      <dsp:nvSpPr>
        <dsp:cNvPr id="0" name=""/>
        <dsp:cNvSpPr/>
      </dsp:nvSpPr>
      <dsp:spPr>
        <a:xfrm>
          <a:off x="1283" y="578556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/>
            <a:t>Rtg</a:t>
          </a:r>
          <a:endParaRPr lang="en-US" sz="6300" kern="1200"/>
        </a:p>
      </dsp:txBody>
      <dsp:txXfrm>
        <a:off x="1283" y="578556"/>
        <a:ext cx="5006206" cy="3003723"/>
      </dsp:txXfrm>
    </dsp:sp>
    <dsp:sp modelId="{6BF5B4E3-A08E-3A41-81EB-9362F263671B}">
      <dsp:nvSpPr>
        <dsp:cNvPr id="0" name=""/>
        <dsp:cNvSpPr/>
      </dsp:nvSpPr>
      <dsp:spPr>
        <a:xfrm>
          <a:off x="5508110" y="578556"/>
          <a:ext cx="5006206" cy="3003723"/>
        </a:xfrm>
        <a:prstGeom prst="rect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/>
            <a:t>Laboratorní </a:t>
          </a:r>
          <a:endParaRPr lang="en-US" sz="6300" kern="1200"/>
        </a:p>
      </dsp:txBody>
      <dsp:txXfrm>
        <a:off x="5508110" y="578556"/>
        <a:ext cx="5006206" cy="300372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12111-7BEC-274B-9E5A-FEBCE931FF60}">
      <dsp:nvSpPr>
        <dsp:cNvPr id="0" name=""/>
        <dsp:cNvSpPr/>
      </dsp:nvSpPr>
      <dsp:spPr>
        <a:xfrm>
          <a:off x="321424" y="1944"/>
          <a:ext cx="2598092" cy="15588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Revize, trepanace, laváž</a:t>
          </a:r>
          <a:endParaRPr lang="en-US" sz="2600" kern="1200"/>
        </a:p>
      </dsp:txBody>
      <dsp:txXfrm>
        <a:off x="367081" y="47601"/>
        <a:ext cx="2506778" cy="1467541"/>
      </dsp:txXfrm>
    </dsp:sp>
    <dsp:sp modelId="{43294EEE-FB7C-CD43-8049-FBB4911A7905}">
      <dsp:nvSpPr>
        <dsp:cNvPr id="0" name=""/>
        <dsp:cNvSpPr/>
      </dsp:nvSpPr>
      <dsp:spPr>
        <a:xfrm>
          <a:off x="3148148" y="459208"/>
          <a:ext cx="550795" cy="644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148148" y="588073"/>
        <a:ext cx="385557" cy="386596"/>
      </dsp:txXfrm>
    </dsp:sp>
    <dsp:sp modelId="{C1C108AD-CFC6-BA4B-93D6-1FF360F9B865}">
      <dsp:nvSpPr>
        <dsp:cNvPr id="0" name=""/>
        <dsp:cNvSpPr/>
      </dsp:nvSpPr>
      <dsp:spPr>
        <a:xfrm>
          <a:off x="3958753" y="1944"/>
          <a:ext cx="2598092" cy="1558855"/>
        </a:xfrm>
        <a:prstGeom prst="roundRect">
          <a:avLst>
            <a:gd name="adj" fmla="val 10000"/>
          </a:avLst>
        </a:prstGeom>
        <a:solidFill>
          <a:schemeClr val="accent5">
            <a:hueOff val="-372452"/>
            <a:satOff val="-2063"/>
            <a:lumOff val="-1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Atb – lokálně i celkově</a:t>
          </a:r>
          <a:endParaRPr lang="en-US" sz="2600" kern="1200"/>
        </a:p>
      </dsp:txBody>
      <dsp:txXfrm>
        <a:off x="4004410" y="47601"/>
        <a:ext cx="2506778" cy="1467541"/>
      </dsp:txXfrm>
    </dsp:sp>
    <dsp:sp modelId="{6996901E-8291-2845-AB44-B2CEA626892C}">
      <dsp:nvSpPr>
        <dsp:cNvPr id="0" name=""/>
        <dsp:cNvSpPr/>
      </dsp:nvSpPr>
      <dsp:spPr>
        <a:xfrm>
          <a:off x="6785478" y="459208"/>
          <a:ext cx="550795" cy="644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03"/>
            <a:satOff val="-2751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785478" y="588073"/>
        <a:ext cx="385557" cy="386596"/>
      </dsp:txXfrm>
    </dsp:sp>
    <dsp:sp modelId="{DE9551C4-6BBD-2946-8FFB-C99D7AE9ADC5}">
      <dsp:nvSpPr>
        <dsp:cNvPr id="0" name=""/>
        <dsp:cNvSpPr/>
      </dsp:nvSpPr>
      <dsp:spPr>
        <a:xfrm>
          <a:off x="7596083" y="1944"/>
          <a:ext cx="2598092" cy="1558855"/>
        </a:xfrm>
        <a:prstGeom prst="roundRect">
          <a:avLst>
            <a:gd name="adj" fmla="val 10000"/>
          </a:avLst>
        </a:prstGeom>
        <a:solidFill>
          <a:schemeClr val="accent5">
            <a:hueOff val="-744904"/>
            <a:satOff val="-4127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Znehybnění</a:t>
          </a:r>
          <a:endParaRPr lang="en-US" sz="2600" kern="1200"/>
        </a:p>
      </dsp:txBody>
      <dsp:txXfrm>
        <a:off x="7641740" y="47601"/>
        <a:ext cx="2506778" cy="1467541"/>
      </dsp:txXfrm>
    </dsp:sp>
    <dsp:sp modelId="{87653B2A-CBBF-0945-9723-E9A6C18B5BB2}">
      <dsp:nvSpPr>
        <dsp:cNvPr id="0" name=""/>
        <dsp:cNvSpPr/>
      </dsp:nvSpPr>
      <dsp:spPr>
        <a:xfrm rot="5400000">
          <a:off x="8619731" y="1742666"/>
          <a:ext cx="550795" cy="644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206"/>
            <a:satOff val="-5502"/>
            <a:lumOff val="-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8701831" y="1789431"/>
        <a:ext cx="386596" cy="385557"/>
      </dsp:txXfrm>
    </dsp:sp>
    <dsp:sp modelId="{C5C61D35-9AA9-8A41-9D55-20496F674034}">
      <dsp:nvSpPr>
        <dsp:cNvPr id="0" name=""/>
        <dsp:cNvSpPr/>
      </dsp:nvSpPr>
      <dsp:spPr>
        <a:xfrm>
          <a:off x="7596083" y="2600037"/>
          <a:ext cx="2598092" cy="1558855"/>
        </a:xfrm>
        <a:prstGeom prst="roundRect">
          <a:avLst>
            <a:gd name="adj" fmla="val 10000"/>
          </a:avLst>
        </a:prstGeom>
        <a:solidFill>
          <a:schemeClr val="accent5">
            <a:hueOff val="-1117356"/>
            <a:satOff val="-6190"/>
            <a:lumOff val="-30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Klid na lůžku </a:t>
          </a:r>
          <a:endParaRPr lang="en-US" sz="2600" kern="1200"/>
        </a:p>
      </dsp:txBody>
      <dsp:txXfrm>
        <a:off x="7641740" y="2645694"/>
        <a:ext cx="2506778" cy="1467541"/>
      </dsp:txXfrm>
    </dsp:sp>
    <dsp:sp modelId="{E3676BB6-1E8B-804C-930A-73E3DD0D3F51}">
      <dsp:nvSpPr>
        <dsp:cNvPr id="0" name=""/>
        <dsp:cNvSpPr/>
      </dsp:nvSpPr>
      <dsp:spPr>
        <a:xfrm rot="10800000">
          <a:off x="6816655" y="3057301"/>
          <a:ext cx="550795" cy="644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89808"/>
            <a:satOff val="-8253"/>
            <a:lumOff val="-41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6981893" y="3186166"/>
        <a:ext cx="385557" cy="386596"/>
      </dsp:txXfrm>
    </dsp:sp>
    <dsp:sp modelId="{A8194698-E83C-C847-9790-8E322C492364}">
      <dsp:nvSpPr>
        <dsp:cNvPr id="0" name=""/>
        <dsp:cNvSpPr/>
      </dsp:nvSpPr>
      <dsp:spPr>
        <a:xfrm>
          <a:off x="3958753" y="2600037"/>
          <a:ext cx="2598092" cy="1558855"/>
        </a:xfrm>
        <a:prstGeom prst="roundRect">
          <a:avLst>
            <a:gd name="adj" fmla="val 10000"/>
          </a:avLst>
        </a:prstGeom>
        <a:solidFill>
          <a:schemeClr val="accent5">
            <a:hueOff val="-1489808"/>
            <a:satOff val="-8253"/>
            <a:lumOff val="-4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Exkochleace u chronických zánětů </a:t>
          </a:r>
          <a:endParaRPr lang="en-US" sz="2600" kern="1200"/>
        </a:p>
      </dsp:txBody>
      <dsp:txXfrm>
        <a:off x="4004410" y="2645694"/>
        <a:ext cx="2506778" cy="146754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4A79E-A0FB-2E4E-A01B-64A59D5DE81C}">
      <dsp:nvSpPr>
        <dsp:cNvPr id="0" name=""/>
        <dsp:cNvSpPr/>
      </dsp:nvSpPr>
      <dsp:spPr>
        <a:xfrm>
          <a:off x="139660" y="1174"/>
          <a:ext cx="3198837" cy="19193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Bolest</a:t>
          </a:r>
          <a:endParaRPr lang="en-US" sz="4100" kern="1200"/>
        </a:p>
      </dsp:txBody>
      <dsp:txXfrm>
        <a:off x="139660" y="1174"/>
        <a:ext cx="3198837" cy="1919302"/>
      </dsp:txXfrm>
    </dsp:sp>
    <dsp:sp modelId="{9916A031-8B08-7043-B3F2-C211BC8840DB}">
      <dsp:nvSpPr>
        <dsp:cNvPr id="0" name=""/>
        <dsp:cNvSpPr/>
      </dsp:nvSpPr>
      <dsp:spPr>
        <a:xfrm>
          <a:off x="3658381" y="1174"/>
          <a:ext cx="3198837" cy="1919302"/>
        </a:xfrm>
        <a:prstGeom prst="rect">
          <a:avLst/>
        </a:prstGeom>
        <a:solidFill>
          <a:schemeClr val="accent2">
            <a:hueOff val="5020798"/>
            <a:satOff val="-158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Febrilie </a:t>
          </a:r>
          <a:endParaRPr lang="en-US" sz="4100" kern="1200"/>
        </a:p>
      </dsp:txBody>
      <dsp:txXfrm>
        <a:off x="3658381" y="1174"/>
        <a:ext cx="3198837" cy="1919302"/>
      </dsp:txXfrm>
    </dsp:sp>
    <dsp:sp modelId="{6EC84BA8-C70B-B74D-9144-1351E1662BB8}">
      <dsp:nvSpPr>
        <dsp:cNvPr id="0" name=""/>
        <dsp:cNvSpPr/>
      </dsp:nvSpPr>
      <dsp:spPr>
        <a:xfrm>
          <a:off x="7177102" y="1174"/>
          <a:ext cx="3198837" cy="1919302"/>
        </a:xfrm>
        <a:prstGeom prst="rect">
          <a:avLst/>
        </a:prstGeom>
        <a:solidFill>
          <a:schemeClr val="accent2">
            <a:hueOff val="10041595"/>
            <a:satOff val="-315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Deficit sebepéče</a:t>
          </a:r>
          <a:endParaRPr lang="en-US" sz="4100" kern="1200"/>
        </a:p>
      </dsp:txBody>
      <dsp:txXfrm>
        <a:off x="7177102" y="1174"/>
        <a:ext cx="3198837" cy="1919302"/>
      </dsp:txXfrm>
    </dsp:sp>
    <dsp:sp modelId="{D5F3B21C-95A5-AE42-BDA6-3EF7A4059810}">
      <dsp:nvSpPr>
        <dsp:cNvPr id="0" name=""/>
        <dsp:cNvSpPr/>
      </dsp:nvSpPr>
      <dsp:spPr>
        <a:xfrm>
          <a:off x="1899020" y="2240360"/>
          <a:ext cx="3198837" cy="1919302"/>
        </a:xfrm>
        <a:prstGeom prst="rect">
          <a:avLst/>
        </a:prstGeom>
        <a:solidFill>
          <a:schemeClr val="accent2">
            <a:hueOff val="15062393"/>
            <a:satOff val="-473"/>
            <a:lumOff val="5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Poruchy spánku</a:t>
          </a:r>
          <a:endParaRPr lang="en-US" sz="4100" kern="1200"/>
        </a:p>
      </dsp:txBody>
      <dsp:txXfrm>
        <a:off x="1899020" y="2240360"/>
        <a:ext cx="3198837" cy="1919302"/>
      </dsp:txXfrm>
    </dsp:sp>
    <dsp:sp modelId="{7DDF304F-8A4A-9747-9815-25421597EBD5}">
      <dsp:nvSpPr>
        <dsp:cNvPr id="0" name=""/>
        <dsp:cNvSpPr/>
      </dsp:nvSpPr>
      <dsp:spPr>
        <a:xfrm>
          <a:off x="5417741" y="2240360"/>
          <a:ext cx="3198837" cy="1919302"/>
        </a:xfrm>
        <a:prstGeom prst="rect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Imobilizace </a:t>
          </a:r>
          <a:endParaRPr lang="en-US" sz="4100" kern="1200"/>
        </a:p>
      </dsp:txBody>
      <dsp:txXfrm>
        <a:off x="5417741" y="2240360"/>
        <a:ext cx="3198837" cy="19193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5F0EB-59FA-F84C-B5E8-C405733ACB8B}">
      <dsp:nvSpPr>
        <dsp:cNvPr id="0" name=""/>
        <dsp:cNvSpPr/>
      </dsp:nvSpPr>
      <dsp:spPr>
        <a:xfrm>
          <a:off x="4929" y="1297710"/>
          <a:ext cx="1889521" cy="5806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Farmakologická</a:t>
          </a:r>
          <a:endParaRPr lang="en-US" sz="1600" kern="1200"/>
        </a:p>
      </dsp:txBody>
      <dsp:txXfrm>
        <a:off x="4929" y="1297710"/>
        <a:ext cx="1889521" cy="580647"/>
      </dsp:txXfrm>
    </dsp:sp>
    <dsp:sp modelId="{92B7C004-9457-CA47-82B2-4C557E4E8228}">
      <dsp:nvSpPr>
        <dsp:cNvPr id="0" name=""/>
        <dsp:cNvSpPr/>
      </dsp:nvSpPr>
      <dsp:spPr>
        <a:xfrm>
          <a:off x="4929" y="1878357"/>
          <a:ext cx="1889521" cy="9847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NAR, soli zlata, penicilamin, glukokortikoidy</a:t>
          </a:r>
          <a:endParaRPr lang="en-US" sz="1600" kern="1200"/>
        </a:p>
      </dsp:txBody>
      <dsp:txXfrm>
        <a:off x="4929" y="1878357"/>
        <a:ext cx="1889521" cy="984768"/>
      </dsp:txXfrm>
    </dsp:sp>
    <dsp:sp modelId="{11288350-C3E3-094F-92AE-9503F5C4C64A}">
      <dsp:nvSpPr>
        <dsp:cNvPr id="0" name=""/>
        <dsp:cNvSpPr/>
      </dsp:nvSpPr>
      <dsp:spPr>
        <a:xfrm>
          <a:off x="2158984" y="1297710"/>
          <a:ext cx="1889521" cy="5806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Chirurgická</a:t>
          </a:r>
          <a:endParaRPr lang="en-US" sz="1600" kern="1200"/>
        </a:p>
      </dsp:txBody>
      <dsp:txXfrm>
        <a:off x="2158984" y="1297710"/>
        <a:ext cx="1889521" cy="580647"/>
      </dsp:txXfrm>
    </dsp:sp>
    <dsp:sp modelId="{535BE9C3-61ED-7C44-990F-B263C6C9BEA9}">
      <dsp:nvSpPr>
        <dsp:cNvPr id="0" name=""/>
        <dsp:cNvSpPr/>
      </dsp:nvSpPr>
      <dsp:spPr>
        <a:xfrm>
          <a:off x="2158984" y="1878357"/>
          <a:ext cx="1889521" cy="98476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Synovektomie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Artrodéza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Aloplastika </a:t>
          </a:r>
          <a:endParaRPr lang="en-US" sz="1600" kern="1200"/>
        </a:p>
      </dsp:txBody>
      <dsp:txXfrm>
        <a:off x="2158984" y="1878357"/>
        <a:ext cx="1889521" cy="984768"/>
      </dsp:txXfrm>
    </dsp:sp>
    <dsp:sp modelId="{C745EA16-EE09-494F-BEE7-2BD5E0487D27}">
      <dsp:nvSpPr>
        <dsp:cNvPr id="0" name=""/>
        <dsp:cNvSpPr/>
      </dsp:nvSpPr>
      <dsp:spPr>
        <a:xfrm>
          <a:off x="4313039" y="1297710"/>
          <a:ext cx="1889521" cy="5806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Rehabilitační</a:t>
          </a:r>
          <a:endParaRPr lang="en-US" sz="1600" kern="1200"/>
        </a:p>
      </dsp:txBody>
      <dsp:txXfrm>
        <a:off x="4313039" y="1297710"/>
        <a:ext cx="1889521" cy="580647"/>
      </dsp:txXfrm>
    </dsp:sp>
    <dsp:sp modelId="{B060B564-5E5D-8441-98A4-A969B8DFE030}">
      <dsp:nvSpPr>
        <dsp:cNvPr id="0" name=""/>
        <dsp:cNvSpPr/>
      </dsp:nvSpPr>
      <dsp:spPr>
        <a:xfrm>
          <a:off x="4313039" y="1878357"/>
          <a:ext cx="1889521" cy="98476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Teplo, pravidelné denní cvičení</a:t>
          </a:r>
          <a:endParaRPr lang="en-US" sz="1600" kern="1200"/>
        </a:p>
      </dsp:txBody>
      <dsp:txXfrm>
        <a:off x="4313039" y="1878357"/>
        <a:ext cx="1889521" cy="984768"/>
      </dsp:txXfrm>
    </dsp:sp>
    <dsp:sp modelId="{292421FD-8EB7-F544-9309-B1A5AE0B9D6A}">
      <dsp:nvSpPr>
        <dsp:cNvPr id="0" name=""/>
        <dsp:cNvSpPr/>
      </dsp:nvSpPr>
      <dsp:spPr>
        <a:xfrm>
          <a:off x="6467094" y="1297710"/>
          <a:ext cx="1889521" cy="580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Lázeňská</a:t>
          </a:r>
          <a:endParaRPr lang="en-US" sz="1600" kern="1200"/>
        </a:p>
      </dsp:txBody>
      <dsp:txXfrm>
        <a:off x="6467094" y="1297710"/>
        <a:ext cx="1889521" cy="580647"/>
      </dsp:txXfrm>
    </dsp:sp>
    <dsp:sp modelId="{0EF31CB0-CCF4-B241-8E12-22CAE32FFBD7}">
      <dsp:nvSpPr>
        <dsp:cNvPr id="0" name=""/>
        <dsp:cNvSpPr/>
      </dsp:nvSpPr>
      <dsp:spPr>
        <a:xfrm>
          <a:off x="6467094" y="1878357"/>
          <a:ext cx="1889521" cy="9847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Fyzikální terapie</a:t>
          </a:r>
          <a:endParaRPr lang="en-US" sz="1600" kern="1200"/>
        </a:p>
      </dsp:txBody>
      <dsp:txXfrm>
        <a:off x="6467094" y="1878357"/>
        <a:ext cx="1889521" cy="984768"/>
      </dsp:txXfrm>
    </dsp:sp>
    <dsp:sp modelId="{114F71CE-C83D-394C-A228-D3CAB1C35200}">
      <dsp:nvSpPr>
        <dsp:cNvPr id="0" name=""/>
        <dsp:cNvSpPr/>
      </dsp:nvSpPr>
      <dsp:spPr>
        <a:xfrm>
          <a:off x="8621148" y="1297710"/>
          <a:ext cx="1889521" cy="5806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Biologická léčba!!!</a:t>
          </a:r>
          <a:endParaRPr lang="en-US" sz="1600" kern="1200"/>
        </a:p>
      </dsp:txBody>
      <dsp:txXfrm>
        <a:off x="8621148" y="1297710"/>
        <a:ext cx="1889521" cy="580647"/>
      </dsp:txXfrm>
    </dsp:sp>
    <dsp:sp modelId="{009999C6-5713-674D-ABED-868947783766}">
      <dsp:nvSpPr>
        <dsp:cNvPr id="0" name=""/>
        <dsp:cNvSpPr/>
      </dsp:nvSpPr>
      <dsp:spPr>
        <a:xfrm>
          <a:off x="8621148" y="1878357"/>
          <a:ext cx="1889521" cy="98476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DF805-D5E9-1447-9410-5D4B5BC22446}">
      <dsp:nvSpPr>
        <dsp:cNvPr id="0" name=""/>
        <dsp:cNvSpPr/>
      </dsp:nvSpPr>
      <dsp:spPr>
        <a:xfrm>
          <a:off x="0" y="5067"/>
          <a:ext cx="5803231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Degenerativní onemocnění kloubů</a:t>
          </a:r>
          <a:endParaRPr lang="en-US" sz="3300" kern="1200"/>
        </a:p>
      </dsp:txBody>
      <dsp:txXfrm>
        <a:off x="64083" y="69150"/>
        <a:ext cx="5675065" cy="1184574"/>
      </dsp:txXfrm>
    </dsp:sp>
    <dsp:sp modelId="{B108FE05-4AF6-0042-B184-84792B2D9447}">
      <dsp:nvSpPr>
        <dsp:cNvPr id="0" name=""/>
        <dsp:cNvSpPr/>
      </dsp:nvSpPr>
      <dsp:spPr>
        <a:xfrm>
          <a:off x="0" y="1412847"/>
          <a:ext cx="5803231" cy="1312740"/>
        </a:xfrm>
        <a:prstGeom prst="roundRect">
          <a:avLst/>
        </a:prstGeom>
        <a:solidFill>
          <a:schemeClr val="accent2">
            <a:hueOff val="10041595"/>
            <a:satOff val="-315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Postiženy malé klouby</a:t>
          </a:r>
          <a:endParaRPr lang="en-US" sz="3300" kern="1200"/>
        </a:p>
      </dsp:txBody>
      <dsp:txXfrm>
        <a:off x="64083" y="1476930"/>
        <a:ext cx="5675065" cy="1184574"/>
      </dsp:txXfrm>
    </dsp:sp>
    <dsp:sp modelId="{3AA84B0D-2E73-994E-8F61-908A01AFD82B}">
      <dsp:nvSpPr>
        <dsp:cNvPr id="0" name=""/>
        <dsp:cNvSpPr/>
      </dsp:nvSpPr>
      <dsp:spPr>
        <a:xfrm>
          <a:off x="0" y="2725587"/>
          <a:ext cx="5803231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25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Páteř, záprstní klouby, zápěstí</a:t>
          </a:r>
          <a:endParaRPr lang="en-US" sz="2600" kern="1200"/>
        </a:p>
      </dsp:txBody>
      <dsp:txXfrm>
        <a:off x="0" y="2725587"/>
        <a:ext cx="5803231" cy="546480"/>
      </dsp:txXfrm>
    </dsp:sp>
    <dsp:sp modelId="{1E48FBC8-F675-814A-AEC1-82EBD3924442}">
      <dsp:nvSpPr>
        <dsp:cNvPr id="0" name=""/>
        <dsp:cNvSpPr/>
      </dsp:nvSpPr>
      <dsp:spPr>
        <a:xfrm>
          <a:off x="0" y="3272067"/>
          <a:ext cx="5803231" cy="1312740"/>
        </a:xfrm>
        <a:prstGeom prst="roundRect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Postiženy velké klouby</a:t>
          </a:r>
          <a:endParaRPr lang="en-US" sz="3300" kern="1200"/>
        </a:p>
      </dsp:txBody>
      <dsp:txXfrm>
        <a:off x="64083" y="3336150"/>
        <a:ext cx="5675065" cy="1184574"/>
      </dsp:txXfrm>
    </dsp:sp>
    <dsp:sp modelId="{8E8CE375-AFD8-7744-A344-84C3BFA4712E}">
      <dsp:nvSpPr>
        <dsp:cNvPr id="0" name=""/>
        <dsp:cNvSpPr/>
      </dsp:nvSpPr>
      <dsp:spPr>
        <a:xfrm>
          <a:off x="0" y="4584807"/>
          <a:ext cx="5803231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25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Coxartroza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Gonartroza </a:t>
          </a:r>
          <a:endParaRPr lang="en-US" sz="2600" kern="1200"/>
        </a:p>
      </dsp:txBody>
      <dsp:txXfrm>
        <a:off x="0" y="4584807"/>
        <a:ext cx="5803231" cy="905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196E1-50EF-994B-9930-70FC3FD78B8B}">
      <dsp:nvSpPr>
        <dsp:cNvPr id="0" name=""/>
        <dsp:cNvSpPr/>
      </dsp:nvSpPr>
      <dsp:spPr>
        <a:xfrm>
          <a:off x="0" y="1094866"/>
          <a:ext cx="5803231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Primární</a:t>
          </a:r>
          <a:endParaRPr lang="en-US" sz="6500" kern="1200"/>
        </a:p>
      </dsp:txBody>
      <dsp:txXfrm>
        <a:off x="76105" y="1170971"/>
        <a:ext cx="5651021" cy="1406815"/>
      </dsp:txXfrm>
    </dsp:sp>
    <dsp:sp modelId="{C16A60B1-C548-164D-9544-8570D52809F1}">
      <dsp:nvSpPr>
        <dsp:cNvPr id="0" name=""/>
        <dsp:cNvSpPr/>
      </dsp:nvSpPr>
      <dsp:spPr>
        <a:xfrm>
          <a:off x="0" y="2841091"/>
          <a:ext cx="5803231" cy="1559025"/>
        </a:xfrm>
        <a:prstGeom prst="roundRect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Sekundární </a:t>
          </a:r>
          <a:endParaRPr lang="en-US" sz="6500" kern="1200"/>
        </a:p>
      </dsp:txBody>
      <dsp:txXfrm>
        <a:off x="76105" y="2917196"/>
        <a:ext cx="5651021" cy="1406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18C48-EFDC-334B-A384-7CD1C54876DC}">
      <dsp:nvSpPr>
        <dsp:cNvPr id="0" name=""/>
        <dsp:cNvSpPr/>
      </dsp:nvSpPr>
      <dsp:spPr>
        <a:xfrm>
          <a:off x="0" y="66841"/>
          <a:ext cx="5803231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Ranní startovací bolest</a:t>
          </a:r>
          <a:endParaRPr lang="en-US" sz="3200" kern="1200"/>
        </a:p>
      </dsp:txBody>
      <dsp:txXfrm>
        <a:off x="62055" y="128896"/>
        <a:ext cx="5679121" cy="1147095"/>
      </dsp:txXfrm>
    </dsp:sp>
    <dsp:sp modelId="{06758FBB-3B25-0B41-81F7-2E10351BD3BB}">
      <dsp:nvSpPr>
        <dsp:cNvPr id="0" name=""/>
        <dsp:cNvSpPr/>
      </dsp:nvSpPr>
      <dsp:spPr>
        <a:xfrm>
          <a:off x="0" y="1430206"/>
          <a:ext cx="5803231" cy="1271205"/>
        </a:xfrm>
        <a:prstGeom prst="roundRect">
          <a:avLst/>
        </a:prstGeom>
        <a:solidFill>
          <a:schemeClr val="accent2">
            <a:hueOff val="6694397"/>
            <a:satOff val="-210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Kulhání </a:t>
          </a:r>
          <a:endParaRPr lang="en-US" sz="3200" kern="1200"/>
        </a:p>
      </dsp:txBody>
      <dsp:txXfrm>
        <a:off x="62055" y="1492261"/>
        <a:ext cx="5679121" cy="1147095"/>
      </dsp:txXfrm>
    </dsp:sp>
    <dsp:sp modelId="{D5618434-06E8-2742-BB22-E193C7972478}">
      <dsp:nvSpPr>
        <dsp:cNvPr id="0" name=""/>
        <dsp:cNvSpPr/>
      </dsp:nvSpPr>
      <dsp:spPr>
        <a:xfrm>
          <a:off x="0" y="2793571"/>
          <a:ext cx="5803231" cy="1271205"/>
        </a:xfrm>
        <a:prstGeom prst="roundRect">
          <a:avLst/>
        </a:prstGeom>
        <a:solidFill>
          <a:schemeClr val="accent2">
            <a:hueOff val="13388795"/>
            <a:satOff val="-421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Omezená pohyblivost až ankylóza</a:t>
          </a:r>
          <a:endParaRPr lang="en-US" sz="3200" kern="1200"/>
        </a:p>
      </dsp:txBody>
      <dsp:txXfrm>
        <a:off x="62055" y="2855626"/>
        <a:ext cx="5679121" cy="1147095"/>
      </dsp:txXfrm>
    </dsp:sp>
    <dsp:sp modelId="{C7B92354-7D46-C744-AA1E-9D1FA215F0AC}">
      <dsp:nvSpPr>
        <dsp:cNvPr id="0" name=""/>
        <dsp:cNvSpPr/>
      </dsp:nvSpPr>
      <dsp:spPr>
        <a:xfrm>
          <a:off x="0" y="4156936"/>
          <a:ext cx="5803231" cy="1271205"/>
        </a:xfrm>
        <a:prstGeom prst="roundRect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Deformity kloubů (subluxace až luxace)</a:t>
          </a:r>
          <a:endParaRPr lang="en-US" sz="3200" kern="1200"/>
        </a:p>
      </dsp:txBody>
      <dsp:txXfrm>
        <a:off x="62055" y="4218991"/>
        <a:ext cx="5679121" cy="11470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88B5A-9E7F-41EA-B873-D3D40C089556}">
      <dsp:nvSpPr>
        <dsp:cNvPr id="0" name=""/>
        <dsp:cNvSpPr/>
      </dsp:nvSpPr>
      <dsp:spPr>
        <a:xfrm>
          <a:off x="0" y="670"/>
          <a:ext cx="5803231" cy="1569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F8138-DE0B-4C7D-87BE-0162551D43B4}">
      <dsp:nvSpPr>
        <dsp:cNvPr id="0" name=""/>
        <dsp:cNvSpPr/>
      </dsp:nvSpPr>
      <dsp:spPr>
        <a:xfrm>
          <a:off x="474807" y="353833"/>
          <a:ext cx="863286" cy="863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12D18-CE28-4D38-AC89-6E8862CF0B14}">
      <dsp:nvSpPr>
        <dsp:cNvPr id="0" name=""/>
        <dsp:cNvSpPr/>
      </dsp:nvSpPr>
      <dsp:spPr>
        <a:xfrm>
          <a:off x="1812901" y="670"/>
          <a:ext cx="3990329" cy="156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17" tIns="166117" rIns="166117" bIns="166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Rtg</a:t>
          </a:r>
          <a:endParaRPr lang="en-US" sz="2500" kern="1200"/>
        </a:p>
      </dsp:txBody>
      <dsp:txXfrm>
        <a:off x="1812901" y="670"/>
        <a:ext cx="3990329" cy="1569611"/>
      </dsp:txXfrm>
    </dsp:sp>
    <dsp:sp modelId="{0A27A70F-F57A-4B7D-B0BA-94494A31AB5E}">
      <dsp:nvSpPr>
        <dsp:cNvPr id="0" name=""/>
        <dsp:cNvSpPr/>
      </dsp:nvSpPr>
      <dsp:spPr>
        <a:xfrm>
          <a:off x="0" y="1962685"/>
          <a:ext cx="5803231" cy="1569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1BA6E-A540-4BB4-92C9-9A52D29A130E}">
      <dsp:nvSpPr>
        <dsp:cNvPr id="0" name=""/>
        <dsp:cNvSpPr/>
      </dsp:nvSpPr>
      <dsp:spPr>
        <a:xfrm>
          <a:off x="474807" y="2315848"/>
          <a:ext cx="863286" cy="863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A4F2C-9ABF-4806-A6AF-2F14D6ECE52F}">
      <dsp:nvSpPr>
        <dsp:cNvPr id="0" name=""/>
        <dsp:cNvSpPr/>
      </dsp:nvSpPr>
      <dsp:spPr>
        <a:xfrm>
          <a:off x="1812901" y="1962685"/>
          <a:ext cx="3990329" cy="156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17" tIns="166117" rIns="166117" bIns="166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MR</a:t>
          </a:r>
          <a:endParaRPr lang="en-US" sz="2500" kern="1200"/>
        </a:p>
      </dsp:txBody>
      <dsp:txXfrm>
        <a:off x="1812901" y="1962685"/>
        <a:ext cx="3990329" cy="1569611"/>
      </dsp:txXfrm>
    </dsp:sp>
    <dsp:sp modelId="{D3DD3539-44CF-4F01-94B2-C5CD7326EBAA}">
      <dsp:nvSpPr>
        <dsp:cNvPr id="0" name=""/>
        <dsp:cNvSpPr/>
      </dsp:nvSpPr>
      <dsp:spPr>
        <a:xfrm>
          <a:off x="0" y="3924700"/>
          <a:ext cx="5803231" cy="1569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39BD1-BFC9-46AB-B4B8-B24624F542ED}">
      <dsp:nvSpPr>
        <dsp:cNvPr id="0" name=""/>
        <dsp:cNvSpPr/>
      </dsp:nvSpPr>
      <dsp:spPr>
        <a:xfrm>
          <a:off x="474807" y="4277863"/>
          <a:ext cx="863286" cy="863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6EF88-169F-4F53-BC65-CEE6466968EA}">
      <dsp:nvSpPr>
        <dsp:cNvPr id="0" name=""/>
        <dsp:cNvSpPr/>
      </dsp:nvSpPr>
      <dsp:spPr>
        <a:xfrm>
          <a:off x="1812901" y="3924700"/>
          <a:ext cx="3990329" cy="156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17" tIns="166117" rIns="166117" bIns="166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Artroskopie</a:t>
          </a:r>
          <a:endParaRPr lang="en-US" sz="2500" kern="1200"/>
        </a:p>
      </dsp:txBody>
      <dsp:txXfrm>
        <a:off x="1812901" y="3924700"/>
        <a:ext cx="3990329" cy="1569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8F2F2-8CC7-404D-9D5D-0AA0942AFFFF}">
      <dsp:nvSpPr>
        <dsp:cNvPr id="0" name=""/>
        <dsp:cNvSpPr/>
      </dsp:nvSpPr>
      <dsp:spPr>
        <a:xfrm>
          <a:off x="0" y="28411"/>
          <a:ext cx="5803231" cy="1247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Farmakologická</a:t>
          </a:r>
          <a:endParaRPr lang="en-US" sz="5200" kern="1200"/>
        </a:p>
      </dsp:txBody>
      <dsp:txXfrm>
        <a:off x="60884" y="89295"/>
        <a:ext cx="5681463" cy="1125452"/>
      </dsp:txXfrm>
    </dsp:sp>
    <dsp:sp modelId="{A658499B-CB4A-9745-A08F-1A832BE7A21B}">
      <dsp:nvSpPr>
        <dsp:cNvPr id="0" name=""/>
        <dsp:cNvSpPr/>
      </dsp:nvSpPr>
      <dsp:spPr>
        <a:xfrm>
          <a:off x="0" y="1425391"/>
          <a:ext cx="5803231" cy="1247220"/>
        </a:xfrm>
        <a:prstGeom prst="roundRect">
          <a:avLst/>
        </a:prstGeom>
        <a:solidFill>
          <a:schemeClr val="accent2">
            <a:hueOff val="6694397"/>
            <a:satOff val="-210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Rehabilitační</a:t>
          </a:r>
          <a:endParaRPr lang="en-US" sz="5200" kern="1200"/>
        </a:p>
      </dsp:txBody>
      <dsp:txXfrm>
        <a:off x="60884" y="1486275"/>
        <a:ext cx="5681463" cy="1125452"/>
      </dsp:txXfrm>
    </dsp:sp>
    <dsp:sp modelId="{93DFB7CC-CAEC-F74F-AAFE-A3A1822E4C64}">
      <dsp:nvSpPr>
        <dsp:cNvPr id="0" name=""/>
        <dsp:cNvSpPr/>
      </dsp:nvSpPr>
      <dsp:spPr>
        <a:xfrm>
          <a:off x="0" y="2822371"/>
          <a:ext cx="5803231" cy="1247220"/>
        </a:xfrm>
        <a:prstGeom prst="roundRect">
          <a:avLst/>
        </a:prstGeom>
        <a:solidFill>
          <a:schemeClr val="accent2">
            <a:hueOff val="13388795"/>
            <a:satOff val="-421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Lázeňská</a:t>
          </a:r>
          <a:endParaRPr lang="en-US" sz="5200" kern="1200"/>
        </a:p>
      </dsp:txBody>
      <dsp:txXfrm>
        <a:off x="60884" y="2883255"/>
        <a:ext cx="5681463" cy="1125452"/>
      </dsp:txXfrm>
    </dsp:sp>
    <dsp:sp modelId="{C7547073-68AE-3D41-917D-D398992B2503}">
      <dsp:nvSpPr>
        <dsp:cNvPr id="0" name=""/>
        <dsp:cNvSpPr/>
      </dsp:nvSpPr>
      <dsp:spPr>
        <a:xfrm>
          <a:off x="0" y="4219351"/>
          <a:ext cx="5803231" cy="1247220"/>
        </a:xfrm>
        <a:prstGeom prst="roundRect">
          <a:avLst/>
        </a:prstGeom>
        <a:solidFill>
          <a:schemeClr val="accent2">
            <a:hueOff val="20083191"/>
            <a:satOff val="-631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Chirurgická</a:t>
          </a:r>
          <a:endParaRPr lang="en-US" sz="5200" kern="1200"/>
        </a:p>
      </dsp:txBody>
      <dsp:txXfrm>
        <a:off x="60884" y="4280235"/>
        <a:ext cx="5681463" cy="1125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842FA-894B-4706-AEFC-BAD2D1DA2EA7}">
      <dsp:nvSpPr>
        <dsp:cNvPr id="0" name=""/>
        <dsp:cNvSpPr/>
      </dsp:nvSpPr>
      <dsp:spPr>
        <a:xfrm>
          <a:off x="0" y="4292"/>
          <a:ext cx="5803231" cy="9143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01D4C-CBF4-43F5-871E-4E2F141CEF8A}">
      <dsp:nvSpPr>
        <dsp:cNvPr id="0" name=""/>
        <dsp:cNvSpPr/>
      </dsp:nvSpPr>
      <dsp:spPr>
        <a:xfrm>
          <a:off x="276605" y="210032"/>
          <a:ext cx="502919" cy="5029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C4FDA-CD4F-46C2-9833-F8C55C82488B}">
      <dsp:nvSpPr>
        <dsp:cNvPr id="0" name=""/>
        <dsp:cNvSpPr/>
      </dsp:nvSpPr>
      <dsp:spPr>
        <a:xfrm>
          <a:off x="1056131" y="4292"/>
          <a:ext cx="4747099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4" tIns="96774" rIns="96774" bIns="96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Bolest</a:t>
          </a:r>
          <a:endParaRPr lang="en-US" sz="1900" kern="1200"/>
        </a:p>
      </dsp:txBody>
      <dsp:txXfrm>
        <a:off x="1056131" y="4292"/>
        <a:ext cx="4747099" cy="914399"/>
      </dsp:txXfrm>
    </dsp:sp>
    <dsp:sp modelId="{4EB3216A-EB6A-4670-A5A6-A12CB4AC7019}">
      <dsp:nvSpPr>
        <dsp:cNvPr id="0" name=""/>
        <dsp:cNvSpPr/>
      </dsp:nvSpPr>
      <dsp:spPr>
        <a:xfrm>
          <a:off x="0" y="1147292"/>
          <a:ext cx="5803231" cy="914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881E3-7958-41DD-9977-DC865DD28EC2}">
      <dsp:nvSpPr>
        <dsp:cNvPr id="0" name=""/>
        <dsp:cNvSpPr/>
      </dsp:nvSpPr>
      <dsp:spPr>
        <a:xfrm>
          <a:off x="276605" y="1353032"/>
          <a:ext cx="502919" cy="5029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0C37F-2F68-4932-B166-93D80479D24D}">
      <dsp:nvSpPr>
        <dsp:cNvPr id="0" name=""/>
        <dsp:cNvSpPr/>
      </dsp:nvSpPr>
      <dsp:spPr>
        <a:xfrm>
          <a:off x="1056131" y="1147292"/>
          <a:ext cx="4747099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4" tIns="96774" rIns="96774" bIns="96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Omezení pohybu</a:t>
          </a:r>
          <a:endParaRPr lang="en-US" sz="1900" kern="1200"/>
        </a:p>
      </dsp:txBody>
      <dsp:txXfrm>
        <a:off x="1056131" y="1147292"/>
        <a:ext cx="4747099" cy="914399"/>
      </dsp:txXfrm>
    </dsp:sp>
    <dsp:sp modelId="{99B1D47D-AFC9-4D4B-B19F-423C76DFB657}">
      <dsp:nvSpPr>
        <dsp:cNvPr id="0" name=""/>
        <dsp:cNvSpPr/>
      </dsp:nvSpPr>
      <dsp:spPr>
        <a:xfrm>
          <a:off x="0" y="2290291"/>
          <a:ext cx="5803231" cy="9143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49C6E-4CB6-4D96-BE13-F4FFE3E9FCE8}">
      <dsp:nvSpPr>
        <dsp:cNvPr id="0" name=""/>
        <dsp:cNvSpPr/>
      </dsp:nvSpPr>
      <dsp:spPr>
        <a:xfrm>
          <a:off x="276605" y="2496031"/>
          <a:ext cx="502919" cy="5029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7921B-4311-46CB-9E74-741703BD8A3E}">
      <dsp:nvSpPr>
        <dsp:cNvPr id="0" name=""/>
        <dsp:cNvSpPr/>
      </dsp:nvSpPr>
      <dsp:spPr>
        <a:xfrm>
          <a:off x="1056131" y="2290291"/>
          <a:ext cx="4747099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4" tIns="96774" rIns="96774" bIns="96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Špatné pohybové stereotypy</a:t>
          </a:r>
          <a:endParaRPr lang="en-US" sz="1900" kern="1200"/>
        </a:p>
      </dsp:txBody>
      <dsp:txXfrm>
        <a:off x="1056131" y="2290291"/>
        <a:ext cx="4747099" cy="914399"/>
      </dsp:txXfrm>
    </dsp:sp>
    <dsp:sp modelId="{0B65CD4A-87E1-49D1-86B1-18B4AD6B78D0}">
      <dsp:nvSpPr>
        <dsp:cNvPr id="0" name=""/>
        <dsp:cNvSpPr/>
      </dsp:nvSpPr>
      <dsp:spPr>
        <a:xfrm>
          <a:off x="0" y="3433291"/>
          <a:ext cx="5803231" cy="9143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85353-D59A-448C-A48C-46B228D795D9}">
      <dsp:nvSpPr>
        <dsp:cNvPr id="0" name=""/>
        <dsp:cNvSpPr/>
      </dsp:nvSpPr>
      <dsp:spPr>
        <a:xfrm>
          <a:off x="276605" y="3639031"/>
          <a:ext cx="502919" cy="5029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2E90C-AF50-4A0C-9D34-05308E1FB0DF}">
      <dsp:nvSpPr>
        <dsp:cNvPr id="0" name=""/>
        <dsp:cNvSpPr/>
      </dsp:nvSpPr>
      <dsp:spPr>
        <a:xfrm>
          <a:off x="1056131" y="3433291"/>
          <a:ext cx="4747099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4" tIns="96774" rIns="96774" bIns="96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Stres</a:t>
          </a:r>
          <a:endParaRPr lang="en-US" sz="1900" kern="1200"/>
        </a:p>
      </dsp:txBody>
      <dsp:txXfrm>
        <a:off x="1056131" y="3433291"/>
        <a:ext cx="4747099" cy="914399"/>
      </dsp:txXfrm>
    </dsp:sp>
    <dsp:sp modelId="{1EBAAC3E-A6FA-4BB7-9D28-8F697E6ED793}">
      <dsp:nvSpPr>
        <dsp:cNvPr id="0" name=""/>
        <dsp:cNvSpPr/>
      </dsp:nvSpPr>
      <dsp:spPr>
        <a:xfrm>
          <a:off x="0" y="4576290"/>
          <a:ext cx="5803231" cy="9143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26DF0-3196-42A4-8567-9D181B82CEB8}">
      <dsp:nvSpPr>
        <dsp:cNvPr id="0" name=""/>
        <dsp:cNvSpPr/>
      </dsp:nvSpPr>
      <dsp:spPr>
        <a:xfrm>
          <a:off x="276605" y="4782030"/>
          <a:ext cx="502919" cy="5029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80F73-F706-4219-A2CD-6EF80BB38B0A}">
      <dsp:nvSpPr>
        <dsp:cNvPr id="0" name=""/>
        <dsp:cNvSpPr/>
      </dsp:nvSpPr>
      <dsp:spPr>
        <a:xfrm>
          <a:off x="1056131" y="4576290"/>
          <a:ext cx="4747099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4" tIns="96774" rIns="96774" bIns="96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Dlouhodobé užívání analgetik</a:t>
          </a:r>
          <a:endParaRPr lang="en-US" sz="1900" kern="1200"/>
        </a:p>
      </dsp:txBody>
      <dsp:txXfrm>
        <a:off x="1056131" y="4576290"/>
        <a:ext cx="4747099" cy="9143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9BFCB-7E81-6442-A03F-401E1D65595F}">
      <dsp:nvSpPr>
        <dsp:cNvPr id="0" name=""/>
        <dsp:cNvSpPr/>
      </dsp:nvSpPr>
      <dsp:spPr>
        <a:xfrm>
          <a:off x="0" y="507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38B3D-FD0B-D749-9447-42AFC444B5D1}">
      <dsp:nvSpPr>
        <dsp:cNvPr id="0" name=""/>
        <dsp:cNvSpPr/>
      </dsp:nvSpPr>
      <dsp:spPr>
        <a:xfrm>
          <a:off x="0" y="507"/>
          <a:ext cx="10515600" cy="83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Vybočení páteře s rotací obratlů</a:t>
          </a:r>
          <a:endParaRPr lang="en-US" sz="3800" kern="1200"/>
        </a:p>
      </dsp:txBody>
      <dsp:txXfrm>
        <a:off x="0" y="507"/>
        <a:ext cx="10515600" cy="831964"/>
      </dsp:txXfrm>
    </dsp:sp>
    <dsp:sp modelId="{D168C79B-D5ED-C84D-B027-2690502AF9D5}">
      <dsp:nvSpPr>
        <dsp:cNvPr id="0" name=""/>
        <dsp:cNvSpPr/>
      </dsp:nvSpPr>
      <dsp:spPr>
        <a:xfrm>
          <a:off x="0" y="832472"/>
          <a:ext cx="10515600" cy="0"/>
        </a:xfrm>
        <a:prstGeom prst="line">
          <a:avLst/>
        </a:prstGeom>
        <a:solidFill>
          <a:schemeClr val="accent5">
            <a:hueOff val="-372452"/>
            <a:satOff val="-2063"/>
            <a:lumOff val="-1030"/>
            <a:alphaOff val="0"/>
          </a:schemeClr>
        </a:solidFill>
        <a:ln w="12700" cap="flat" cmpd="sng" algn="ctr">
          <a:solidFill>
            <a:schemeClr val="accent5">
              <a:hueOff val="-372452"/>
              <a:satOff val="-2063"/>
              <a:lumOff val="-1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8089D-55DE-304F-9CEB-4176BA8EF3BC}">
      <dsp:nvSpPr>
        <dsp:cNvPr id="0" name=""/>
        <dsp:cNvSpPr/>
      </dsp:nvSpPr>
      <dsp:spPr>
        <a:xfrm>
          <a:off x="0" y="832472"/>
          <a:ext cx="10515600" cy="83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Deformace hrudníku</a:t>
          </a:r>
          <a:endParaRPr lang="en-US" sz="3800" kern="1200"/>
        </a:p>
      </dsp:txBody>
      <dsp:txXfrm>
        <a:off x="0" y="832472"/>
        <a:ext cx="10515600" cy="831964"/>
      </dsp:txXfrm>
    </dsp:sp>
    <dsp:sp modelId="{E3B6DEA5-9B3B-4C40-9FA0-738E0727CE73}">
      <dsp:nvSpPr>
        <dsp:cNvPr id="0" name=""/>
        <dsp:cNvSpPr/>
      </dsp:nvSpPr>
      <dsp:spPr>
        <a:xfrm>
          <a:off x="0" y="1664436"/>
          <a:ext cx="10515600" cy="0"/>
        </a:xfrm>
        <a:prstGeom prst="line">
          <a:avLst/>
        </a:prstGeom>
        <a:solidFill>
          <a:schemeClr val="accent5">
            <a:hueOff val="-744904"/>
            <a:satOff val="-4127"/>
            <a:lumOff val="-2059"/>
            <a:alphaOff val="0"/>
          </a:schemeClr>
        </a:solidFill>
        <a:ln w="12700" cap="flat" cmpd="sng" algn="ctr">
          <a:solidFill>
            <a:schemeClr val="accent5">
              <a:hueOff val="-744904"/>
              <a:satOff val="-4127"/>
              <a:lumOff val="-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E182F-73E1-274C-A725-FE205149F1A1}">
      <dsp:nvSpPr>
        <dsp:cNvPr id="0" name=""/>
        <dsp:cNvSpPr/>
      </dsp:nvSpPr>
      <dsp:spPr>
        <a:xfrm>
          <a:off x="0" y="1664436"/>
          <a:ext cx="10515600" cy="83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Zvýrazněná lordóza</a:t>
          </a:r>
          <a:endParaRPr lang="en-US" sz="3800" kern="1200"/>
        </a:p>
      </dsp:txBody>
      <dsp:txXfrm>
        <a:off x="0" y="1664436"/>
        <a:ext cx="10515600" cy="831964"/>
      </dsp:txXfrm>
    </dsp:sp>
    <dsp:sp modelId="{57F378AD-2F0C-494F-8CAB-D791999A0402}">
      <dsp:nvSpPr>
        <dsp:cNvPr id="0" name=""/>
        <dsp:cNvSpPr/>
      </dsp:nvSpPr>
      <dsp:spPr>
        <a:xfrm>
          <a:off x="0" y="2496400"/>
          <a:ext cx="10515600" cy="0"/>
        </a:xfrm>
        <a:prstGeom prst="line">
          <a:avLst/>
        </a:prstGeom>
        <a:solidFill>
          <a:schemeClr val="accent5">
            <a:hueOff val="-1117356"/>
            <a:satOff val="-6190"/>
            <a:lumOff val="-3089"/>
            <a:alphaOff val="0"/>
          </a:schemeClr>
        </a:solidFill>
        <a:ln w="12700" cap="flat" cmpd="sng" algn="ctr">
          <a:solidFill>
            <a:schemeClr val="accent5">
              <a:hueOff val="-1117356"/>
              <a:satOff val="-6190"/>
              <a:lumOff val="-30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D1D63-0F85-ED44-A512-07140B9D4D18}">
      <dsp:nvSpPr>
        <dsp:cNvPr id="0" name=""/>
        <dsp:cNvSpPr/>
      </dsp:nvSpPr>
      <dsp:spPr>
        <a:xfrm>
          <a:off x="0" y="2496400"/>
          <a:ext cx="10515600" cy="83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Zvýrazněná kyfóza</a:t>
          </a:r>
          <a:endParaRPr lang="en-US" sz="3800" kern="1200"/>
        </a:p>
      </dsp:txBody>
      <dsp:txXfrm>
        <a:off x="0" y="2496400"/>
        <a:ext cx="10515600" cy="831964"/>
      </dsp:txXfrm>
    </dsp:sp>
    <dsp:sp modelId="{BE369949-5BA3-724A-BBBA-7A8A7EB3BCD9}">
      <dsp:nvSpPr>
        <dsp:cNvPr id="0" name=""/>
        <dsp:cNvSpPr/>
      </dsp:nvSpPr>
      <dsp:spPr>
        <a:xfrm>
          <a:off x="0" y="3328364"/>
          <a:ext cx="10515600" cy="0"/>
        </a:xfrm>
        <a:prstGeom prst="line">
          <a:avLst/>
        </a:prstGeom>
        <a:solidFill>
          <a:schemeClr val="accent5">
            <a:hueOff val="-1489808"/>
            <a:satOff val="-8253"/>
            <a:lumOff val="-4119"/>
            <a:alphaOff val="0"/>
          </a:schemeClr>
        </a:solidFill>
        <a:ln w="12700" cap="flat" cmpd="sng" algn="ctr">
          <a:solidFill>
            <a:schemeClr val="accent5">
              <a:hueOff val="-1489808"/>
              <a:satOff val="-8253"/>
              <a:lumOff val="-4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C2AC3-0D16-B646-8475-FA1BE7C0CFF6}">
      <dsp:nvSpPr>
        <dsp:cNvPr id="0" name=""/>
        <dsp:cNvSpPr/>
      </dsp:nvSpPr>
      <dsp:spPr>
        <a:xfrm>
          <a:off x="0" y="3328364"/>
          <a:ext cx="10515600" cy="83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Vybočující skolióza</a:t>
          </a:r>
          <a:endParaRPr lang="en-US" sz="3800" kern="1200"/>
        </a:p>
      </dsp:txBody>
      <dsp:txXfrm>
        <a:off x="0" y="3328364"/>
        <a:ext cx="10515600" cy="831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0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5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3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4C680-C83C-4FAF-B875-8C15265BE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8B783C-85F0-AC4C-80F6-E0061AFAF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cs-CZ" sz="3700"/>
              <a:t>Ošetřovatelský proces u pacientů s revmatologickým onemocněním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3944CA-CC4F-FC4F-867C-404435D74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409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EA36F5-7902-4548-98C5-899FB412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Skolióza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184A52CE-B920-4553-89D8-99E2CCCFD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613984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21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4D82A-FC4C-5449-BF18-425EF8AA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0231156-2542-2346-A538-B3B21BAC4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464" y="1256508"/>
            <a:ext cx="8145462" cy="52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0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44E583-3666-D244-A1AD-891A617B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Klinické projevy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304AFC6-E31F-4856-9E48-51B62764D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949048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99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165F39-007C-924E-88ED-766426AD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Diagnostika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063F489-096E-4166-AEA0-AD4198F4C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79137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99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9DCD38-49EF-794D-88D2-4F8ECF20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Terapie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B97F8CE-387A-468D-A4F5-61FA1754A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129126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23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62245F03-66D5-45EC-A0B5-90E656B1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846433-1946-E645-9763-A70913BA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63296"/>
            <a:ext cx="9144000" cy="1152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800"/>
          </a:p>
        </p:txBody>
      </p:sp>
      <p:pic>
        <p:nvPicPr>
          <p:cNvPr id="5" name="Obrázek 4" descr="Obsah obrázku exteriér, různé, fotka, muž&#10;&#10;Popis byl vytvořen automaticky">
            <a:extLst>
              <a:ext uri="{FF2B5EF4-FFF2-40B4-BE49-F238E27FC236}">
                <a16:creationId xmlns:a16="http://schemas.microsoft.com/office/drawing/2014/main" id="{7F2BBC0E-F4C1-8F44-AFAA-494BC44A6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5" r="-1" b="-1"/>
          <a:stretch/>
        </p:blipFill>
        <p:spPr>
          <a:xfrm>
            <a:off x="1192334" y="774150"/>
            <a:ext cx="5226716" cy="4465218"/>
          </a:xfrm>
          <a:prstGeom prst="rect">
            <a:avLst/>
          </a:prstGeom>
        </p:spPr>
      </p:pic>
      <p:pic>
        <p:nvPicPr>
          <p:cNvPr id="4" name="Zástupný obsah 3" descr="Obsah obrázku oblečení, vsedě, nošení, muž&#10;&#10;Popis byl vytvořen automaticky">
            <a:extLst>
              <a:ext uri="{FF2B5EF4-FFF2-40B4-BE49-F238E27FC236}">
                <a16:creationId xmlns:a16="http://schemas.microsoft.com/office/drawing/2014/main" id="{E1DEDA3A-AC5B-C446-95B1-C7D155A09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94" r="-2" b="9321"/>
          <a:stretch/>
        </p:blipFill>
        <p:spPr>
          <a:xfrm>
            <a:off x="6417732" y="643467"/>
            <a:ext cx="4912644" cy="44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F4EAE7-9923-DA48-9A85-46EE8EDB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 err="1"/>
              <a:t>Scheuermannova</a:t>
            </a:r>
            <a:r>
              <a:rPr lang="cs-CZ" dirty="0"/>
              <a:t> choroba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46FA8D4-6058-4B73-A89A-E28C88FA7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318738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63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83ACB55-4D19-9F41-9AF5-77D20098A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FD1E94-B12F-434F-8027-5DBEAC55A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830D99-4B0E-0040-85C3-5AF845E2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 err="1"/>
              <a:t>Spondylartróza</a:t>
            </a:r>
            <a:r>
              <a:rPr lang="cs-CZ" dirty="0"/>
              <a:t>, </a:t>
            </a:r>
            <a:r>
              <a:rPr lang="cs-CZ" dirty="0" err="1"/>
              <a:t>spondylóza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7508C0A-43A0-4939-BDBE-EEEA51E89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00172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97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DB248A-88F7-2F43-87E7-BF8DDB8F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Klinický obraz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64DBD6C-515B-4421-97D4-8258991BB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38643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88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400C51-4A92-E84C-B7C0-A4778A0D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300">
                <a:solidFill>
                  <a:srgbClr val="FFFFFF"/>
                </a:solidFill>
              </a:rPr>
              <a:t>Revmatologie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6EF6CE3-2BB4-4A4C-965C-930F9B99B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272284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81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D1B313-B1CF-0644-9351-CF10C03D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Diagnostika a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1A70A-E307-A548-82AD-0CE64F59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cs-CZ" sz="2000" dirty="0"/>
              <a:t>Neurologické vyšetření</a:t>
            </a:r>
          </a:p>
          <a:p>
            <a:r>
              <a:rPr lang="cs-CZ" sz="2000" dirty="0" err="1"/>
              <a:t>Rtg</a:t>
            </a:r>
            <a:r>
              <a:rPr lang="cs-CZ" sz="2000" dirty="0"/>
              <a:t> páteře</a:t>
            </a:r>
          </a:p>
          <a:p>
            <a:endParaRPr lang="cs-CZ" sz="2000" dirty="0"/>
          </a:p>
          <a:p>
            <a:r>
              <a:rPr lang="cs-CZ" sz="2000" dirty="0"/>
              <a:t>Rehabilitace </a:t>
            </a:r>
          </a:p>
          <a:p>
            <a:r>
              <a:rPr lang="cs-CZ" sz="2000" dirty="0"/>
              <a:t>Farmakologická</a:t>
            </a:r>
          </a:p>
          <a:p>
            <a:r>
              <a:rPr lang="cs-CZ" sz="2000" dirty="0"/>
              <a:t>chirurgická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B20346-D8E4-425B-92E4-5DD803643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5346" y="2766817"/>
            <a:ext cx="2751667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BB5252-45B5-3741-B024-FCC7ABD0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Diskopatie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FC5F032-E8A6-4BF4-A34D-BB2E71017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23273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26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6B4FAD-2E4F-3A4F-9398-959FAB47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Postup onemocnění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E6DC406-554B-4835-AE06-49471547C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821315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725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00ABDD-479F-2A4D-AD37-013E0ED6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Klinický obraz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EDFF6DE-F3CF-4DF0-BFFD-E253466B2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321525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976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F163D-BEAC-714B-B32A-2E355C1F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C62E86E-F70A-7A47-B9F4-8D57E3410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358" y="99092"/>
            <a:ext cx="4121284" cy="67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5BEFC3-A9AD-E645-9835-674440A4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Terapie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CCD6BAA-063D-4C7D-960A-7C00924E7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651638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672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6EF45B-D109-D048-A4D6-D6B66263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Zánětlivá onemocnění pohyblivého aparátu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DA8D0F9-E2A1-4DE3-B7C5-224E4D3F8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889824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249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1C0782-B70B-7441-A69F-58973F35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Osteomyelitida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5626096-0DF0-49B9-B700-8C0D4C0B5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011306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056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3FED2A-AA90-8E4D-A094-0B2D6597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Zánět kosti – možnosti vzniku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24D8216-0D77-4F5B-81B8-5525E706F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225832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97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81BAD-1181-4D47-A0D9-F3081884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Klinický obraz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7EE7AC5-3544-47F5-94F4-560F8A4E3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566782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37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544AA1-D047-874F-84B5-655AE6FC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Obecné vyšetřovací metody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26E8AC3-52DF-46BF-BC10-C0082AB3D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163490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35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7780B-FAE8-B54F-A1F2-216ACC6D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Diagnostika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89072EE-04DD-4669-9965-5A0198071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68983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556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1CEAD7-47DE-1F48-B6A4-BE6C2A61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Terapie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3D10208-E270-4AD9-A6DB-2B8005435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63161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981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C73DA0-1196-184E-A2EB-4D0BDF3B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Ošetřovatelská péče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1A4F041-04D1-4498-98C4-C96A8F62A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5252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239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98FD75-1736-1848-9335-B499402C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cs-CZ" dirty="0"/>
              <a:t>Revmatoidní artritida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9AC360-814E-42A1-8F22-297DAFA32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FCDD6-2E62-4B43-98C4-C45C94DD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r>
              <a:rPr lang="cs-CZ" sz="2400" dirty="0"/>
              <a:t>Autoimunitní zánět synoviální výstelky kloubů a šlach hojící se granulační tkání</a:t>
            </a:r>
          </a:p>
          <a:p>
            <a:endParaRPr lang="cs-CZ" sz="2400" dirty="0"/>
          </a:p>
          <a:p>
            <a:r>
              <a:rPr lang="cs-CZ" sz="2400" dirty="0"/>
              <a:t>Spouštěcí faktor – nejčastěji infekce</a:t>
            </a:r>
          </a:p>
          <a:p>
            <a:r>
              <a:rPr lang="cs-CZ" sz="2400" dirty="0"/>
              <a:t>Poškození pojivové tkáně – synovitida, </a:t>
            </a:r>
            <a:r>
              <a:rPr lang="cs-CZ" sz="2400" dirty="0" err="1"/>
              <a:t>tenditida</a:t>
            </a:r>
            <a:endParaRPr lang="cs-CZ" sz="2400" dirty="0"/>
          </a:p>
          <a:p>
            <a:r>
              <a:rPr lang="cs-CZ" sz="2400" dirty="0"/>
              <a:t>=&gt; chrupavka a kloubní vazy</a:t>
            </a:r>
          </a:p>
          <a:p>
            <a:r>
              <a:rPr lang="cs-CZ" sz="2400" dirty="0" err="1"/>
              <a:t>Mimokloubní</a:t>
            </a:r>
            <a:r>
              <a:rPr lang="cs-CZ" sz="2400" dirty="0"/>
              <a:t> projevy – ledviny, srdce</a:t>
            </a:r>
          </a:p>
        </p:txBody>
      </p:sp>
    </p:spTree>
    <p:extLst>
      <p:ext uri="{BB962C8B-B14F-4D97-AF65-F5344CB8AC3E}">
        <p14:creationId xmlns:p14="http://schemas.microsoft.com/office/powerpoint/2010/main" val="2796593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E42ED-9D4C-2A4E-84FD-446DDB57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projevy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3EBA9F-53E7-1043-BDB4-4B3BB29B5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Ranní ztuhlost =&gt; startovací bolest</a:t>
            </a:r>
          </a:p>
          <a:p>
            <a:r>
              <a:rPr lang="cs-CZ" dirty="0"/>
              <a:t>Postupné omezování hybnosti až ankylóza drobných kloubů</a:t>
            </a:r>
          </a:p>
          <a:p>
            <a:r>
              <a:rPr lang="cs-CZ" dirty="0"/>
              <a:t>Otoky kloubů, zduření nad postiženými klouby</a:t>
            </a:r>
          </a:p>
          <a:p>
            <a:r>
              <a:rPr lang="cs-CZ" dirty="0"/>
              <a:t>Postiženy častěji drobné klouby</a:t>
            </a:r>
          </a:p>
          <a:p>
            <a:r>
              <a:rPr lang="cs-CZ" dirty="0"/>
              <a:t>Deformace </a:t>
            </a:r>
          </a:p>
        </p:txBody>
      </p:sp>
    </p:spTree>
    <p:extLst>
      <p:ext uri="{BB962C8B-B14F-4D97-AF65-F5344CB8AC3E}">
        <p14:creationId xmlns:p14="http://schemas.microsoft.com/office/powerpoint/2010/main" val="4202781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1AC245A-934A-4744-BA2F-AF0736ACD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5" r="5301"/>
          <a:stretch/>
        </p:blipFill>
        <p:spPr>
          <a:xfrm>
            <a:off x="-1" y="-1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8BA5045-F2DC-CB48-B10B-DB9D63D6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Postižení</a:t>
            </a:r>
            <a:r>
              <a:rPr lang="en-US" sz="4400" dirty="0"/>
              <a:t> </a:t>
            </a:r>
            <a:r>
              <a:rPr lang="en-US" sz="4400" dirty="0" err="1"/>
              <a:t>kloubů</a:t>
            </a:r>
            <a:r>
              <a:rPr lang="en-US" sz="4400" dirty="0"/>
              <a:t> u 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F65EFB-B5F6-1C41-AC59-CDD95FA7C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9" r="3700" b="-1"/>
          <a:stretch/>
        </p:blipFill>
        <p:spPr>
          <a:xfrm>
            <a:off x="7653538" y="3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2087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B15DE2-65FD-E34A-8515-F03A5DA4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814E8-02FF-F345-A07A-F651DADF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RTG</a:t>
            </a:r>
          </a:p>
          <a:p>
            <a:r>
              <a:rPr lang="cs-CZ" sz="2000" dirty="0"/>
              <a:t>Artroskopie</a:t>
            </a:r>
          </a:p>
          <a:p>
            <a:r>
              <a:rPr lang="cs-CZ" sz="2000" dirty="0"/>
              <a:t>Laboratorní – zánětlivé </a:t>
            </a:r>
            <a:r>
              <a:rPr lang="cs-CZ" sz="2000" dirty="0" err="1"/>
              <a:t>markery</a:t>
            </a:r>
            <a:r>
              <a:rPr lang="cs-CZ" sz="2000" dirty="0"/>
              <a:t>, ASLO, mukoproteiny</a:t>
            </a:r>
          </a:p>
        </p:txBody>
      </p:sp>
    </p:spTree>
    <p:extLst>
      <p:ext uri="{BB962C8B-B14F-4D97-AF65-F5344CB8AC3E}">
        <p14:creationId xmlns:p14="http://schemas.microsoft.com/office/powerpoint/2010/main" val="941285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0CCBAE-0AF9-DC4F-BCFA-F1BE21BE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Terapie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0E181E1-3C36-4B63-A447-279E4963D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45164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33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663341-7C05-FD47-9A9F-B182FFF8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cs-CZ" sz="3400" dirty="0"/>
              <a:t>Ošetřovatelská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AF54B-A385-A743-85AC-ACAC2081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Bolest</a:t>
            </a:r>
          </a:p>
          <a:p>
            <a:r>
              <a:rPr lang="cs-CZ" sz="2000" dirty="0"/>
              <a:t>Sebeobsluha </a:t>
            </a:r>
          </a:p>
          <a:p>
            <a:r>
              <a:rPr lang="cs-CZ" sz="2000" dirty="0"/>
              <a:t>Psychosociální deprivace</a:t>
            </a:r>
          </a:p>
        </p:txBody>
      </p:sp>
    </p:spTree>
    <p:extLst>
      <p:ext uri="{BB962C8B-B14F-4D97-AF65-F5344CB8AC3E}">
        <p14:creationId xmlns:p14="http://schemas.microsoft.com/office/powerpoint/2010/main" val="1733521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9FF2C7-7D24-FF44-B0C2-C265F967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cs-CZ" sz="3100" err="1"/>
              <a:t>Spondylartritida</a:t>
            </a:r>
            <a:r>
              <a:rPr lang="cs-CZ" sz="3100"/>
              <a:t> – </a:t>
            </a:r>
            <a:r>
              <a:rPr lang="cs-CZ" sz="3100" err="1"/>
              <a:t>Bechtěrevova</a:t>
            </a:r>
            <a:r>
              <a:rPr lang="cs-CZ" sz="3100"/>
              <a:t> choroba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4F5511BB-34F8-0340-9A79-ACECC4B7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401" y="713313"/>
            <a:ext cx="4549400" cy="5431376"/>
          </a:xfrm>
        </p:spPr>
        <p:txBody>
          <a:bodyPr anchor="ctr">
            <a:normAutofit/>
          </a:bodyPr>
          <a:lstStyle/>
          <a:p>
            <a:r>
              <a:rPr lang="cs-CZ" sz="2000"/>
              <a:t>Postihuje páteřní klouby, vazy a meziobratlové ploténky</a:t>
            </a:r>
          </a:p>
          <a:p>
            <a:endParaRPr lang="cs-CZ" sz="2000"/>
          </a:p>
          <a:p>
            <a:r>
              <a:rPr lang="cs-CZ" sz="2000"/>
              <a:t>Osifikace kloubních pouzder =&gt; nehybnost páteře</a:t>
            </a:r>
          </a:p>
          <a:p>
            <a:r>
              <a:rPr lang="cs-CZ" sz="2000"/>
              <a:t>Postižení periferních kloubů a dalších orgánů (duhovka, perikard, plíce)</a:t>
            </a:r>
          </a:p>
          <a:p>
            <a:endParaRPr lang="cs-CZ" sz="2000"/>
          </a:p>
          <a:p>
            <a:r>
              <a:rPr lang="cs-CZ" sz="2000"/>
              <a:t>Idiopatický autoimunitní zánět s genetickou zátěží</a:t>
            </a:r>
          </a:p>
        </p:txBody>
      </p:sp>
    </p:spTree>
    <p:extLst>
      <p:ext uri="{BB962C8B-B14F-4D97-AF65-F5344CB8AC3E}">
        <p14:creationId xmlns:p14="http://schemas.microsoft.com/office/powerpoint/2010/main" val="245294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AC457E-5273-8241-B11A-0F119783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Artróza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0724AAB-1A1F-4764-81F9-F4288E7DD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861236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125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484ABA-300E-E641-A1B2-D23F3086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cs-CZ" dirty="0"/>
              <a:t>Klinické projevy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8E0B25-0154-DF40-A2CE-5D9BAECFF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Bolest a snížená hybnost páteře</a:t>
            </a:r>
          </a:p>
          <a:p>
            <a:r>
              <a:rPr lang="cs-CZ" sz="2000" dirty="0"/>
              <a:t>Bolest pat</a:t>
            </a:r>
          </a:p>
          <a:p>
            <a:r>
              <a:rPr lang="cs-CZ" sz="2000" dirty="0" err="1"/>
              <a:t>Iridocyklitida</a:t>
            </a:r>
            <a:endParaRPr lang="cs-CZ" sz="2000" dirty="0"/>
          </a:p>
          <a:p>
            <a:r>
              <a:rPr lang="cs-CZ" sz="2000" dirty="0"/>
              <a:t>Hydrops kolenního kloubu</a:t>
            </a:r>
          </a:p>
          <a:p>
            <a:endParaRPr lang="cs-CZ" sz="2000" dirty="0"/>
          </a:p>
          <a:p>
            <a:r>
              <a:rPr lang="cs-CZ" sz="2000" dirty="0"/>
              <a:t>Bez progrese, s pozvolnou progresí, rychle </a:t>
            </a:r>
            <a:r>
              <a:rPr lang="cs-CZ" sz="2000" dirty="0" err="1"/>
              <a:t>progredující</a:t>
            </a:r>
            <a:r>
              <a:rPr lang="cs-CZ" sz="2000" dirty="0"/>
              <a:t> fáze</a:t>
            </a:r>
          </a:p>
        </p:txBody>
      </p:sp>
    </p:spTree>
    <p:extLst>
      <p:ext uri="{BB962C8B-B14F-4D97-AF65-F5344CB8AC3E}">
        <p14:creationId xmlns:p14="http://schemas.microsoft.com/office/powerpoint/2010/main" val="3487075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CA1C36-C0B3-5A42-975F-35A1014F2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8" r="-1" b="-1"/>
          <a:stretch/>
        </p:blipFill>
        <p:spPr>
          <a:xfrm>
            <a:off x="-1" y="-1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EE8555-738B-6642-8042-A28C7478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Postižení</a:t>
            </a:r>
            <a:r>
              <a:rPr lang="en-US" sz="4400" dirty="0"/>
              <a:t> </a:t>
            </a:r>
            <a:r>
              <a:rPr lang="en-US" sz="4400" dirty="0" err="1"/>
              <a:t>páteře</a:t>
            </a:r>
            <a:r>
              <a:rPr lang="en-US" sz="4400" dirty="0"/>
              <a:t> u </a:t>
            </a:r>
            <a:r>
              <a:rPr lang="en-US" sz="4400" dirty="0" err="1"/>
              <a:t>Bechtěrevovy</a:t>
            </a:r>
            <a:r>
              <a:rPr lang="en-US" sz="4400" dirty="0"/>
              <a:t> </a:t>
            </a:r>
            <a:r>
              <a:rPr lang="en-US" sz="4400" dirty="0" err="1"/>
              <a:t>choroby</a:t>
            </a:r>
            <a:endParaRPr lang="en-US" sz="44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D7A57DB-95D8-7D46-ADCC-0B4FD8690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48" r="2" b="6717"/>
          <a:stretch/>
        </p:blipFill>
        <p:spPr>
          <a:xfrm>
            <a:off x="7653538" y="3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0679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A3C09A-5DD2-7949-8814-45B238CA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C37CF9-EC3D-BB44-93FD-D64116E6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401" y="713313"/>
            <a:ext cx="4549400" cy="54313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Rodinná anamnéza</a:t>
            </a:r>
          </a:p>
          <a:p>
            <a:r>
              <a:rPr lang="cs-CZ" sz="2000" dirty="0"/>
              <a:t>Fyzikální vyšetření</a:t>
            </a:r>
          </a:p>
          <a:p>
            <a:r>
              <a:rPr lang="cs-CZ" sz="2000" dirty="0"/>
              <a:t>Laboratoř </a:t>
            </a:r>
          </a:p>
          <a:p>
            <a:r>
              <a:rPr lang="cs-CZ" sz="2000" dirty="0" err="1"/>
              <a:t>Rtg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62422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BEA416-AE9D-CC4A-9B07-21D0E418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51F33F-03CB-EC44-9852-656FDC4D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Rehabilitace</a:t>
            </a:r>
          </a:p>
          <a:p>
            <a:r>
              <a:rPr lang="cs-CZ" sz="2000" dirty="0"/>
              <a:t>Farmakologická </a:t>
            </a:r>
          </a:p>
          <a:p>
            <a:r>
              <a:rPr lang="cs-CZ" sz="2000" dirty="0"/>
              <a:t>Chirurgická </a:t>
            </a:r>
          </a:p>
        </p:txBody>
      </p:sp>
    </p:spTree>
    <p:extLst>
      <p:ext uri="{BB962C8B-B14F-4D97-AF65-F5344CB8AC3E}">
        <p14:creationId xmlns:p14="http://schemas.microsoft.com/office/powerpoint/2010/main" val="3425685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DE92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444D60-D9C7-8742-80D1-87B30399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cs-CZ" sz="3700"/>
              <a:t>Ošetřovatelská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7234F-D302-6A4F-85E3-B6C48CB0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401" y="713313"/>
            <a:ext cx="4549400" cy="54313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Bolest</a:t>
            </a:r>
          </a:p>
          <a:p>
            <a:r>
              <a:rPr lang="cs-CZ" sz="2000" dirty="0"/>
              <a:t>Sebeobsluha</a:t>
            </a:r>
          </a:p>
          <a:p>
            <a:r>
              <a:rPr lang="cs-CZ" sz="2000" dirty="0"/>
              <a:t>Psychosociální oblast</a:t>
            </a:r>
          </a:p>
          <a:p>
            <a:r>
              <a:rPr lang="cs-CZ" sz="2000" dirty="0"/>
              <a:t>Dlouhodobé užívání léků</a:t>
            </a:r>
          </a:p>
          <a:p>
            <a:r>
              <a:rPr lang="cs-CZ" sz="2000" dirty="0"/>
              <a:t>Nedostatečná informovanost</a:t>
            </a:r>
          </a:p>
        </p:txBody>
      </p:sp>
    </p:spTree>
    <p:extLst>
      <p:ext uri="{BB962C8B-B14F-4D97-AF65-F5344CB8AC3E}">
        <p14:creationId xmlns:p14="http://schemas.microsoft.com/office/powerpoint/2010/main" val="343153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44314D2-47FD-4C46-A7E3-C151044A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pozornost, to je pro dnešek vše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64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41F5FD-9B19-0F41-B4BA-DDFB52DC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Dělení artrózy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8772474-6972-4A17-A2C7-5EA2B1514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704417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31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C39BA5-4810-7F4F-BB63-6A1FB14D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Klinické příznaky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4B366C4-9CDC-41D0-8A17-0F1774C79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925695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6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B7713B-78EE-144B-B4C7-03DE3977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Diagnostika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FF82F72-05A3-47E9-B938-4E66DB607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802977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89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340997-4CDB-F04C-8F18-83A35A8D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Terapie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0490C18-C1CD-405E-A4B3-89CD55854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122476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33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DE9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AB497E-186E-244F-BB64-CF4F464E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cs-CZ" sz="3300">
                <a:solidFill>
                  <a:srgbClr val="FFFFFF"/>
                </a:solidFill>
              </a:rPr>
              <a:t>Ošetřovatelské problémy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52C9B6D-D16B-4173-A3F9-A4217077E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336516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27966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41242D"/>
      </a:dk2>
      <a:lt2>
        <a:srgbClr val="E2E5E8"/>
      </a:lt2>
      <a:accent1>
        <a:srgbClr val="DE922F"/>
      </a:accent1>
      <a:accent2>
        <a:srgbClr val="CF381D"/>
      </a:accent2>
      <a:accent3>
        <a:srgbClr val="E12F5F"/>
      </a:accent3>
      <a:accent4>
        <a:srgbClr val="CF1D97"/>
      </a:accent4>
      <a:accent5>
        <a:srgbClr val="CF2FE1"/>
      </a:accent5>
      <a:accent6>
        <a:srgbClr val="7B2AD1"/>
      </a:accent6>
      <a:hlink>
        <a:srgbClr val="3F77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Macintosh PowerPoint</Application>
  <PresentationFormat>Širokoúhlá obrazovka</PresentationFormat>
  <Paragraphs>196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Century Gothic</vt:lpstr>
      <vt:lpstr>Elephant</vt:lpstr>
      <vt:lpstr>BrushVTI</vt:lpstr>
      <vt:lpstr>Ošetřovatelský proces u pacientů s revmatologickým onemocněním</vt:lpstr>
      <vt:lpstr>Revmatologie</vt:lpstr>
      <vt:lpstr>Obecné vyšetřovací metody</vt:lpstr>
      <vt:lpstr>Artróza</vt:lpstr>
      <vt:lpstr>Dělení artrózy</vt:lpstr>
      <vt:lpstr>Klinické příznaky</vt:lpstr>
      <vt:lpstr>Diagnostika</vt:lpstr>
      <vt:lpstr>Terapie</vt:lpstr>
      <vt:lpstr>Ošetřovatelské problémy</vt:lpstr>
      <vt:lpstr>Skolióza</vt:lpstr>
      <vt:lpstr>Prezentace aplikace PowerPoint</vt:lpstr>
      <vt:lpstr>Klinické projevy</vt:lpstr>
      <vt:lpstr>Diagnostika</vt:lpstr>
      <vt:lpstr>Terapie</vt:lpstr>
      <vt:lpstr>Prezentace aplikace PowerPoint</vt:lpstr>
      <vt:lpstr>Scheuermannova choroba</vt:lpstr>
      <vt:lpstr>Prezentace aplikace PowerPoint</vt:lpstr>
      <vt:lpstr>Spondylartróza, spondylóza</vt:lpstr>
      <vt:lpstr>Klinický obraz</vt:lpstr>
      <vt:lpstr>Diagnostika a terapie</vt:lpstr>
      <vt:lpstr>Diskopatie</vt:lpstr>
      <vt:lpstr>Postup onemocnění</vt:lpstr>
      <vt:lpstr>Klinický obraz</vt:lpstr>
      <vt:lpstr>Prezentace aplikace PowerPoint</vt:lpstr>
      <vt:lpstr>Terapie</vt:lpstr>
      <vt:lpstr>Zánětlivá onemocnění pohyblivého aparátu</vt:lpstr>
      <vt:lpstr>Osteomyelitida</vt:lpstr>
      <vt:lpstr>Zánět kosti – možnosti vzniku</vt:lpstr>
      <vt:lpstr>Klinický obraz</vt:lpstr>
      <vt:lpstr>Diagnostika</vt:lpstr>
      <vt:lpstr>Terapie</vt:lpstr>
      <vt:lpstr>Ošetřovatelská péče</vt:lpstr>
      <vt:lpstr>Revmatoidní artritida</vt:lpstr>
      <vt:lpstr>Klinické projevy</vt:lpstr>
      <vt:lpstr>Postižení kloubů u RA</vt:lpstr>
      <vt:lpstr>Diagnostika</vt:lpstr>
      <vt:lpstr>Terapie</vt:lpstr>
      <vt:lpstr>Ošetřovatelská péče</vt:lpstr>
      <vt:lpstr>Spondylartritida – Bechtěrevova choroba</vt:lpstr>
      <vt:lpstr>Klinické projevy</vt:lpstr>
      <vt:lpstr>Postižení páteře u Bechtěrevovy choroby</vt:lpstr>
      <vt:lpstr>Diagnostika</vt:lpstr>
      <vt:lpstr>Terapie</vt:lpstr>
      <vt:lpstr>Ošetřovatelská péče</vt:lpstr>
      <vt:lpstr>Děkuji za pozornost, to je pro dnešek vše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u pacientů s revmatologickým onemocněním</dc:title>
  <dc:creator>Lucie Mráčková</dc:creator>
  <cp:lastModifiedBy>Lucie Mráčková</cp:lastModifiedBy>
  <cp:revision>1</cp:revision>
  <dcterms:created xsi:type="dcterms:W3CDTF">2020-04-06T09:33:27Z</dcterms:created>
  <dcterms:modified xsi:type="dcterms:W3CDTF">2020-04-06T09:34:15Z</dcterms:modified>
</cp:coreProperties>
</file>