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sldIdLst>
    <p:sldId id="256" r:id="rId3"/>
    <p:sldId id="260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42" d="100"/>
          <a:sy n="42" d="100"/>
        </p:scale>
        <p:origin x="60" y="17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47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56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19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64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56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36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62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5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50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71403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862018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17368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837802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90769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1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3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5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982980"/>
            <a:ext cx="7766936" cy="3931920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právní teorie a praxe   </a:t>
            </a: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ÚPPV </a:t>
            </a: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 028  </a:t>
            </a: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 028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5692140"/>
            <a:ext cx="7766936" cy="91440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 21/22, letní semestr</a:t>
            </a:r>
          </a:p>
        </p:txBody>
      </p:sp>
    </p:spTree>
    <p:extLst>
      <p:ext uri="{BB962C8B-B14F-4D97-AF65-F5344CB8AC3E}">
        <p14:creationId xmlns:p14="http://schemas.microsoft.com/office/powerpoint/2010/main" val="2143234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9F29DC-CEFD-4CD5-8F1B-74AC72184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Letní semestr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F1ECDB8-30AA-4FCB-BC19-94EE30E14ACD}"/>
              </a:ext>
            </a:extLst>
          </p:cNvPr>
          <p:cNvSpPr/>
          <p:nvPr/>
        </p:nvSpPr>
        <p:spPr>
          <a:xfrm>
            <a:off x="547331" y="2136339"/>
            <a:ext cx="9731201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Výuka v LS                           21. 2 – 22. 5. 2022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Zápočtový týden                  16. 5. -  22. 5. 2022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Zkušební období pro LS     23. 5. – 30. 6. 2022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8. 8. -31. 8. 2022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Přednášky/ semináře - viz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rozvrhové akce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celoživotní forma studia</a:t>
            </a:r>
          </a:p>
        </p:txBody>
      </p:sp>
    </p:spTree>
    <p:extLst>
      <p:ext uri="{BB962C8B-B14F-4D97-AF65-F5344CB8AC3E}">
        <p14:creationId xmlns:p14="http://schemas.microsoft.com/office/powerpoint/2010/main" val="2712783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77283"/>
            <a:ext cx="8596668" cy="578498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Témata přednášek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5903" y="877077"/>
            <a:ext cx="9150998" cy="5803639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Právo a stát, principy právního státu, základní pojmy teorie práva, ústavní pořádek České republiky</a:t>
            </a:r>
          </a:p>
          <a:p>
            <a:pPr lvl="0"/>
            <a:r>
              <a:rPr lang="cs-CZ" dirty="0"/>
              <a:t>Ústavní právo</a:t>
            </a:r>
          </a:p>
          <a:p>
            <a:pPr lvl="0"/>
            <a:r>
              <a:rPr lang="cs-CZ" dirty="0"/>
              <a:t>Státní moc, Moc zákonodárná, moc výkonná, moc soudní</a:t>
            </a:r>
          </a:p>
          <a:p>
            <a:pPr lvl="0"/>
            <a:r>
              <a:rPr lang="cs-CZ" dirty="0"/>
              <a:t>Postavení a role nejvyššího kontrolního úřadu, České národní banky, Územních samosprávných celků</a:t>
            </a:r>
          </a:p>
          <a:p>
            <a:pPr lvl="0"/>
            <a:r>
              <a:rPr lang="cs-CZ" dirty="0"/>
              <a:t>Základní lidská práva a svobody</a:t>
            </a:r>
          </a:p>
          <a:p>
            <a:pPr lvl="0"/>
            <a:r>
              <a:rPr lang="cs-CZ" dirty="0"/>
              <a:t>Právní norma</a:t>
            </a:r>
          </a:p>
          <a:p>
            <a:pPr lvl="0"/>
            <a:r>
              <a:rPr lang="cs-CZ" dirty="0"/>
              <a:t>Právní vtahy</a:t>
            </a:r>
          </a:p>
          <a:p>
            <a:pPr lvl="0"/>
            <a:r>
              <a:rPr lang="cs-CZ" dirty="0"/>
              <a:t>Subjekty právního vztahu a jejich odpovědnost</a:t>
            </a:r>
          </a:p>
          <a:p>
            <a:pPr lvl="0"/>
            <a:r>
              <a:rPr lang="cs-CZ" dirty="0"/>
              <a:t>Aplikace práva, Interpretace práva</a:t>
            </a:r>
          </a:p>
          <a:p>
            <a:pPr lvl="0"/>
            <a:r>
              <a:rPr lang="cs-CZ" dirty="0"/>
              <a:t>Občanské právo</a:t>
            </a:r>
          </a:p>
          <a:p>
            <a:pPr lvl="0"/>
            <a:r>
              <a:rPr lang="cs-CZ" dirty="0"/>
              <a:t>Občanské právo</a:t>
            </a:r>
          </a:p>
          <a:p>
            <a:pPr lvl="0"/>
            <a:r>
              <a:rPr lang="cs-CZ" dirty="0"/>
              <a:t>Shrnutí</a:t>
            </a:r>
          </a:p>
          <a:p>
            <a:r>
              <a:rPr lang="cs-CZ" dirty="0"/>
              <a:t> 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867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87868"/>
            <a:ext cx="8596668" cy="694266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k absolvování zkoušky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498" y="982134"/>
            <a:ext cx="9411635" cy="573732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defRPr/>
            </a:pPr>
            <a:r>
              <a:rPr lang="cs-CZ" alt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je ukončen </a:t>
            </a:r>
            <a:r>
              <a:rPr lang="cs-CZ" alt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zkouškou/ 4 kredity</a:t>
            </a:r>
          </a:p>
          <a:p>
            <a:pPr marL="0" indent="0">
              <a:buNone/>
              <a:defRPr/>
            </a:pPr>
            <a:r>
              <a:rPr lang="cs-CZ" alt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Zkouška je písemná, ústní, nebo  kombinací písemní a ústní části.</a:t>
            </a:r>
          </a:p>
          <a:p>
            <a:pPr marL="0" indent="0">
              <a:buNone/>
              <a:defRPr/>
            </a:pPr>
            <a:endParaRPr lang="cs-CZ" altLang="cs-CZ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Splnění 3 korespondenčních úkolů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nahlášení tématu  do 28. 3</a:t>
            </a:r>
          </a:p>
          <a:p>
            <a:pPr marL="0" indent="0">
              <a:buNone/>
            </a:pP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odevzdání  do 16. 5 ( forma zda písemně nebo el. </a:t>
            </a:r>
            <a:r>
              <a:rPr lang="cs-CZ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bude </a:t>
            </a: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upřesněná)</a:t>
            </a:r>
          </a:p>
          <a:p>
            <a:pPr marL="0" indent="0">
              <a:buNone/>
            </a:pPr>
            <a:endParaRPr lang="cs-CZ" sz="5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11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54155"/>
            <a:ext cx="8596668" cy="4287207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Sciskalová, M. Úvod  do právní teorií a praxe, studijní opora </a:t>
            </a: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Dotčené 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368644770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Stébla</Template>
  <TotalTime>196</TotalTime>
  <Words>225</Words>
  <Application>Microsoft Office PowerPoint</Application>
  <PresentationFormat>Širokoúhlá obrazovka</PresentationFormat>
  <Paragraphs>41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Trebuchet MS</vt:lpstr>
      <vt:lpstr>Wingdings</vt:lpstr>
      <vt:lpstr>Wingdings 2</vt:lpstr>
      <vt:lpstr>Wingdings 3</vt:lpstr>
      <vt:lpstr>HDOfficeLightV0</vt:lpstr>
      <vt:lpstr>Faseta</vt:lpstr>
      <vt:lpstr>Úvod do právní teorie a praxe    ÚPPV  ID 028   IK 028</vt:lpstr>
      <vt:lpstr>Letní semestr</vt:lpstr>
      <vt:lpstr>Témata přednášek</vt:lpstr>
      <vt:lpstr>Požadavky k absolvování zkoušky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zabezpečení KSVP/SZ</dc:title>
  <dc:creator>Windows User</dc:creator>
  <cp:lastModifiedBy>Marie Sciskalová</cp:lastModifiedBy>
  <cp:revision>22</cp:revision>
  <dcterms:created xsi:type="dcterms:W3CDTF">2017-02-19T15:00:22Z</dcterms:created>
  <dcterms:modified xsi:type="dcterms:W3CDTF">2022-02-18T12:19:57Z</dcterms:modified>
</cp:coreProperties>
</file>