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64" r:id="rId4"/>
    <p:sldId id="365" r:id="rId5"/>
    <p:sldId id="264" r:id="rId6"/>
    <p:sldId id="281" r:id="rId7"/>
    <p:sldId id="360" r:id="rId8"/>
    <p:sldId id="361" r:id="rId9"/>
    <p:sldId id="282" r:id="rId10"/>
    <p:sldId id="363" r:id="rId11"/>
    <p:sldId id="298" r:id="rId12"/>
    <p:sldId id="299" r:id="rId13"/>
    <p:sldId id="300" r:id="rId14"/>
    <p:sldId id="301" r:id="rId15"/>
    <p:sldId id="302" r:id="rId16"/>
    <p:sldId id="283" r:id="rId17"/>
    <p:sldId id="367" r:id="rId18"/>
    <p:sldId id="366" r:id="rId19"/>
    <p:sldId id="368" r:id="rId20"/>
    <p:sldId id="369" r:id="rId21"/>
    <p:sldId id="370" r:id="rId22"/>
    <p:sldId id="260" r:id="rId23"/>
    <p:sldId id="378" r:id="rId24"/>
    <p:sldId id="261" r:id="rId25"/>
    <p:sldId id="318" r:id="rId26"/>
    <p:sldId id="321" r:id="rId27"/>
    <p:sldId id="371" r:id="rId28"/>
    <p:sldId id="372" r:id="rId29"/>
    <p:sldId id="373" r:id="rId30"/>
    <p:sldId id="374" r:id="rId31"/>
    <p:sldId id="377" r:id="rId32"/>
    <p:sldId id="382" r:id="rId33"/>
    <p:sldId id="319" r:id="rId34"/>
    <p:sldId id="296" r:id="rId35"/>
    <p:sldId id="375" r:id="rId36"/>
    <p:sldId id="380" r:id="rId37"/>
    <p:sldId id="381" r:id="rId38"/>
    <p:sldId id="295" r:id="rId39"/>
    <p:sldId id="383" r:id="rId40"/>
    <p:sldId id="362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EC268-ECDF-4B27-90ED-84D6187C46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8959B1-8128-468C-8539-07A25E7219A2}">
      <dgm:prSet/>
      <dgm:spPr/>
      <dgm:t>
        <a:bodyPr/>
        <a:lstStyle/>
        <a:p>
          <a:r>
            <a:rPr lang="cs-CZ"/>
            <a:t>Formalizace - institucionalizace pomoci – patriarchální přístup – rodičovský</a:t>
          </a:r>
          <a:endParaRPr lang="en-US"/>
        </a:p>
      </dgm:t>
    </dgm:pt>
    <dgm:pt modelId="{72288239-0769-43CF-9B3B-95A574A15D00}" type="parTrans" cxnId="{06821FDB-9D12-49C6-A35D-90D708D25208}">
      <dgm:prSet/>
      <dgm:spPr/>
      <dgm:t>
        <a:bodyPr/>
        <a:lstStyle/>
        <a:p>
          <a:endParaRPr lang="en-US"/>
        </a:p>
      </dgm:t>
    </dgm:pt>
    <dgm:pt modelId="{18EDC9C3-BAB3-4AF0-8423-78751BF445BF}" type="sibTrans" cxnId="{06821FDB-9D12-49C6-A35D-90D708D25208}">
      <dgm:prSet/>
      <dgm:spPr/>
      <dgm:t>
        <a:bodyPr/>
        <a:lstStyle/>
        <a:p>
          <a:endParaRPr lang="en-US"/>
        </a:p>
      </dgm:t>
    </dgm:pt>
    <dgm:pt modelId="{D2F68444-EDF4-4142-BBE1-CBFB59403DBC}">
      <dgm:prSet/>
      <dgm:spPr/>
      <dgm:t>
        <a:bodyPr/>
        <a:lstStyle/>
        <a:p>
          <a:r>
            <a:rPr lang="cs-CZ"/>
            <a:t>De-formalizace – empowerment – práce s motivací, balanc mezi právy a povinnostmi SP i Člověka, mohu si vybrat život ve špíně – práce s traumaty</a:t>
          </a:r>
          <a:endParaRPr lang="en-US"/>
        </a:p>
      </dgm:t>
    </dgm:pt>
    <dgm:pt modelId="{C1E4BF5C-4AC3-4B45-8044-5C97BC8BCDEB}" type="parTrans" cxnId="{98BE1034-7680-4A0E-A629-36E9B581B12C}">
      <dgm:prSet/>
      <dgm:spPr/>
      <dgm:t>
        <a:bodyPr/>
        <a:lstStyle/>
        <a:p>
          <a:endParaRPr lang="en-US"/>
        </a:p>
      </dgm:t>
    </dgm:pt>
    <dgm:pt modelId="{698AF4A7-F594-4604-8C84-87FECD969777}" type="sibTrans" cxnId="{98BE1034-7680-4A0E-A629-36E9B581B12C}">
      <dgm:prSet/>
      <dgm:spPr/>
      <dgm:t>
        <a:bodyPr/>
        <a:lstStyle/>
        <a:p>
          <a:endParaRPr lang="en-US"/>
        </a:p>
      </dgm:t>
    </dgm:pt>
    <dgm:pt modelId="{A577B963-6294-418E-B674-1449A611034B}">
      <dgm:prSet/>
      <dgm:spPr/>
      <dgm:t>
        <a:bodyPr/>
        <a:lstStyle/>
        <a:p>
          <a:r>
            <a:rPr lang="cs-CZ"/>
            <a:t>NGO – jako forma de-formalizace, občanská solidarita </a:t>
          </a:r>
          <a:endParaRPr lang="en-US"/>
        </a:p>
      </dgm:t>
    </dgm:pt>
    <dgm:pt modelId="{84AC1134-22DF-43C9-A866-F130EBD4E396}" type="parTrans" cxnId="{35849B24-E858-49E3-9764-1D6DB6EAEBC6}">
      <dgm:prSet/>
      <dgm:spPr/>
      <dgm:t>
        <a:bodyPr/>
        <a:lstStyle/>
        <a:p>
          <a:endParaRPr lang="en-US"/>
        </a:p>
      </dgm:t>
    </dgm:pt>
    <dgm:pt modelId="{2DD3623F-F96E-418A-9C9D-CDEAE3796954}" type="sibTrans" cxnId="{35849B24-E858-49E3-9764-1D6DB6EAEBC6}">
      <dgm:prSet/>
      <dgm:spPr/>
      <dgm:t>
        <a:bodyPr/>
        <a:lstStyle/>
        <a:p>
          <a:endParaRPr lang="en-US"/>
        </a:p>
      </dgm:t>
    </dgm:pt>
    <dgm:pt modelId="{A3E133BE-9353-4F2D-8CD5-6EFEB540D384}" type="pres">
      <dgm:prSet presAssocID="{E9CEC268-ECDF-4B27-90ED-84D6187C46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0437BAB-A4A4-4EBE-897C-1A6DB07B4F41}" type="pres">
      <dgm:prSet presAssocID="{378959B1-8128-468C-8539-07A25E7219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F1EB3E-1E00-4AC5-8BE2-87F14DB12A10}" type="pres">
      <dgm:prSet presAssocID="{18EDC9C3-BAB3-4AF0-8423-78751BF445BF}" presName="spacer" presStyleCnt="0"/>
      <dgm:spPr/>
    </dgm:pt>
    <dgm:pt modelId="{691268AC-D63A-4B48-9489-CBD3FB8B75AE}" type="pres">
      <dgm:prSet presAssocID="{D2F68444-EDF4-4142-BBE1-CBFB59403D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3A76A1-6789-42AD-B87B-742FA584AE25}" type="pres">
      <dgm:prSet presAssocID="{698AF4A7-F594-4604-8C84-87FECD969777}" presName="spacer" presStyleCnt="0"/>
      <dgm:spPr/>
    </dgm:pt>
    <dgm:pt modelId="{953FF37C-B09C-4372-A2D5-503A22074DA9}" type="pres">
      <dgm:prSet presAssocID="{A577B963-6294-418E-B674-1449A61103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E5864E-2E14-441C-9F61-34392B48EC52}" type="presOf" srcId="{D2F68444-EDF4-4142-BBE1-CBFB59403DBC}" destId="{691268AC-D63A-4B48-9489-CBD3FB8B75AE}" srcOrd="0" destOrd="0" presId="urn:microsoft.com/office/officeart/2005/8/layout/vList2"/>
    <dgm:cxn modelId="{021AC875-0259-4D18-97D9-235EB32920A2}" type="presOf" srcId="{378959B1-8128-468C-8539-07A25E7219A2}" destId="{40437BAB-A4A4-4EBE-897C-1A6DB07B4F41}" srcOrd="0" destOrd="0" presId="urn:microsoft.com/office/officeart/2005/8/layout/vList2"/>
    <dgm:cxn modelId="{06821FDB-9D12-49C6-A35D-90D708D25208}" srcId="{E9CEC268-ECDF-4B27-90ED-84D6187C46DF}" destId="{378959B1-8128-468C-8539-07A25E7219A2}" srcOrd="0" destOrd="0" parTransId="{72288239-0769-43CF-9B3B-95A574A15D00}" sibTransId="{18EDC9C3-BAB3-4AF0-8423-78751BF445BF}"/>
    <dgm:cxn modelId="{98BE1034-7680-4A0E-A629-36E9B581B12C}" srcId="{E9CEC268-ECDF-4B27-90ED-84D6187C46DF}" destId="{D2F68444-EDF4-4142-BBE1-CBFB59403DBC}" srcOrd="1" destOrd="0" parTransId="{C1E4BF5C-4AC3-4B45-8044-5C97BC8BCDEB}" sibTransId="{698AF4A7-F594-4604-8C84-87FECD969777}"/>
    <dgm:cxn modelId="{958B0E4C-90F0-48DE-A936-3D2F5E6D53CD}" type="presOf" srcId="{E9CEC268-ECDF-4B27-90ED-84D6187C46DF}" destId="{A3E133BE-9353-4F2D-8CD5-6EFEB540D384}" srcOrd="0" destOrd="0" presId="urn:microsoft.com/office/officeart/2005/8/layout/vList2"/>
    <dgm:cxn modelId="{35849B24-E858-49E3-9764-1D6DB6EAEBC6}" srcId="{E9CEC268-ECDF-4B27-90ED-84D6187C46DF}" destId="{A577B963-6294-418E-B674-1449A611034B}" srcOrd="2" destOrd="0" parTransId="{84AC1134-22DF-43C9-A866-F130EBD4E396}" sibTransId="{2DD3623F-F96E-418A-9C9D-CDEAE3796954}"/>
    <dgm:cxn modelId="{63B57BAA-1306-41AC-8785-FF825FDC770B}" type="presOf" srcId="{A577B963-6294-418E-B674-1449A611034B}" destId="{953FF37C-B09C-4372-A2D5-503A22074DA9}" srcOrd="0" destOrd="0" presId="urn:microsoft.com/office/officeart/2005/8/layout/vList2"/>
    <dgm:cxn modelId="{01D3F97F-A434-4E79-AE10-40832154A895}" type="presParOf" srcId="{A3E133BE-9353-4F2D-8CD5-6EFEB540D384}" destId="{40437BAB-A4A4-4EBE-897C-1A6DB07B4F41}" srcOrd="0" destOrd="0" presId="urn:microsoft.com/office/officeart/2005/8/layout/vList2"/>
    <dgm:cxn modelId="{363102AE-EFA5-453A-9A1B-119354F2A9B3}" type="presParOf" srcId="{A3E133BE-9353-4F2D-8CD5-6EFEB540D384}" destId="{C7F1EB3E-1E00-4AC5-8BE2-87F14DB12A10}" srcOrd="1" destOrd="0" presId="urn:microsoft.com/office/officeart/2005/8/layout/vList2"/>
    <dgm:cxn modelId="{D9C9DCDB-22A1-48A5-8C21-5F5E96EFDB2B}" type="presParOf" srcId="{A3E133BE-9353-4F2D-8CD5-6EFEB540D384}" destId="{691268AC-D63A-4B48-9489-CBD3FB8B75AE}" srcOrd="2" destOrd="0" presId="urn:microsoft.com/office/officeart/2005/8/layout/vList2"/>
    <dgm:cxn modelId="{479C54D7-D789-4D79-A36B-C838B8DD3CA5}" type="presParOf" srcId="{A3E133BE-9353-4F2D-8CD5-6EFEB540D384}" destId="{943A76A1-6789-42AD-B87B-742FA584AE25}" srcOrd="3" destOrd="0" presId="urn:microsoft.com/office/officeart/2005/8/layout/vList2"/>
    <dgm:cxn modelId="{4EF527F7-A52F-4148-8D32-139B4FC5FA2A}" type="presParOf" srcId="{A3E133BE-9353-4F2D-8CD5-6EFEB540D384}" destId="{953FF37C-B09C-4372-A2D5-503A22074D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861448-43E4-44D7-8170-D68487F378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1AFA2F-6C8F-422E-AEEC-982AFF93D8B6}">
      <dgm:prSet/>
      <dgm:spPr/>
      <dgm:t>
        <a:bodyPr/>
        <a:lstStyle/>
        <a:p>
          <a:r>
            <a:rPr lang="cs-CZ"/>
            <a:t>Pomoc </a:t>
          </a:r>
          <a:endParaRPr lang="en-US"/>
        </a:p>
      </dgm:t>
    </dgm:pt>
    <dgm:pt modelId="{4A007DF7-7887-4D92-8F31-9B68DC8B61D5}" type="parTrans" cxnId="{5F2CE212-E9BB-4F15-BBD4-4C2FF8DDBE2B}">
      <dgm:prSet/>
      <dgm:spPr/>
      <dgm:t>
        <a:bodyPr/>
        <a:lstStyle/>
        <a:p>
          <a:endParaRPr lang="en-US"/>
        </a:p>
      </dgm:t>
    </dgm:pt>
    <dgm:pt modelId="{E91476DF-5382-4AF3-B376-AEE12A1DB575}" type="sibTrans" cxnId="{5F2CE212-E9BB-4F15-BBD4-4C2FF8DDBE2B}">
      <dgm:prSet/>
      <dgm:spPr/>
      <dgm:t>
        <a:bodyPr/>
        <a:lstStyle/>
        <a:p>
          <a:endParaRPr lang="en-US"/>
        </a:p>
      </dgm:t>
    </dgm:pt>
    <dgm:pt modelId="{CFCC8779-55FF-435E-A93A-72D748A96B98}">
      <dgm:prSet/>
      <dgm:spPr/>
      <dgm:t>
        <a:bodyPr/>
        <a:lstStyle/>
        <a:p>
          <a:r>
            <a:rPr lang="cs-CZ"/>
            <a:t>Ochrana</a:t>
          </a:r>
          <a:endParaRPr lang="en-US"/>
        </a:p>
      </dgm:t>
    </dgm:pt>
    <dgm:pt modelId="{27896E6F-722B-4234-B40B-E71D1D82E6A5}" type="parTrans" cxnId="{6E7F49DF-9417-4768-B379-D933A988CC47}">
      <dgm:prSet/>
      <dgm:spPr/>
      <dgm:t>
        <a:bodyPr/>
        <a:lstStyle/>
        <a:p>
          <a:endParaRPr lang="en-US"/>
        </a:p>
      </dgm:t>
    </dgm:pt>
    <dgm:pt modelId="{436017C7-B490-43DE-B15E-F21C4542403A}" type="sibTrans" cxnId="{6E7F49DF-9417-4768-B379-D933A988CC47}">
      <dgm:prSet/>
      <dgm:spPr/>
      <dgm:t>
        <a:bodyPr/>
        <a:lstStyle/>
        <a:p>
          <a:endParaRPr lang="en-US"/>
        </a:p>
      </dgm:t>
    </dgm:pt>
    <dgm:pt modelId="{4BC74D27-0068-4AE9-8E15-C3FAF7CA062B}">
      <dgm:prSet/>
      <dgm:spPr/>
      <dgm:t>
        <a:bodyPr/>
        <a:lstStyle/>
        <a:p>
          <a:r>
            <a:rPr lang="cs-CZ"/>
            <a:t>Záchrana </a:t>
          </a:r>
          <a:endParaRPr lang="en-US"/>
        </a:p>
      </dgm:t>
    </dgm:pt>
    <dgm:pt modelId="{F0D593C0-3FB2-42ED-8247-848101FA8406}" type="parTrans" cxnId="{F28D5E49-83D9-45F8-AEFC-E63DFBB44F05}">
      <dgm:prSet/>
      <dgm:spPr/>
      <dgm:t>
        <a:bodyPr/>
        <a:lstStyle/>
        <a:p>
          <a:endParaRPr lang="en-US"/>
        </a:p>
      </dgm:t>
    </dgm:pt>
    <dgm:pt modelId="{D53EF3E9-060C-4FD9-B620-A1819B993833}" type="sibTrans" cxnId="{F28D5E49-83D9-45F8-AEFC-E63DFBB44F05}">
      <dgm:prSet/>
      <dgm:spPr/>
      <dgm:t>
        <a:bodyPr/>
        <a:lstStyle/>
        <a:p>
          <a:endParaRPr lang="en-US"/>
        </a:p>
      </dgm:t>
    </dgm:pt>
    <dgm:pt modelId="{3CFA91E1-74E4-4C7D-88CF-15706CF8E8CB}">
      <dgm:prSet/>
      <dgm:spPr/>
      <dgm:t>
        <a:bodyPr/>
        <a:lstStyle/>
        <a:p>
          <a:r>
            <a:rPr lang="cs-CZ"/>
            <a:t>Podpora</a:t>
          </a:r>
          <a:endParaRPr lang="en-US"/>
        </a:p>
      </dgm:t>
    </dgm:pt>
    <dgm:pt modelId="{88B087B4-C795-473B-B618-D40C67BE2C77}" type="parTrans" cxnId="{9F82F4C2-CC0B-4D2A-B4D9-2882866EB0B1}">
      <dgm:prSet/>
      <dgm:spPr/>
      <dgm:t>
        <a:bodyPr/>
        <a:lstStyle/>
        <a:p>
          <a:endParaRPr lang="en-US"/>
        </a:p>
      </dgm:t>
    </dgm:pt>
    <dgm:pt modelId="{415F26AA-9884-41B8-9C21-4821E58DCE66}" type="sibTrans" cxnId="{9F82F4C2-CC0B-4D2A-B4D9-2882866EB0B1}">
      <dgm:prSet/>
      <dgm:spPr/>
      <dgm:t>
        <a:bodyPr/>
        <a:lstStyle/>
        <a:p>
          <a:endParaRPr lang="en-US"/>
        </a:p>
      </dgm:t>
    </dgm:pt>
    <dgm:pt modelId="{1FE83772-3A78-4820-8977-8BE3C7A1102D}">
      <dgm:prSet/>
      <dgm:spPr/>
      <dgm:t>
        <a:bodyPr/>
        <a:lstStyle/>
        <a:p>
          <a:r>
            <a:rPr lang="cs-CZ"/>
            <a:t>Spása  </a:t>
          </a:r>
          <a:endParaRPr lang="en-US"/>
        </a:p>
      </dgm:t>
    </dgm:pt>
    <dgm:pt modelId="{16A99FB3-31E6-48DB-8B6F-B66BDA739507}" type="parTrans" cxnId="{81CA4ABD-076F-452D-9A4D-60969F361245}">
      <dgm:prSet/>
      <dgm:spPr/>
      <dgm:t>
        <a:bodyPr/>
        <a:lstStyle/>
        <a:p>
          <a:endParaRPr lang="en-US"/>
        </a:p>
      </dgm:t>
    </dgm:pt>
    <dgm:pt modelId="{889C70C6-83CA-44B9-AF3E-058DCB6BFC28}" type="sibTrans" cxnId="{81CA4ABD-076F-452D-9A4D-60969F361245}">
      <dgm:prSet/>
      <dgm:spPr/>
      <dgm:t>
        <a:bodyPr/>
        <a:lstStyle/>
        <a:p>
          <a:endParaRPr lang="en-US"/>
        </a:p>
      </dgm:t>
    </dgm:pt>
    <dgm:pt modelId="{37AC55B2-34CF-4D1E-80F7-0A9DFAF11E08}">
      <dgm:prSet/>
      <dgm:spPr/>
      <dgm:t>
        <a:bodyPr/>
        <a:lstStyle/>
        <a:p>
          <a:r>
            <a:rPr lang="cs-CZ"/>
            <a:t>Doprovázení</a:t>
          </a:r>
          <a:endParaRPr lang="en-US"/>
        </a:p>
      </dgm:t>
    </dgm:pt>
    <dgm:pt modelId="{34E34719-0E22-457E-B80C-9C2441141707}" type="parTrans" cxnId="{BCA9EE56-E722-4326-B396-314413A838C4}">
      <dgm:prSet/>
      <dgm:spPr/>
      <dgm:t>
        <a:bodyPr/>
        <a:lstStyle/>
        <a:p>
          <a:endParaRPr lang="en-US"/>
        </a:p>
      </dgm:t>
    </dgm:pt>
    <dgm:pt modelId="{951B8864-E462-4E98-93D1-4097B2CD7DAB}" type="sibTrans" cxnId="{BCA9EE56-E722-4326-B396-314413A838C4}">
      <dgm:prSet/>
      <dgm:spPr/>
      <dgm:t>
        <a:bodyPr/>
        <a:lstStyle/>
        <a:p>
          <a:endParaRPr lang="en-US"/>
        </a:p>
      </dgm:t>
    </dgm:pt>
    <dgm:pt modelId="{6A8F75D5-B5F1-4C5C-BDD1-49E833B2E227}">
      <dgm:prSet/>
      <dgm:spPr/>
      <dgm:t>
        <a:bodyPr/>
        <a:lstStyle/>
        <a:p>
          <a:r>
            <a:rPr lang="cs-CZ"/>
            <a:t>Manipulace  </a:t>
          </a:r>
          <a:endParaRPr lang="en-US"/>
        </a:p>
      </dgm:t>
    </dgm:pt>
    <dgm:pt modelId="{46A57F6D-D5D6-447B-A392-7D06443323C5}" type="parTrans" cxnId="{508C2C62-485A-4B05-B42F-CD4320ECAA80}">
      <dgm:prSet/>
      <dgm:spPr/>
      <dgm:t>
        <a:bodyPr/>
        <a:lstStyle/>
        <a:p>
          <a:endParaRPr lang="en-US"/>
        </a:p>
      </dgm:t>
    </dgm:pt>
    <dgm:pt modelId="{F1E48BCE-6B5A-4814-A292-2F4B96FCAD1E}" type="sibTrans" cxnId="{508C2C62-485A-4B05-B42F-CD4320ECAA80}">
      <dgm:prSet/>
      <dgm:spPr/>
      <dgm:t>
        <a:bodyPr/>
        <a:lstStyle/>
        <a:p>
          <a:endParaRPr lang="en-US"/>
        </a:p>
      </dgm:t>
    </dgm:pt>
    <dgm:pt modelId="{41B345D3-7D9E-4638-8CAA-E7B16BCF377C}">
      <dgm:prSet/>
      <dgm:spPr/>
      <dgm:t>
        <a:bodyPr/>
        <a:lstStyle/>
        <a:p>
          <a:r>
            <a:rPr lang="cs-CZ"/>
            <a:t>Dítě, rodič, dospělý</a:t>
          </a:r>
          <a:endParaRPr lang="en-US"/>
        </a:p>
      </dgm:t>
    </dgm:pt>
    <dgm:pt modelId="{3816F005-1611-4CBF-98E8-80E292637FDA}" type="parTrans" cxnId="{73D6CFF8-AA1A-40DE-842A-B607C45195FE}">
      <dgm:prSet/>
      <dgm:spPr/>
      <dgm:t>
        <a:bodyPr/>
        <a:lstStyle/>
        <a:p>
          <a:endParaRPr lang="en-US"/>
        </a:p>
      </dgm:t>
    </dgm:pt>
    <dgm:pt modelId="{98BC4877-C0E7-41FC-B5D6-0B932515911B}" type="sibTrans" cxnId="{73D6CFF8-AA1A-40DE-842A-B607C45195FE}">
      <dgm:prSet/>
      <dgm:spPr/>
      <dgm:t>
        <a:bodyPr/>
        <a:lstStyle/>
        <a:p>
          <a:endParaRPr lang="en-US"/>
        </a:p>
      </dgm:t>
    </dgm:pt>
    <dgm:pt modelId="{A42A5C63-E031-6342-9105-49819E35446C}" type="pres">
      <dgm:prSet presAssocID="{CD861448-43E4-44D7-8170-D68487F37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335AFA-9858-1F42-812E-225631CEEA0E}" type="pres">
      <dgm:prSet presAssocID="{D21AFA2F-6C8F-422E-AEEC-982AFF93D8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F42D7D-2C2F-D447-A0CA-4D7606CB63DE}" type="pres">
      <dgm:prSet presAssocID="{E91476DF-5382-4AF3-B376-AEE12A1DB575}" presName="sibTrans" presStyleCnt="0"/>
      <dgm:spPr/>
    </dgm:pt>
    <dgm:pt modelId="{D6D122DF-25BF-5146-BD3A-A559B18AA830}" type="pres">
      <dgm:prSet presAssocID="{CFCC8779-55FF-435E-A93A-72D748A96B9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ACCC3F-9282-2E40-8F9C-E3882E1581F6}" type="pres">
      <dgm:prSet presAssocID="{436017C7-B490-43DE-B15E-F21C4542403A}" presName="sibTrans" presStyleCnt="0"/>
      <dgm:spPr/>
    </dgm:pt>
    <dgm:pt modelId="{1FE4727B-F6CC-394D-BE34-E2BD989E682D}" type="pres">
      <dgm:prSet presAssocID="{4BC74D27-0068-4AE9-8E15-C3FAF7CA062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9ACDF3-B512-AC4C-8E3D-CA1191F5EB9B}" type="pres">
      <dgm:prSet presAssocID="{D53EF3E9-060C-4FD9-B620-A1819B993833}" presName="sibTrans" presStyleCnt="0"/>
      <dgm:spPr/>
    </dgm:pt>
    <dgm:pt modelId="{B55006CC-F5D1-2E4D-A183-96855F864404}" type="pres">
      <dgm:prSet presAssocID="{3CFA91E1-74E4-4C7D-88CF-15706CF8E8C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0D12A-F3A7-B04E-96A1-9F762F220642}" type="pres">
      <dgm:prSet presAssocID="{415F26AA-9884-41B8-9C21-4821E58DCE66}" presName="sibTrans" presStyleCnt="0"/>
      <dgm:spPr/>
    </dgm:pt>
    <dgm:pt modelId="{6C4FD68F-3871-BF47-8F1C-B62E11ABF378}" type="pres">
      <dgm:prSet presAssocID="{1FE83772-3A78-4820-8977-8BE3C7A1102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9ED336-93AD-E94C-870A-F4B93447BE8B}" type="pres">
      <dgm:prSet presAssocID="{889C70C6-83CA-44B9-AF3E-058DCB6BFC28}" presName="sibTrans" presStyleCnt="0"/>
      <dgm:spPr/>
    </dgm:pt>
    <dgm:pt modelId="{448B4644-0280-0D43-B06F-5EB3360CCAA8}" type="pres">
      <dgm:prSet presAssocID="{37AC55B2-34CF-4D1E-80F7-0A9DFAF11E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62FF9-6123-A847-8ECF-076433BCAD9A}" type="pres">
      <dgm:prSet presAssocID="{951B8864-E462-4E98-93D1-4097B2CD7DAB}" presName="sibTrans" presStyleCnt="0"/>
      <dgm:spPr/>
    </dgm:pt>
    <dgm:pt modelId="{0CAC851F-39CA-F34E-85D7-EE726BDBBFB0}" type="pres">
      <dgm:prSet presAssocID="{6A8F75D5-B5F1-4C5C-BDD1-49E833B2E22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441F53-CE3D-E94B-AA6F-0FD86C9FC182}" type="pres">
      <dgm:prSet presAssocID="{F1E48BCE-6B5A-4814-A292-2F4B96FCAD1E}" presName="sibTrans" presStyleCnt="0"/>
      <dgm:spPr/>
    </dgm:pt>
    <dgm:pt modelId="{53C7CCDE-882D-0B46-9806-93A4277A0412}" type="pres">
      <dgm:prSet presAssocID="{41B345D3-7D9E-4638-8CAA-E7B16BCF377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7F49DF-9417-4768-B379-D933A988CC47}" srcId="{CD861448-43E4-44D7-8170-D68487F3789D}" destId="{CFCC8779-55FF-435E-A93A-72D748A96B98}" srcOrd="1" destOrd="0" parTransId="{27896E6F-722B-4234-B40B-E71D1D82E6A5}" sibTransId="{436017C7-B490-43DE-B15E-F21C4542403A}"/>
    <dgm:cxn modelId="{32F87FB9-FA65-D348-BAD4-1BB66FDB6C0A}" type="presOf" srcId="{3CFA91E1-74E4-4C7D-88CF-15706CF8E8CB}" destId="{B55006CC-F5D1-2E4D-A183-96855F864404}" srcOrd="0" destOrd="0" presId="urn:microsoft.com/office/officeart/2005/8/layout/default"/>
    <dgm:cxn modelId="{F8715728-320B-C946-9D5A-E1484503E988}" type="presOf" srcId="{1FE83772-3A78-4820-8977-8BE3C7A1102D}" destId="{6C4FD68F-3871-BF47-8F1C-B62E11ABF378}" srcOrd="0" destOrd="0" presId="urn:microsoft.com/office/officeart/2005/8/layout/default"/>
    <dgm:cxn modelId="{AEC52707-80A5-E242-A8C2-AE1E1BF4E942}" type="presOf" srcId="{41B345D3-7D9E-4638-8CAA-E7B16BCF377C}" destId="{53C7CCDE-882D-0B46-9806-93A4277A0412}" srcOrd="0" destOrd="0" presId="urn:microsoft.com/office/officeart/2005/8/layout/default"/>
    <dgm:cxn modelId="{FB5DF54B-B44A-EC44-9087-ACBE0B7AD3FA}" type="presOf" srcId="{4BC74D27-0068-4AE9-8E15-C3FAF7CA062B}" destId="{1FE4727B-F6CC-394D-BE34-E2BD989E682D}" srcOrd="0" destOrd="0" presId="urn:microsoft.com/office/officeart/2005/8/layout/default"/>
    <dgm:cxn modelId="{5F2CE212-E9BB-4F15-BBD4-4C2FF8DDBE2B}" srcId="{CD861448-43E4-44D7-8170-D68487F3789D}" destId="{D21AFA2F-6C8F-422E-AEEC-982AFF93D8B6}" srcOrd="0" destOrd="0" parTransId="{4A007DF7-7887-4D92-8F31-9B68DC8B61D5}" sibTransId="{E91476DF-5382-4AF3-B376-AEE12A1DB575}"/>
    <dgm:cxn modelId="{086C86D8-00A0-EF40-94A8-F84C10481D3B}" type="presOf" srcId="{37AC55B2-34CF-4D1E-80F7-0A9DFAF11E08}" destId="{448B4644-0280-0D43-B06F-5EB3360CCAA8}" srcOrd="0" destOrd="0" presId="urn:microsoft.com/office/officeart/2005/8/layout/default"/>
    <dgm:cxn modelId="{508C2C62-485A-4B05-B42F-CD4320ECAA80}" srcId="{CD861448-43E4-44D7-8170-D68487F3789D}" destId="{6A8F75D5-B5F1-4C5C-BDD1-49E833B2E227}" srcOrd="6" destOrd="0" parTransId="{46A57F6D-D5D6-447B-A392-7D06443323C5}" sibTransId="{F1E48BCE-6B5A-4814-A292-2F4B96FCAD1E}"/>
    <dgm:cxn modelId="{F28D5E49-83D9-45F8-AEFC-E63DFBB44F05}" srcId="{CD861448-43E4-44D7-8170-D68487F3789D}" destId="{4BC74D27-0068-4AE9-8E15-C3FAF7CA062B}" srcOrd="2" destOrd="0" parTransId="{F0D593C0-3FB2-42ED-8247-848101FA8406}" sibTransId="{D53EF3E9-060C-4FD9-B620-A1819B993833}"/>
    <dgm:cxn modelId="{0CDA645E-B63F-A74C-87C7-1C924D7FBA48}" type="presOf" srcId="{CD861448-43E4-44D7-8170-D68487F3789D}" destId="{A42A5C63-E031-6342-9105-49819E35446C}" srcOrd="0" destOrd="0" presId="urn:microsoft.com/office/officeart/2005/8/layout/default"/>
    <dgm:cxn modelId="{73D6CFF8-AA1A-40DE-842A-B607C45195FE}" srcId="{CD861448-43E4-44D7-8170-D68487F3789D}" destId="{41B345D3-7D9E-4638-8CAA-E7B16BCF377C}" srcOrd="7" destOrd="0" parTransId="{3816F005-1611-4CBF-98E8-80E292637FDA}" sibTransId="{98BC4877-C0E7-41FC-B5D6-0B932515911B}"/>
    <dgm:cxn modelId="{BCA9EE56-E722-4326-B396-314413A838C4}" srcId="{CD861448-43E4-44D7-8170-D68487F3789D}" destId="{37AC55B2-34CF-4D1E-80F7-0A9DFAF11E08}" srcOrd="5" destOrd="0" parTransId="{34E34719-0E22-457E-B80C-9C2441141707}" sibTransId="{951B8864-E462-4E98-93D1-4097B2CD7DAB}"/>
    <dgm:cxn modelId="{9F82F4C2-CC0B-4D2A-B4D9-2882866EB0B1}" srcId="{CD861448-43E4-44D7-8170-D68487F3789D}" destId="{3CFA91E1-74E4-4C7D-88CF-15706CF8E8CB}" srcOrd="3" destOrd="0" parTransId="{88B087B4-C795-473B-B618-D40C67BE2C77}" sibTransId="{415F26AA-9884-41B8-9C21-4821E58DCE66}"/>
    <dgm:cxn modelId="{81CA4ABD-076F-452D-9A4D-60969F361245}" srcId="{CD861448-43E4-44D7-8170-D68487F3789D}" destId="{1FE83772-3A78-4820-8977-8BE3C7A1102D}" srcOrd="4" destOrd="0" parTransId="{16A99FB3-31E6-48DB-8B6F-B66BDA739507}" sibTransId="{889C70C6-83CA-44B9-AF3E-058DCB6BFC28}"/>
    <dgm:cxn modelId="{0A9D51AA-8E5A-1240-AB4E-E9C9111CF832}" type="presOf" srcId="{6A8F75D5-B5F1-4C5C-BDD1-49E833B2E227}" destId="{0CAC851F-39CA-F34E-85D7-EE726BDBBFB0}" srcOrd="0" destOrd="0" presId="urn:microsoft.com/office/officeart/2005/8/layout/default"/>
    <dgm:cxn modelId="{5672DB16-D5FF-EE45-BEB5-8D0F64203872}" type="presOf" srcId="{D21AFA2F-6C8F-422E-AEEC-982AFF93D8B6}" destId="{F0335AFA-9858-1F42-812E-225631CEEA0E}" srcOrd="0" destOrd="0" presId="urn:microsoft.com/office/officeart/2005/8/layout/default"/>
    <dgm:cxn modelId="{E98769F3-3C07-A442-A0D6-AEF58E0553BE}" type="presOf" srcId="{CFCC8779-55FF-435E-A93A-72D748A96B98}" destId="{D6D122DF-25BF-5146-BD3A-A559B18AA830}" srcOrd="0" destOrd="0" presId="urn:microsoft.com/office/officeart/2005/8/layout/default"/>
    <dgm:cxn modelId="{7619DB29-9982-2242-B139-CCCB1FA83324}" type="presParOf" srcId="{A42A5C63-E031-6342-9105-49819E35446C}" destId="{F0335AFA-9858-1F42-812E-225631CEEA0E}" srcOrd="0" destOrd="0" presId="urn:microsoft.com/office/officeart/2005/8/layout/default"/>
    <dgm:cxn modelId="{54F907CD-D26A-2C47-A453-FA9CD3802FCE}" type="presParOf" srcId="{A42A5C63-E031-6342-9105-49819E35446C}" destId="{0FF42D7D-2C2F-D447-A0CA-4D7606CB63DE}" srcOrd="1" destOrd="0" presId="urn:microsoft.com/office/officeart/2005/8/layout/default"/>
    <dgm:cxn modelId="{6F229E0F-4AD0-E44A-8E83-D4E008818F6F}" type="presParOf" srcId="{A42A5C63-E031-6342-9105-49819E35446C}" destId="{D6D122DF-25BF-5146-BD3A-A559B18AA830}" srcOrd="2" destOrd="0" presId="urn:microsoft.com/office/officeart/2005/8/layout/default"/>
    <dgm:cxn modelId="{2483F106-1E36-E145-83C5-96D51B10A790}" type="presParOf" srcId="{A42A5C63-E031-6342-9105-49819E35446C}" destId="{F4ACCC3F-9282-2E40-8F9C-E3882E1581F6}" srcOrd="3" destOrd="0" presId="urn:microsoft.com/office/officeart/2005/8/layout/default"/>
    <dgm:cxn modelId="{E0E9EF48-281E-3442-8F51-CF2AE6F4E437}" type="presParOf" srcId="{A42A5C63-E031-6342-9105-49819E35446C}" destId="{1FE4727B-F6CC-394D-BE34-E2BD989E682D}" srcOrd="4" destOrd="0" presId="urn:microsoft.com/office/officeart/2005/8/layout/default"/>
    <dgm:cxn modelId="{A9841947-3A2B-D745-AD0D-F8579E5D19D6}" type="presParOf" srcId="{A42A5C63-E031-6342-9105-49819E35446C}" destId="{769ACDF3-B512-AC4C-8E3D-CA1191F5EB9B}" srcOrd="5" destOrd="0" presId="urn:microsoft.com/office/officeart/2005/8/layout/default"/>
    <dgm:cxn modelId="{E5963BD1-9203-D241-9DAA-44FACB26F2D4}" type="presParOf" srcId="{A42A5C63-E031-6342-9105-49819E35446C}" destId="{B55006CC-F5D1-2E4D-A183-96855F864404}" srcOrd="6" destOrd="0" presId="urn:microsoft.com/office/officeart/2005/8/layout/default"/>
    <dgm:cxn modelId="{698E6B90-F189-1443-8779-4D6754767E5E}" type="presParOf" srcId="{A42A5C63-E031-6342-9105-49819E35446C}" destId="{9870D12A-F3A7-B04E-96A1-9F762F220642}" srcOrd="7" destOrd="0" presId="urn:microsoft.com/office/officeart/2005/8/layout/default"/>
    <dgm:cxn modelId="{06F111B5-E296-B349-929F-B410D48802FC}" type="presParOf" srcId="{A42A5C63-E031-6342-9105-49819E35446C}" destId="{6C4FD68F-3871-BF47-8F1C-B62E11ABF378}" srcOrd="8" destOrd="0" presId="urn:microsoft.com/office/officeart/2005/8/layout/default"/>
    <dgm:cxn modelId="{78A75E76-1F59-9A4D-9404-FEC45DD29622}" type="presParOf" srcId="{A42A5C63-E031-6342-9105-49819E35446C}" destId="{E99ED336-93AD-E94C-870A-F4B93447BE8B}" srcOrd="9" destOrd="0" presId="urn:microsoft.com/office/officeart/2005/8/layout/default"/>
    <dgm:cxn modelId="{C3299444-14D8-A44E-96C9-26539770E56E}" type="presParOf" srcId="{A42A5C63-E031-6342-9105-49819E35446C}" destId="{448B4644-0280-0D43-B06F-5EB3360CCAA8}" srcOrd="10" destOrd="0" presId="urn:microsoft.com/office/officeart/2005/8/layout/default"/>
    <dgm:cxn modelId="{F280899A-DB4F-F84E-A839-54008D7AEDA4}" type="presParOf" srcId="{A42A5C63-E031-6342-9105-49819E35446C}" destId="{7E062FF9-6123-A847-8ECF-076433BCAD9A}" srcOrd="11" destOrd="0" presId="urn:microsoft.com/office/officeart/2005/8/layout/default"/>
    <dgm:cxn modelId="{65B231AD-E102-0048-A2FC-C57E1D917FAD}" type="presParOf" srcId="{A42A5C63-E031-6342-9105-49819E35446C}" destId="{0CAC851F-39CA-F34E-85D7-EE726BDBBFB0}" srcOrd="12" destOrd="0" presId="urn:microsoft.com/office/officeart/2005/8/layout/default"/>
    <dgm:cxn modelId="{47EBA78C-4495-124B-A502-3ADB7AA11FFD}" type="presParOf" srcId="{A42A5C63-E031-6342-9105-49819E35446C}" destId="{BB441F53-CE3D-E94B-AA6F-0FD86C9FC182}" srcOrd="13" destOrd="0" presId="urn:microsoft.com/office/officeart/2005/8/layout/default"/>
    <dgm:cxn modelId="{33D52538-67A1-5442-800C-72DE0F3DD6AC}" type="presParOf" srcId="{A42A5C63-E031-6342-9105-49819E35446C}" destId="{53C7CCDE-882D-0B46-9806-93A4277A041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13AC09-E8DA-4309-803C-95D861FF8A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689AF4-C476-42F8-94F8-54AE0B9EEEE5}">
      <dgm:prSet/>
      <dgm:spPr/>
      <dgm:t>
        <a:bodyPr/>
        <a:lstStyle/>
        <a:p>
          <a:r>
            <a:rPr lang="cs-CZ"/>
            <a:t>Demokratické principy</a:t>
          </a:r>
          <a:endParaRPr lang="en-US"/>
        </a:p>
      </dgm:t>
    </dgm:pt>
    <dgm:pt modelId="{0979C9E0-4764-494E-BEA1-F59844A48938}" type="parTrans" cxnId="{2B4B7577-6C1C-4A41-85F5-CEDAA8EDAB0E}">
      <dgm:prSet/>
      <dgm:spPr/>
      <dgm:t>
        <a:bodyPr/>
        <a:lstStyle/>
        <a:p>
          <a:endParaRPr lang="en-US"/>
        </a:p>
      </dgm:t>
    </dgm:pt>
    <dgm:pt modelId="{7662754D-EC2D-49A9-84F6-E23DB81796F6}" type="sibTrans" cxnId="{2B4B7577-6C1C-4A41-85F5-CEDAA8EDAB0E}">
      <dgm:prSet/>
      <dgm:spPr/>
      <dgm:t>
        <a:bodyPr/>
        <a:lstStyle/>
        <a:p>
          <a:endParaRPr lang="en-US"/>
        </a:p>
      </dgm:t>
    </dgm:pt>
    <dgm:pt modelId="{BEA7FE72-8131-4F79-9438-F95A13436C31}">
      <dgm:prSet/>
      <dgm:spPr/>
      <dgm:t>
        <a:bodyPr/>
        <a:lstStyle/>
        <a:p>
          <a:r>
            <a:rPr lang="cs-CZ"/>
            <a:t>Respekt jedinečnosti klienta</a:t>
          </a:r>
          <a:endParaRPr lang="en-US"/>
        </a:p>
      </dgm:t>
    </dgm:pt>
    <dgm:pt modelId="{0976176E-8094-468A-8BEB-292EE2DB9531}" type="parTrans" cxnId="{CA2D50BF-BBD5-4F8C-9A7C-23964208BCFD}">
      <dgm:prSet/>
      <dgm:spPr/>
      <dgm:t>
        <a:bodyPr/>
        <a:lstStyle/>
        <a:p>
          <a:endParaRPr lang="en-US"/>
        </a:p>
      </dgm:t>
    </dgm:pt>
    <dgm:pt modelId="{BF829A55-38E1-4103-AC42-02BC24688486}" type="sibTrans" cxnId="{CA2D50BF-BBD5-4F8C-9A7C-23964208BCFD}">
      <dgm:prSet/>
      <dgm:spPr/>
      <dgm:t>
        <a:bodyPr/>
        <a:lstStyle/>
        <a:p>
          <a:endParaRPr lang="en-US"/>
        </a:p>
      </dgm:t>
    </dgm:pt>
    <dgm:pt modelId="{441ED161-D9CA-4281-BE2B-E92C9D4502DC}">
      <dgm:prSet/>
      <dgm:spPr/>
      <dgm:t>
        <a:bodyPr/>
        <a:lstStyle/>
        <a:p>
          <a:r>
            <a:rPr lang="cs-CZ"/>
            <a:t>Využití svých znalostí a dovedností k rozvoji klienta</a:t>
          </a:r>
          <a:endParaRPr lang="en-US"/>
        </a:p>
      </dgm:t>
    </dgm:pt>
    <dgm:pt modelId="{19E25C90-F6DE-4355-8FC8-3FBE6A0197DA}" type="parTrans" cxnId="{B9B99D8A-E6E6-4CCA-8FDA-BE085CCFEF9C}">
      <dgm:prSet/>
      <dgm:spPr/>
      <dgm:t>
        <a:bodyPr/>
        <a:lstStyle/>
        <a:p>
          <a:endParaRPr lang="en-US"/>
        </a:p>
      </dgm:t>
    </dgm:pt>
    <dgm:pt modelId="{8E26B01D-8C7B-422C-92C4-DCB483438B96}" type="sibTrans" cxnId="{B9B99D8A-E6E6-4CCA-8FDA-BE085CCFEF9C}">
      <dgm:prSet/>
      <dgm:spPr/>
      <dgm:t>
        <a:bodyPr/>
        <a:lstStyle/>
        <a:p>
          <a:endParaRPr lang="en-US"/>
        </a:p>
      </dgm:t>
    </dgm:pt>
    <dgm:pt modelId="{C893415F-EF38-4410-9C3E-638E028744BB}">
      <dgm:prSet/>
      <dgm:spPr/>
      <dgm:t>
        <a:bodyPr/>
        <a:lstStyle/>
        <a:p>
          <a:r>
            <a:rPr lang="cs-CZ"/>
            <a:t>Dává přednost profesionální odpovědnosti před svým soukromým životem</a:t>
          </a:r>
          <a:endParaRPr lang="en-US"/>
        </a:p>
      </dgm:t>
    </dgm:pt>
    <dgm:pt modelId="{79BD97D5-68E4-42E4-91D7-CD608D00208A}" type="parTrans" cxnId="{A7FE28A4-9BE6-4C47-AAA9-6D7C6AACA744}">
      <dgm:prSet/>
      <dgm:spPr/>
      <dgm:t>
        <a:bodyPr/>
        <a:lstStyle/>
        <a:p>
          <a:endParaRPr lang="en-US"/>
        </a:p>
      </dgm:t>
    </dgm:pt>
    <dgm:pt modelId="{F70A6A6C-7B1D-4C9C-A9B0-00B9FC4D464A}" type="sibTrans" cxnId="{A7FE28A4-9BE6-4C47-AAA9-6D7C6AACA744}">
      <dgm:prSet/>
      <dgm:spPr/>
      <dgm:t>
        <a:bodyPr/>
        <a:lstStyle/>
        <a:p>
          <a:endParaRPr lang="en-US"/>
        </a:p>
      </dgm:t>
    </dgm:pt>
    <dgm:pt modelId="{0BB35921-9939-224D-AA01-3083329D5999}" type="pres">
      <dgm:prSet presAssocID="{2E13AC09-E8DA-4309-803C-95D861FF8A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5AD52C-D94F-2B4B-8CF1-5A2F44D54C52}" type="pres">
      <dgm:prSet presAssocID="{CC689AF4-C476-42F8-94F8-54AE0B9EEE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4D11EA-B07F-C543-9FF6-568906B08B5B}" type="pres">
      <dgm:prSet presAssocID="{7662754D-EC2D-49A9-84F6-E23DB81796F6}" presName="spacer" presStyleCnt="0"/>
      <dgm:spPr/>
    </dgm:pt>
    <dgm:pt modelId="{2EB27257-16E1-D348-93F9-45BD4BDA2F07}" type="pres">
      <dgm:prSet presAssocID="{BEA7FE72-8131-4F79-9438-F95A13436C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6B47A9-40CC-6E40-B014-07BF081194AB}" type="pres">
      <dgm:prSet presAssocID="{BF829A55-38E1-4103-AC42-02BC24688486}" presName="spacer" presStyleCnt="0"/>
      <dgm:spPr/>
    </dgm:pt>
    <dgm:pt modelId="{7FC10478-F018-4D48-82B0-FC264EBC8D7D}" type="pres">
      <dgm:prSet presAssocID="{441ED161-D9CA-4281-BE2B-E92C9D4502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701E3-5003-B74F-BDAC-A3CA132DA1BA}" type="pres">
      <dgm:prSet presAssocID="{8E26B01D-8C7B-422C-92C4-DCB483438B96}" presName="spacer" presStyleCnt="0"/>
      <dgm:spPr/>
    </dgm:pt>
    <dgm:pt modelId="{5382E1AF-0B7C-464E-8EFB-D164867D79EC}" type="pres">
      <dgm:prSet presAssocID="{C893415F-EF38-4410-9C3E-638E028744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C3DE52-C3B4-A349-ADAC-DE1EA886D7B6}" type="presOf" srcId="{CC689AF4-C476-42F8-94F8-54AE0B9EEEE5}" destId="{AB5AD52C-D94F-2B4B-8CF1-5A2F44D54C52}" srcOrd="0" destOrd="0" presId="urn:microsoft.com/office/officeart/2005/8/layout/vList2"/>
    <dgm:cxn modelId="{2B4B7577-6C1C-4A41-85F5-CEDAA8EDAB0E}" srcId="{2E13AC09-E8DA-4309-803C-95D861FF8A4E}" destId="{CC689AF4-C476-42F8-94F8-54AE0B9EEEE5}" srcOrd="0" destOrd="0" parTransId="{0979C9E0-4764-494E-BEA1-F59844A48938}" sibTransId="{7662754D-EC2D-49A9-84F6-E23DB81796F6}"/>
    <dgm:cxn modelId="{FABB993B-B90B-5841-A7CA-95E6E868206C}" type="presOf" srcId="{2E13AC09-E8DA-4309-803C-95D861FF8A4E}" destId="{0BB35921-9939-224D-AA01-3083329D5999}" srcOrd="0" destOrd="0" presId="urn:microsoft.com/office/officeart/2005/8/layout/vList2"/>
    <dgm:cxn modelId="{ADC81818-E8A9-AD41-9F66-8DE75C5F398D}" type="presOf" srcId="{C893415F-EF38-4410-9C3E-638E028744BB}" destId="{5382E1AF-0B7C-464E-8EFB-D164867D79EC}" srcOrd="0" destOrd="0" presId="urn:microsoft.com/office/officeart/2005/8/layout/vList2"/>
    <dgm:cxn modelId="{26B084D2-DEB5-7E46-A145-E99C08A939DE}" type="presOf" srcId="{441ED161-D9CA-4281-BE2B-E92C9D4502DC}" destId="{7FC10478-F018-4D48-82B0-FC264EBC8D7D}" srcOrd="0" destOrd="0" presId="urn:microsoft.com/office/officeart/2005/8/layout/vList2"/>
    <dgm:cxn modelId="{1269C824-EFF4-2441-BD6A-5D2CDA69BB05}" type="presOf" srcId="{BEA7FE72-8131-4F79-9438-F95A13436C31}" destId="{2EB27257-16E1-D348-93F9-45BD4BDA2F07}" srcOrd="0" destOrd="0" presId="urn:microsoft.com/office/officeart/2005/8/layout/vList2"/>
    <dgm:cxn modelId="{B9B99D8A-E6E6-4CCA-8FDA-BE085CCFEF9C}" srcId="{2E13AC09-E8DA-4309-803C-95D861FF8A4E}" destId="{441ED161-D9CA-4281-BE2B-E92C9D4502DC}" srcOrd="2" destOrd="0" parTransId="{19E25C90-F6DE-4355-8FC8-3FBE6A0197DA}" sibTransId="{8E26B01D-8C7B-422C-92C4-DCB483438B96}"/>
    <dgm:cxn modelId="{CA2D50BF-BBD5-4F8C-9A7C-23964208BCFD}" srcId="{2E13AC09-E8DA-4309-803C-95D861FF8A4E}" destId="{BEA7FE72-8131-4F79-9438-F95A13436C31}" srcOrd="1" destOrd="0" parTransId="{0976176E-8094-468A-8BEB-292EE2DB9531}" sibTransId="{BF829A55-38E1-4103-AC42-02BC24688486}"/>
    <dgm:cxn modelId="{A7FE28A4-9BE6-4C47-AAA9-6D7C6AACA744}" srcId="{2E13AC09-E8DA-4309-803C-95D861FF8A4E}" destId="{C893415F-EF38-4410-9C3E-638E028744BB}" srcOrd="3" destOrd="0" parTransId="{79BD97D5-68E4-42E4-91D7-CD608D00208A}" sibTransId="{F70A6A6C-7B1D-4C9C-A9B0-00B9FC4D464A}"/>
    <dgm:cxn modelId="{2B2A955F-0E27-824A-8F26-74AA3994F921}" type="presParOf" srcId="{0BB35921-9939-224D-AA01-3083329D5999}" destId="{AB5AD52C-D94F-2B4B-8CF1-5A2F44D54C52}" srcOrd="0" destOrd="0" presId="urn:microsoft.com/office/officeart/2005/8/layout/vList2"/>
    <dgm:cxn modelId="{FC155247-1234-AA49-B34D-5AA008EFAA79}" type="presParOf" srcId="{0BB35921-9939-224D-AA01-3083329D5999}" destId="{234D11EA-B07F-C543-9FF6-568906B08B5B}" srcOrd="1" destOrd="0" presId="urn:microsoft.com/office/officeart/2005/8/layout/vList2"/>
    <dgm:cxn modelId="{F6E38433-E4E4-1C48-B64B-9C94A4EB040F}" type="presParOf" srcId="{0BB35921-9939-224D-AA01-3083329D5999}" destId="{2EB27257-16E1-D348-93F9-45BD4BDA2F07}" srcOrd="2" destOrd="0" presId="urn:microsoft.com/office/officeart/2005/8/layout/vList2"/>
    <dgm:cxn modelId="{88EA9EB7-D528-624F-93C9-2BB5622C7027}" type="presParOf" srcId="{0BB35921-9939-224D-AA01-3083329D5999}" destId="{9D6B47A9-40CC-6E40-B014-07BF081194AB}" srcOrd="3" destOrd="0" presId="urn:microsoft.com/office/officeart/2005/8/layout/vList2"/>
    <dgm:cxn modelId="{81478CCD-F158-FD4F-8BF0-F133FD67872D}" type="presParOf" srcId="{0BB35921-9939-224D-AA01-3083329D5999}" destId="{7FC10478-F018-4D48-82B0-FC264EBC8D7D}" srcOrd="4" destOrd="0" presId="urn:microsoft.com/office/officeart/2005/8/layout/vList2"/>
    <dgm:cxn modelId="{B2B1BAED-661C-B64B-9C1A-53EFB00BF1B7}" type="presParOf" srcId="{0BB35921-9939-224D-AA01-3083329D5999}" destId="{32F701E3-5003-B74F-BDAC-A3CA132DA1BA}" srcOrd="5" destOrd="0" presId="urn:microsoft.com/office/officeart/2005/8/layout/vList2"/>
    <dgm:cxn modelId="{4145D763-1A6D-6A46-8876-E104A54B4290}" type="presParOf" srcId="{0BB35921-9939-224D-AA01-3083329D5999}" destId="{5382E1AF-0B7C-464E-8EFB-D164867D79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5285A9-1E6B-44C2-BA25-06586CEDE1A3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AA8D9E-5363-4FB7-B8DB-B84362484746}">
      <dgm:prSet/>
      <dgm:spPr/>
      <dgm:t>
        <a:bodyPr/>
        <a:lstStyle/>
        <a:p>
          <a:r>
            <a:rPr lang="cs-CZ"/>
            <a:t>Charakterizujte osoby:</a:t>
          </a:r>
          <a:endParaRPr lang="en-US"/>
        </a:p>
      </dgm:t>
    </dgm:pt>
    <dgm:pt modelId="{6AA89BBB-ACB2-4E8D-B9C2-FB0668F5F897}" type="parTrans" cxnId="{8BBAF558-452D-45BE-A19F-C44F05A4DA51}">
      <dgm:prSet/>
      <dgm:spPr/>
      <dgm:t>
        <a:bodyPr/>
        <a:lstStyle/>
        <a:p>
          <a:endParaRPr lang="en-US"/>
        </a:p>
      </dgm:t>
    </dgm:pt>
    <dgm:pt modelId="{E63166E6-11E7-44BD-A7E2-DDB5A89422EE}" type="sibTrans" cxnId="{8BBAF558-452D-45BE-A19F-C44F05A4DA51}">
      <dgm:prSet/>
      <dgm:spPr/>
      <dgm:t>
        <a:bodyPr/>
        <a:lstStyle/>
        <a:p>
          <a:endParaRPr lang="en-US"/>
        </a:p>
      </dgm:t>
    </dgm:pt>
    <dgm:pt modelId="{4EC2B78F-0EAB-4243-8B70-F801B6FB9576}">
      <dgm:prSet/>
      <dgm:spPr/>
      <dgm:t>
        <a:bodyPr/>
        <a:lstStyle/>
        <a:p>
          <a:r>
            <a:rPr lang="cs-CZ"/>
            <a:t>Dítě</a:t>
          </a:r>
          <a:endParaRPr lang="en-US"/>
        </a:p>
      </dgm:t>
    </dgm:pt>
    <dgm:pt modelId="{E0CCD3D8-44CE-404B-8528-809090A863AC}" type="parTrans" cxnId="{1F2C8739-ACB4-445A-8A33-F8642CEE7A31}">
      <dgm:prSet/>
      <dgm:spPr/>
      <dgm:t>
        <a:bodyPr/>
        <a:lstStyle/>
        <a:p>
          <a:endParaRPr lang="en-US"/>
        </a:p>
      </dgm:t>
    </dgm:pt>
    <dgm:pt modelId="{99453FC0-E673-4D65-8BCF-5712736FB81B}" type="sibTrans" cxnId="{1F2C8739-ACB4-445A-8A33-F8642CEE7A31}">
      <dgm:prSet/>
      <dgm:spPr/>
      <dgm:t>
        <a:bodyPr/>
        <a:lstStyle/>
        <a:p>
          <a:endParaRPr lang="en-US"/>
        </a:p>
      </dgm:t>
    </dgm:pt>
    <dgm:pt modelId="{3652DC73-3124-42B6-B3DB-1AA8BA2E86EF}">
      <dgm:prSet/>
      <dgm:spPr/>
      <dgm:t>
        <a:bodyPr/>
        <a:lstStyle/>
        <a:p>
          <a:r>
            <a:rPr lang="cs-CZ"/>
            <a:t>Rodiče</a:t>
          </a:r>
          <a:endParaRPr lang="en-US"/>
        </a:p>
      </dgm:t>
    </dgm:pt>
    <dgm:pt modelId="{E109941F-9BA6-4F44-AF08-B5C286CA723F}" type="parTrans" cxnId="{89B322AF-6E5E-4E9F-9577-952235E44184}">
      <dgm:prSet/>
      <dgm:spPr/>
      <dgm:t>
        <a:bodyPr/>
        <a:lstStyle/>
        <a:p>
          <a:endParaRPr lang="en-US"/>
        </a:p>
      </dgm:t>
    </dgm:pt>
    <dgm:pt modelId="{F05DE6C0-5597-44C9-9436-A021AB441269}" type="sibTrans" cxnId="{89B322AF-6E5E-4E9F-9577-952235E44184}">
      <dgm:prSet/>
      <dgm:spPr/>
      <dgm:t>
        <a:bodyPr/>
        <a:lstStyle/>
        <a:p>
          <a:endParaRPr lang="en-US"/>
        </a:p>
      </dgm:t>
    </dgm:pt>
    <dgm:pt modelId="{E8ED31B0-E966-4F34-A4C1-54B42A10197F}">
      <dgm:prSet/>
      <dgm:spPr/>
      <dgm:t>
        <a:bodyPr/>
        <a:lstStyle/>
        <a:p>
          <a:r>
            <a:rPr lang="cs-CZ"/>
            <a:t>Dospělého</a:t>
          </a:r>
          <a:endParaRPr lang="en-US"/>
        </a:p>
      </dgm:t>
    </dgm:pt>
    <dgm:pt modelId="{9DCE0093-598A-477E-92AC-358B07A510F1}" type="parTrans" cxnId="{C212A398-AC68-4525-88FC-21088110CE85}">
      <dgm:prSet/>
      <dgm:spPr/>
      <dgm:t>
        <a:bodyPr/>
        <a:lstStyle/>
        <a:p>
          <a:endParaRPr lang="en-US"/>
        </a:p>
      </dgm:t>
    </dgm:pt>
    <dgm:pt modelId="{B4EB851F-1C3B-459E-B705-7D855D5966FA}" type="sibTrans" cxnId="{C212A398-AC68-4525-88FC-21088110CE85}">
      <dgm:prSet/>
      <dgm:spPr/>
      <dgm:t>
        <a:bodyPr/>
        <a:lstStyle/>
        <a:p>
          <a:endParaRPr lang="en-US"/>
        </a:p>
      </dgm:t>
    </dgm:pt>
    <dgm:pt modelId="{5E51ADB5-132C-4965-8643-7AADD7451E35}">
      <dgm:prSet/>
      <dgm:spPr/>
      <dgm:t>
        <a:bodyPr/>
        <a:lstStyle/>
        <a:p>
          <a:r>
            <a:rPr lang="cs-CZ"/>
            <a:t>Vzájemné vazby:</a:t>
          </a:r>
          <a:endParaRPr lang="en-US"/>
        </a:p>
      </dgm:t>
    </dgm:pt>
    <dgm:pt modelId="{8B6AF237-E7BF-499D-9510-63EAA8ACD925}" type="parTrans" cxnId="{9C67A2C9-F3EF-4787-B17B-7C50F3E6CD1E}">
      <dgm:prSet/>
      <dgm:spPr/>
      <dgm:t>
        <a:bodyPr/>
        <a:lstStyle/>
        <a:p>
          <a:endParaRPr lang="en-US"/>
        </a:p>
      </dgm:t>
    </dgm:pt>
    <dgm:pt modelId="{3BB7C7F1-CA7A-4467-A64A-556EF2B66B2A}" type="sibTrans" cxnId="{9C67A2C9-F3EF-4787-B17B-7C50F3E6CD1E}">
      <dgm:prSet/>
      <dgm:spPr/>
      <dgm:t>
        <a:bodyPr/>
        <a:lstStyle/>
        <a:p>
          <a:endParaRPr lang="en-US"/>
        </a:p>
      </dgm:t>
    </dgm:pt>
    <dgm:pt modelId="{42246C00-8E7E-4474-8C9E-0AD206790D02}">
      <dgm:prSet/>
      <dgm:spPr/>
      <dgm:t>
        <a:bodyPr/>
        <a:lstStyle/>
        <a:p>
          <a:r>
            <a:rPr lang="cs-CZ"/>
            <a:t>Dítě / dítě</a:t>
          </a:r>
          <a:endParaRPr lang="en-US"/>
        </a:p>
      </dgm:t>
    </dgm:pt>
    <dgm:pt modelId="{BA7FA054-B74F-417A-A50E-10ABDC022FAF}" type="parTrans" cxnId="{B253B8A4-1B9F-4AE6-BCA6-AFD24D120234}">
      <dgm:prSet/>
      <dgm:spPr/>
      <dgm:t>
        <a:bodyPr/>
        <a:lstStyle/>
        <a:p>
          <a:endParaRPr lang="en-US"/>
        </a:p>
      </dgm:t>
    </dgm:pt>
    <dgm:pt modelId="{7CA9752D-4FF9-41CA-93DB-680F584CF1DA}" type="sibTrans" cxnId="{B253B8A4-1B9F-4AE6-BCA6-AFD24D120234}">
      <dgm:prSet/>
      <dgm:spPr/>
      <dgm:t>
        <a:bodyPr/>
        <a:lstStyle/>
        <a:p>
          <a:endParaRPr lang="en-US"/>
        </a:p>
      </dgm:t>
    </dgm:pt>
    <dgm:pt modelId="{B46193CA-6FB5-4AC3-A67E-581C11C816A9}">
      <dgm:prSet/>
      <dgm:spPr/>
      <dgm:t>
        <a:bodyPr/>
        <a:lstStyle/>
        <a:p>
          <a:r>
            <a:rPr lang="cs-CZ"/>
            <a:t>Rodič / dítě</a:t>
          </a:r>
          <a:endParaRPr lang="en-US"/>
        </a:p>
      </dgm:t>
    </dgm:pt>
    <dgm:pt modelId="{2367544C-1970-45F8-9976-C6DA6E3EB648}" type="parTrans" cxnId="{921668E6-7112-4E9F-9024-FE7B25843C42}">
      <dgm:prSet/>
      <dgm:spPr/>
      <dgm:t>
        <a:bodyPr/>
        <a:lstStyle/>
        <a:p>
          <a:endParaRPr lang="en-US"/>
        </a:p>
      </dgm:t>
    </dgm:pt>
    <dgm:pt modelId="{00592F20-4B5A-422F-BC42-D67E15DD9265}" type="sibTrans" cxnId="{921668E6-7112-4E9F-9024-FE7B25843C42}">
      <dgm:prSet/>
      <dgm:spPr/>
      <dgm:t>
        <a:bodyPr/>
        <a:lstStyle/>
        <a:p>
          <a:endParaRPr lang="en-US"/>
        </a:p>
      </dgm:t>
    </dgm:pt>
    <dgm:pt modelId="{93206B45-1C79-4127-BE4F-8889855FE0BF}">
      <dgm:prSet/>
      <dgm:spPr/>
      <dgm:t>
        <a:bodyPr/>
        <a:lstStyle/>
        <a:p>
          <a:r>
            <a:rPr lang="cs-CZ"/>
            <a:t>Rodič/rodič</a:t>
          </a:r>
          <a:endParaRPr lang="en-US"/>
        </a:p>
      </dgm:t>
    </dgm:pt>
    <dgm:pt modelId="{B874E2DD-3FDF-4F30-B867-8DA2761D331B}" type="parTrans" cxnId="{54196EF2-D08C-454F-B399-CC1F767D444D}">
      <dgm:prSet/>
      <dgm:spPr/>
      <dgm:t>
        <a:bodyPr/>
        <a:lstStyle/>
        <a:p>
          <a:endParaRPr lang="en-US"/>
        </a:p>
      </dgm:t>
    </dgm:pt>
    <dgm:pt modelId="{4A79F936-6EE3-42D0-BBED-46C4A564F98C}" type="sibTrans" cxnId="{54196EF2-D08C-454F-B399-CC1F767D444D}">
      <dgm:prSet/>
      <dgm:spPr/>
      <dgm:t>
        <a:bodyPr/>
        <a:lstStyle/>
        <a:p>
          <a:endParaRPr lang="en-US"/>
        </a:p>
      </dgm:t>
    </dgm:pt>
    <dgm:pt modelId="{A7197F49-0ABF-475C-8F4E-81CBE2B8DCC1}">
      <dgm:prSet/>
      <dgm:spPr/>
      <dgm:t>
        <a:bodyPr/>
        <a:lstStyle/>
        <a:p>
          <a:r>
            <a:rPr lang="cs-CZ"/>
            <a:t>Dítě / dospělý</a:t>
          </a:r>
          <a:endParaRPr lang="en-US"/>
        </a:p>
      </dgm:t>
    </dgm:pt>
    <dgm:pt modelId="{59682606-950B-4877-8FC2-CB8801C28B3F}" type="parTrans" cxnId="{5A2B40AA-BB6F-4872-9C88-778F82F71D51}">
      <dgm:prSet/>
      <dgm:spPr/>
      <dgm:t>
        <a:bodyPr/>
        <a:lstStyle/>
        <a:p>
          <a:endParaRPr lang="en-US"/>
        </a:p>
      </dgm:t>
    </dgm:pt>
    <dgm:pt modelId="{D709FE4E-B130-412C-9B1B-7CB418C25664}" type="sibTrans" cxnId="{5A2B40AA-BB6F-4872-9C88-778F82F71D51}">
      <dgm:prSet/>
      <dgm:spPr/>
      <dgm:t>
        <a:bodyPr/>
        <a:lstStyle/>
        <a:p>
          <a:endParaRPr lang="en-US"/>
        </a:p>
      </dgm:t>
    </dgm:pt>
    <dgm:pt modelId="{9FBB88B3-7393-4588-9A52-DE04C8B33653}">
      <dgm:prSet/>
      <dgm:spPr/>
      <dgm:t>
        <a:bodyPr/>
        <a:lstStyle/>
        <a:p>
          <a:r>
            <a:rPr lang="cs-CZ"/>
            <a:t>Rodič / dospělý</a:t>
          </a:r>
          <a:endParaRPr lang="en-US"/>
        </a:p>
      </dgm:t>
    </dgm:pt>
    <dgm:pt modelId="{5FB0E32E-9DE1-42C8-835C-9C56F966DAD8}" type="parTrans" cxnId="{F5B3006B-452C-4A34-836A-1C40DBB13D05}">
      <dgm:prSet/>
      <dgm:spPr/>
      <dgm:t>
        <a:bodyPr/>
        <a:lstStyle/>
        <a:p>
          <a:endParaRPr lang="en-US"/>
        </a:p>
      </dgm:t>
    </dgm:pt>
    <dgm:pt modelId="{42EABD62-4624-4122-8DCF-1E88A1B530E3}" type="sibTrans" cxnId="{F5B3006B-452C-4A34-836A-1C40DBB13D05}">
      <dgm:prSet/>
      <dgm:spPr/>
      <dgm:t>
        <a:bodyPr/>
        <a:lstStyle/>
        <a:p>
          <a:endParaRPr lang="en-US"/>
        </a:p>
      </dgm:t>
    </dgm:pt>
    <dgm:pt modelId="{EA38BDED-9C68-413A-84A1-412005B6CF84}">
      <dgm:prSet/>
      <dgm:spPr/>
      <dgm:t>
        <a:bodyPr/>
        <a:lstStyle/>
        <a:p>
          <a:r>
            <a:rPr lang="cs-CZ"/>
            <a:t>Dospělý / dospělý</a:t>
          </a:r>
          <a:endParaRPr lang="en-US"/>
        </a:p>
      </dgm:t>
    </dgm:pt>
    <dgm:pt modelId="{99E981E8-9727-4678-9399-CFEB3F1D749E}" type="parTrans" cxnId="{ADDA6732-7357-4C53-8C43-CC471C27390E}">
      <dgm:prSet/>
      <dgm:spPr/>
      <dgm:t>
        <a:bodyPr/>
        <a:lstStyle/>
        <a:p>
          <a:endParaRPr lang="en-US"/>
        </a:p>
      </dgm:t>
    </dgm:pt>
    <dgm:pt modelId="{7C4F5EAE-4BD6-4862-9F06-57BEFCF0BDEE}" type="sibTrans" cxnId="{ADDA6732-7357-4C53-8C43-CC471C27390E}">
      <dgm:prSet/>
      <dgm:spPr/>
      <dgm:t>
        <a:bodyPr/>
        <a:lstStyle/>
        <a:p>
          <a:endParaRPr lang="en-US"/>
        </a:p>
      </dgm:t>
    </dgm:pt>
    <dgm:pt modelId="{064D5A95-4826-094E-B3AC-D19820D57349}" type="pres">
      <dgm:prSet presAssocID="{7F5285A9-1E6B-44C2-BA25-06586CEDE1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6020AA9-0121-3C4A-82C0-E51BB8B0DB50}" type="pres">
      <dgm:prSet presAssocID="{CBAA8D9E-5363-4FB7-B8DB-B84362484746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1A44C1-D4B0-6149-AE98-9F95D448FC47}" type="pres">
      <dgm:prSet presAssocID="{E63166E6-11E7-44BD-A7E2-DDB5A89422EE}" presName="sibTrans" presStyleCnt="0"/>
      <dgm:spPr/>
    </dgm:pt>
    <dgm:pt modelId="{9246720C-40D1-6C40-822D-E970513B1175}" type="pres">
      <dgm:prSet presAssocID="{4EC2B78F-0EAB-4243-8B70-F801B6FB957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CF0CA4-56FA-924E-ABDE-908A1D93DD53}" type="pres">
      <dgm:prSet presAssocID="{99453FC0-E673-4D65-8BCF-5712736FB81B}" presName="sibTrans" presStyleCnt="0"/>
      <dgm:spPr/>
    </dgm:pt>
    <dgm:pt modelId="{89CFD2BB-870E-B54D-A660-7E15188E04E2}" type="pres">
      <dgm:prSet presAssocID="{3652DC73-3124-42B6-B3DB-1AA8BA2E86EF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4EA30C-04C6-F142-9E78-059E03AAD020}" type="pres">
      <dgm:prSet presAssocID="{F05DE6C0-5597-44C9-9436-A021AB441269}" presName="sibTrans" presStyleCnt="0"/>
      <dgm:spPr/>
    </dgm:pt>
    <dgm:pt modelId="{42B78277-AC67-C348-AFEA-A12E59566B2A}" type="pres">
      <dgm:prSet presAssocID="{E8ED31B0-E966-4F34-A4C1-54B42A10197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4347F1-09B2-D34E-989A-DCA963E51404}" type="pres">
      <dgm:prSet presAssocID="{B4EB851F-1C3B-459E-B705-7D855D5966FA}" presName="sibTrans" presStyleCnt="0"/>
      <dgm:spPr/>
    </dgm:pt>
    <dgm:pt modelId="{E3BED165-C039-0D4A-A7BD-C70FC4128AD1}" type="pres">
      <dgm:prSet presAssocID="{5E51ADB5-132C-4965-8643-7AADD7451E35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59A53B-1E4B-074B-8BF2-849019986F2E}" type="pres">
      <dgm:prSet presAssocID="{3BB7C7F1-CA7A-4467-A64A-556EF2B66B2A}" presName="sibTrans" presStyleCnt="0"/>
      <dgm:spPr/>
    </dgm:pt>
    <dgm:pt modelId="{F3BA70C3-C9EF-5E48-8500-9D6D3BD7079F}" type="pres">
      <dgm:prSet presAssocID="{42246C00-8E7E-4474-8C9E-0AD206790D0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5B0F7D-11DF-A544-96BC-A952063DE5BD}" type="pres">
      <dgm:prSet presAssocID="{7CA9752D-4FF9-41CA-93DB-680F584CF1DA}" presName="sibTrans" presStyleCnt="0"/>
      <dgm:spPr/>
    </dgm:pt>
    <dgm:pt modelId="{54847056-3DC4-F948-8579-AD8EEBAEB191}" type="pres">
      <dgm:prSet presAssocID="{B46193CA-6FB5-4AC3-A67E-581C11C816A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FD4DDD-EFCA-1F4A-9715-722A1D6AD147}" type="pres">
      <dgm:prSet presAssocID="{00592F20-4B5A-422F-BC42-D67E15DD9265}" presName="sibTrans" presStyleCnt="0"/>
      <dgm:spPr/>
    </dgm:pt>
    <dgm:pt modelId="{1754566C-A8D7-F24C-BAAB-C345B14A5EC3}" type="pres">
      <dgm:prSet presAssocID="{93206B45-1C79-4127-BE4F-8889855FE0B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A64A36-6E7B-394B-9EF0-FC90C6B1CE28}" type="pres">
      <dgm:prSet presAssocID="{4A79F936-6EE3-42D0-BBED-46C4A564F98C}" presName="sibTrans" presStyleCnt="0"/>
      <dgm:spPr/>
    </dgm:pt>
    <dgm:pt modelId="{0E27F0D7-FE5B-6340-88FD-CB01879CEE00}" type="pres">
      <dgm:prSet presAssocID="{A7197F49-0ABF-475C-8F4E-81CBE2B8DCC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AD2F27-D0A7-AF43-A1FB-09CA4C2567B3}" type="pres">
      <dgm:prSet presAssocID="{D709FE4E-B130-412C-9B1B-7CB418C25664}" presName="sibTrans" presStyleCnt="0"/>
      <dgm:spPr/>
    </dgm:pt>
    <dgm:pt modelId="{7BD4AE32-59F6-E448-83FB-4485E8A62AF9}" type="pres">
      <dgm:prSet presAssocID="{9FBB88B3-7393-4588-9A52-DE04C8B3365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33DB99-D666-4342-90E0-92C9C8361E14}" type="pres">
      <dgm:prSet presAssocID="{42EABD62-4624-4122-8DCF-1E88A1B530E3}" presName="sibTrans" presStyleCnt="0"/>
      <dgm:spPr/>
    </dgm:pt>
    <dgm:pt modelId="{79DB5C9A-2A59-004F-870B-6180CC75A741}" type="pres">
      <dgm:prSet presAssocID="{EA38BDED-9C68-413A-84A1-412005B6CF8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73DAFD0-5235-B847-B3B1-38F42B99E62E}" type="presOf" srcId="{7F5285A9-1E6B-44C2-BA25-06586CEDE1A3}" destId="{064D5A95-4826-094E-B3AC-D19820D57349}" srcOrd="0" destOrd="0" presId="urn:microsoft.com/office/officeart/2005/8/layout/default"/>
    <dgm:cxn modelId="{8BBAF558-452D-45BE-A19F-C44F05A4DA51}" srcId="{7F5285A9-1E6B-44C2-BA25-06586CEDE1A3}" destId="{CBAA8D9E-5363-4FB7-B8DB-B84362484746}" srcOrd="0" destOrd="0" parTransId="{6AA89BBB-ACB2-4E8D-B9C2-FB0668F5F897}" sibTransId="{E63166E6-11E7-44BD-A7E2-DDB5A89422EE}"/>
    <dgm:cxn modelId="{BA7EB945-6AB2-AE4E-B4BE-286A8F813D05}" type="presOf" srcId="{EA38BDED-9C68-413A-84A1-412005B6CF84}" destId="{79DB5C9A-2A59-004F-870B-6180CC75A741}" srcOrd="0" destOrd="0" presId="urn:microsoft.com/office/officeart/2005/8/layout/default"/>
    <dgm:cxn modelId="{54196EF2-D08C-454F-B399-CC1F767D444D}" srcId="{7F5285A9-1E6B-44C2-BA25-06586CEDE1A3}" destId="{93206B45-1C79-4127-BE4F-8889855FE0BF}" srcOrd="7" destOrd="0" parTransId="{B874E2DD-3FDF-4F30-B867-8DA2761D331B}" sibTransId="{4A79F936-6EE3-42D0-BBED-46C4A564F98C}"/>
    <dgm:cxn modelId="{5A2B40AA-BB6F-4872-9C88-778F82F71D51}" srcId="{7F5285A9-1E6B-44C2-BA25-06586CEDE1A3}" destId="{A7197F49-0ABF-475C-8F4E-81CBE2B8DCC1}" srcOrd="8" destOrd="0" parTransId="{59682606-950B-4877-8FC2-CB8801C28B3F}" sibTransId="{D709FE4E-B130-412C-9B1B-7CB418C25664}"/>
    <dgm:cxn modelId="{72847318-4E07-D344-A53E-078B94E8E02D}" type="presOf" srcId="{42246C00-8E7E-4474-8C9E-0AD206790D02}" destId="{F3BA70C3-C9EF-5E48-8500-9D6D3BD7079F}" srcOrd="0" destOrd="0" presId="urn:microsoft.com/office/officeart/2005/8/layout/default"/>
    <dgm:cxn modelId="{90A63B93-ACCF-DC40-BC2F-34A2D7749318}" type="presOf" srcId="{4EC2B78F-0EAB-4243-8B70-F801B6FB9576}" destId="{9246720C-40D1-6C40-822D-E970513B1175}" srcOrd="0" destOrd="0" presId="urn:microsoft.com/office/officeart/2005/8/layout/default"/>
    <dgm:cxn modelId="{0F75BB7E-BD4B-9342-8376-16DE34029834}" type="presOf" srcId="{CBAA8D9E-5363-4FB7-B8DB-B84362484746}" destId="{F6020AA9-0121-3C4A-82C0-E51BB8B0DB50}" srcOrd="0" destOrd="0" presId="urn:microsoft.com/office/officeart/2005/8/layout/default"/>
    <dgm:cxn modelId="{1F2C8739-ACB4-445A-8A33-F8642CEE7A31}" srcId="{7F5285A9-1E6B-44C2-BA25-06586CEDE1A3}" destId="{4EC2B78F-0EAB-4243-8B70-F801B6FB9576}" srcOrd="1" destOrd="0" parTransId="{E0CCD3D8-44CE-404B-8528-809090A863AC}" sibTransId="{99453FC0-E673-4D65-8BCF-5712736FB81B}"/>
    <dgm:cxn modelId="{921668E6-7112-4E9F-9024-FE7B25843C42}" srcId="{7F5285A9-1E6B-44C2-BA25-06586CEDE1A3}" destId="{B46193CA-6FB5-4AC3-A67E-581C11C816A9}" srcOrd="6" destOrd="0" parTransId="{2367544C-1970-45F8-9976-C6DA6E3EB648}" sibTransId="{00592F20-4B5A-422F-BC42-D67E15DD9265}"/>
    <dgm:cxn modelId="{D9F4A270-85F9-B647-86E1-14B52A6D330D}" type="presOf" srcId="{93206B45-1C79-4127-BE4F-8889855FE0BF}" destId="{1754566C-A8D7-F24C-BAAB-C345B14A5EC3}" srcOrd="0" destOrd="0" presId="urn:microsoft.com/office/officeart/2005/8/layout/default"/>
    <dgm:cxn modelId="{5BD95709-4098-2141-9763-65C990E7808F}" type="presOf" srcId="{B46193CA-6FB5-4AC3-A67E-581C11C816A9}" destId="{54847056-3DC4-F948-8579-AD8EEBAEB191}" srcOrd="0" destOrd="0" presId="urn:microsoft.com/office/officeart/2005/8/layout/default"/>
    <dgm:cxn modelId="{ADDA6732-7357-4C53-8C43-CC471C27390E}" srcId="{7F5285A9-1E6B-44C2-BA25-06586CEDE1A3}" destId="{EA38BDED-9C68-413A-84A1-412005B6CF84}" srcOrd="10" destOrd="0" parTransId="{99E981E8-9727-4678-9399-CFEB3F1D749E}" sibTransId="{7C4F5EAE-4BD6-4862-9F06-57BEFCF0BDEE}"/>
    <dgm:cxn modelId="{C212A398-AC68-4525-88FC-21088110CE85}" srcId="{7F5285A9-1E6B-44C2-BA25-06586CEDE1A3}" destId="{E8ED31B0-E966-4F34-A4C1-54B42A10197F}" srcOrd="3" destOrd="0" parTransId="{9DCE0093-598A-477E-92AC-358B07A510F1}" sibTransId="{B4EB851F-1C3B-459E-B705-7D855D5966FA}"/>
    <dgm:cxn modelId="{F5B3006B-452C-4A34-836A-1C40DBB13D05}" srcId="{7F5285A9-1E6B-44C2-BA25-06586CEDE1A3}" destId="{9FBB88B3-7393-4588-9A52-DE04C8B33653}" srcOrd="9" destOrd="0" parTransId="{5FB0E32E-9DE1-42C8-835C-9C56F966DAD8}" sibTransId="{42EABD62-4624-4122-8DCF-1E88A1B530E3}"/>
    <dgm:cxn modelId="{89B322AF-6E5E-4E9F-9577-952235E44184}" srcId="{7F5285A9-1E6B-44C2-BA25-06586CEDE1A3}" destId="{3652DC73-3124-42B6-B3DB-1AA8BA2E86EF}" srcOrd="2" destOrd="0" parTransId="{E109941F-9BA6-4F44-AF08-B5C286CA723F}" sibTransId="{F05DE6C0-5597-44C9-9436-A021AB441269}"/>
    <dgm:cxn modelId="{9C67A2C9-F3EF-4787-B17B-7C50F3E6CD1E}" srcId="{7F5285A9-1E6B-44C2-BA25-06586CEDE1A3}" destId="{5E51ADB5-132C-4965-8643-7AADD7451E35}" srcOrd="4" destOrd="0" parTransId="{8B6AF237-E7BF-499D-9510-63EAA8ACD925}" sibTransId="{3BB7C7F1-CA7A-4467-A64A-556EF2B66B2A}"/>
    <dgm:cxn modelId="{2C8DBBC1-C7F3-B947-BD4A-1A0BD5F4269B}" type="presOf" srcId="{3652DC73-3124-42B6-B3DB-1AA8BA2E86EF}" destId="{89CFD2BB-870E-B54D-A660-7E15188E04E2}" srcOrd="0" destOrd="0" presId="urn:microsoft.com/office/officeart/2005/8/layout/default"/>
    <dgm:cxn modelId="{24AF0ACA-E8D4-A24B-99EB-5C935D7497CB}" type="presOf" srcId="{5E51ADB5-132C-4965-8643-7AADD7451E35}" destId="{E3BED165-C039-0D4A-A7BD-C70FC4128AD1}" srcOrd="0" destOrd="0" presId="urn:microsoft.com/office/officeart/2005/8/layout/default"/>
    <dgm:cxn modelId="{C1FFF364-9D35-A949-BFCF-901B5CBEBFFE}" type="presOf" srcId="{E8ED31B0-E966-4F34-A4C1-54B42A10197F}" destId="{42B78277-AC67-C348-AFEA-A12E59566B2A}" srcOrd="0" destOrd="0" presId="urn:microsoft.com/office/officeart/2005/8/layout/default"/>
    <dgm:cxn modelId="{B253B8A4-1B9F-4AE6-BCA6-AFD24D120234}" srcId="{7F5285A9-1E6B-44C2-BA25-06586CEDE1A3}" destId="{42246C00-8E7E-4474-8C9E-0AD206790D02}" srcOrd="5" destOrd="0" parTransId="{BA7FA054-B74F-417A-A50E-10ABDC022FAF}" sibTransId="{7CA9752D-4FF9-41CA-93DB-680F584CF1DA}"/>
    <dgm:cxn modelId="{34EF823B-95A8-414E-8C66-39ED4E5CB00B}" type="presOf" srcId="{9FBB88B3-7393-4588-9A52-DE04C8B33653}" destId="{7BD4AE32-59F6-E448-83FB-4485E8A62AF9}" srcOrd="0" destOrd="0" presId="urn:microsoft.com/office/officeart/2005/8/layout/default"/>
    <dgm:cxn modelId="{DBD8A7E8-4B5A-944D-9C8F-8A3F74DF08D5}" type="presOf" srcId="{A7197F49-0ABF-475C-8F4E-81CBE2B8DCC1}" destId="{0E27F0D7-FE5B-6340-88FD-CB01879CEE00}" srcOrd="0" destOrd="0" presId="urn:microsoft.com/office/officeart/2005/8/layout/default"/>
    <dgm:cxn modelId="{3577C50F-8BA1-144E-8AB8-93B6B4E7CB30}" type="presParOf" srcId="{064D5A95-4826-094E-B3AC-D19820D57349}" destId="{F6020AA9-0121-3C4A-82C0-E51BB8B0DB50}" srcOrd="0" destOrd="0" presId="urn:microsoft.com/office/officeart/2005/8/layout/default"/>
    <dgm:cxn modelId="{3162F6C8-E812-954C-AE3E-3615A05CEBBC}" type="presParOf" srcId="{064D5A95-4826-094E-B3AC-D19820D57349}" destId="{221A44C1-D4B0-6149-AE98-9F95D448FC47}" srcOrd="1" destOrd="0" presId="urn:microsoft.com/office/officeart/2005/8/layout/default"/>
    <dgm:cxn modelId="{4BA65456-CA14-704D-A9F7-147261CB2A4F}" type="presParOf" srcId="{064D5A95-4826-094E-B3AC-D19820D57349}" destId="{9246720C-40D1-6C40-822D-E970513B1175}" srcOrd="2" destOrd="0" presId="urn:microsoft.com/office/officeart/2005/8/layout/default"/>
    <dgm:cxn modelId="{DAABC0F9-9FD0-754B-8EF3-E27B0421CD7C}" type="presParOf" srcId="{064D5A95-4826-094E-B3AC-D19820D57349}" destId="{D7CF0CA4-56FA-924E-ABDE-908A1D93DD53}" srcOrd="3" destOrd="0" presId="urn:microsoft.com/office/officeart/2005/8/layout/default"/>
    <dgm:cxn modelId="{B2E651B6-B149-1C48-A08A-04B2085C375F}" type="presParOf" srcId="{064D5A95-4826-094E-B3AC-D19820D57349}" destId="{89CFD2BB-870E-B54D-A660-7E15188E04E2}" srcOrd="4" destOrd="0" presId="urn:microsoft.com/office/officeart/2005/8/layout/default"/>
    <dgm:cxn modelId="{107F9784-A057-2941-9FC6-24A5A3A51DA2}" type="presParOf" srcId="{064D5A95-4826-094E-B3AC-D19820D57349}" destId="{474EA30C-04C6-F142-9E78-059E03AAD020}" srcOrd="5" destOrd="0" presId="urn:microsoft.com/office/officeart/2005/8/layout/default"/>
    <dgm:cxn modelId="{DEFA6E33-B714-BB48-BDD2-EB8409DA0333}" type="presParOf" srcId="{064D5A95-4826-094E-B3AC-D19820D57349}" destId="{42B78277-AC67-C348-AFEA-A12E59566B2A}" srcOrd="6" destOrd="0" presId="urn:microsoft.com/office/officeart/2005/8/layout/default"/>
    <dgm:cxn modelId="{9A3B7DE2-C55B-B047-98C5-6542A8805513}" type="presParOf" srcId="{064D5A95-4826-094E-B3AC-D19820D57349}" destId="{EC4347F1-09B2-D34E-989A-DCA963E51404}" srcOrd="7" destOrd="0" presId="urn:microsoft.com/office/officeart/2005/8/layout/default"/>
    <dgm:cxn modelId="{3E7DF996-397E-814F-868B-21978AE3B024}" type="presParOf" srcId="{064D5A95-4826-094E-B3AC-D19820D57349}" destId="{E3BED165-C039-0D4A-A7BD-C70FC4128AD1}" srcOrd="8" destOrd="0" presId="urn:microsoft.com/office/officeart/2005/8/layout/default"/>
    <dgm:cxn modelId="{A1338767-C867-B846-9CAF-FC961F4B02AB}" type="presParOf" srcId="{064D5A95-4826-094E-B3AC-D19820D57349}" destId="{B559A53B-1E4B-074B-8BF2-849019986F2E}" srcOrd="9" destOrd="0" presId="urn:microsoft.com/office/officeart/2005/8/layout/default"/>
    <dgm:cxn modelId="{FAF3D32A-C889-494F-AE39-153774814BD5}" type="presParOf" srcId="{064D5A95-4826-094E-B3AC-D19820D57349}" destId="{F3BA70C3-C9EF-5E48-8500-9D6D3BD7079F}" srcOrd="10" destOrd="0" presId="urn:microsoft.com/office/officeart/2005/8/layout/default"/>
    <dgm:cxn modelId="{436B877F-E54D-6A42-B5DD-6EF986A3F9EC}" type="presParOf" srcId="{064D5A95-4826-094E-B3AC-D19820D57349}" destId="{AC5B0F7D-11DF-A544-96BC-A952063DE5BD}" srcOrd="11" destOrd="0" presId="urn:microsoft.com/office/officeart/2005/8/layout/default"/>
    <dgm:cxn modelId="{70B96C72-B759-AF4C-B0D7-E7B834D1FB1A}" type="presParOf" srcId="{064D5A95-4826-094E-B3AC-D19820D57349}" destId="{54847056-3DC4-F948-8579-AD8EEBAEB191}" srcOrd="12" destOrd="0" presId="urn:microsoft.com/office/officeart/2005/8/layout/default"/>
    <dgm:cxn modelId="{EDD7A2ED-7685-CE43-8C5C-E1DC612FEECF}" type="presParOf" srcId="{064D5A95-4826-094E-B3AC-D19820D57349}" destId="{ADFD4DDD-EFCA-1F4A-9715-722A1D6AD147}" srcOrd="13" destOrd="0" presId="urn:microsoft.com/office/officeart/2005/8/layout/default"/>
    <dgm:cxn modelId="{AF28D8A0-40AE-624E-A942-C615CB460A79}" type="presParOf" srcId="{064D5A95-4826-094E-B3AC-D19820D57349}" destId="{1754566C-A8D7-F24C-BAAB-C345B14A5EC3}" srcOrd="14" destOrd="0" presId="urn:microsoft.com/office/officeart/2005/8/layout/default"/>
    <dgm:cxn modelId="{C95E8D4A-A7A0-F040-95AA-B55FAA54A14E}" type="presParOf" srcId="{064D5A95-4826-094E-B3AC-D19820D57349}" destId="{2AA64A36-6E7B-394B-9EF0-FC90C6B1CE28}" srcOrd="15" destOrd="0" presId="urn:microsoft.com/office/officeart/2005/8/layout/default"/>
    <dgm:cxn modelId="{80D1AC48-64A9-864E-8C23-B30551B65DBF}" type="presParOf" srcId="{064D5A95-4826-094E-B3AC-D19820D57349}" destId="{0E27F0D7-FE5B-6340-88FD-CB01879CEE00}" srcOrd="16" destOrd="0" presId="urn:microsoft.com/office/officeart/2005/8/layout/default"/>
    <dgm:cxn modelId="{7AED8F51-8177-064C-94A6-C0A52B93DEAB}" type="presParOf" srcId="{064D5A95-4826-094E-B3AC-D19820D57349}" destId="{C4AD2F27-D0A7-AF43-A1FB-09CA4C2567B3}" srcOrd="17" destOrd="0" presId="urn:microsoft.com/office/officeart/2005/8/layout/default"/>
    <dgm:cxn modelId="{B459667C-9873-B04E-9044-53720B55A40D}" type="presParOf" srcId="{064D5A95-4826-094E-B3AC-D19820D57349}" destId="{7BD4AE32-59F6-E448-83FB-4485E8A62AF9}" srcOrd="18" destOrd="0" presId="urn:microsoft.com/office/officeart/2005/8/layout/default"/>
    <dgm:cxn modelId="{60248847-9EE0-954C-BCCB-12634F77197E}" type="presParOf" srcId="{064D5A95-4826-094E-B3AC-D19820D57349}" destId="{6633DB99-D666-4342-90E0-92C9C8361E14}" srcOrd="19" destOrd="0" presId="urn:microsoft.com/office/officeart/2005/8/layout/default"/>
    <dgm:cxn modelId="{E511EE7B-D6E5-F944-AB66-B17344455BED}" type="presParOf" srcId="{064D5A95-4826-094E-B3AC-D19820D57349}" destId="{79DB5C9A-2A59-004F-870B-6180CC75A74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A291A-DB6A-405E-88D7-714F6A841B4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A404F9-4493-4340-BB71-A0C391294D6D}">
      <dgm:prSet/>
      <dgm:spPr/>
      <dgm:t>
        <a:bodyPr/>
        <a:lstStyle/>
        <a:p>
          <a:r>
            <a:rPr lang="cs-CZ"/>
            <a:t>Profesionalizace – vyšší míra kontroly, typizace, standardy, definované pracovní pozice na vzdělání, nikoliv na lidských nebo profesních kompetencích</a:t>
          </a:r>
          <a:endParaRPr lang="en-US"/>
        </a:p>
      </dgm:t>
    </dgm:pt>
    <dgm:pt modelId="{B668CAB2-73AD-4286-81FB-E6ED9C73C5FF}" type="parTrans" cxnId="{514EB14E-417C-4917-A707-2551B64F6867}">
      <dgm:prSet/>
      <dgm:spPr/>
      <dgm:t>
        <a:bodyPr/>
        <a:lstStyle/>
        <a:p>
          <a:endParaRPr lang="en-US"/>
        </a:p>
      </dgm:t>
    </dgm:pt>
    <dgm:pt modelId="{E32A736F-2224-415A-ADE1-1A4B754A5E5D}" type="sibTrans" cxnId="{514EB14E-417C-4917-A707-2551B64F6867}">
      <dgm:prSet/>
      <dgm:spPr/>
      <dgm:t>
        <a:bodyPr/>
        <a:lstStyle/>
        <a:p>
          <a:endParaRPr lang="en-US"/>
        </a:p>
      </dgm:t>
    </dgm:pt>
    <dgm:pt modelId="{3D80EE05-4906-43C9-9E02-6733B09275B9}">
      <dgm:prSet/>
      <dgm:spPr/>
      <dgm:t>
        <a:bodyPr/>
        <a:lstStyle/>
        <a:p>
          <a:r>
            <a:rPr lang="cs-CZ"/>
            <a:t>Deprofesionalizace – především příbuzní a dobrovolníci – lepší kvalita výsledků – asistent sociálních služeb</a:t>
          </a:r>
          <a:endParaRPr lang="en-US"/>
        </a:p>
      </dgm:t>
    </dgm:pt>
    <dgm:pt modelId="{C5CB09D0-DDD2-4C5F-9573-F3784F37C411}" type="parTrans" cxnId="{5ADB9548-D945-439A-A131-E808235571EF}">
      <dgm:prSet/>
      <dgm:spPr/>
      <dgm:t>
        <a:bodyPr/>
        <a:lstStyle/>
        <a:p>
          <a:endParaRPr lang="en-US"/>
        </a:p>
      </dgm:t>
    </dgm:pt>
    <dgm:pt modelId="{FFE26ADF-A00A-4551-9022-7220CF7E87D6}" type="sibTrans" cxnId="{5ADB9548-D945-439A-A131-E808235571EF}">
      <dgm:prSet/>
      <dgm:spPr/>
      <dgm:t>
        <a:bodyPr/>
        <a:lstStyle/>
        <a:p>
          <a:endParaRPr lang="en-US"/>
        </a:p>
      </dgm:t>
    </dgm:pt>
    <dgm:pt modelId="{08959CCA-51D7-CD42-B26C-9BBCB0D7012A}" type="pres">
      <dgm:prSet presAssocID="{33BA291A-DB6A-405E-88D7-714F6A841B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6F4607C-5191-7A48-A252-C587FEFC081A}" type="pres">
      <dgm:prSet presAssocID="{06A404F9-4493-4340-BB71-A0C391294D6D}" presName="root" presStyleCnt="0"/>
      <dgm:spPr/>
    </dgm:pt>
    <dgm:pt modelId="{4DAE641C-F6F9-8049-A676-EAB27A7D3657}" type="pres">
      <dgm:prSet presAssocID="{06A404F9-4493-4340-BB71-A0C391294D6D}" presName="rootComposite" presStyleCnt="0"/>
      <dgm:spPr/>
    </dgm:pt>
    <dgm:pt modelId="{1B7F535F-56D8-2040-911A-5A4E1BABFE47}" type="pres">
      <dgm:prSet presAssocID="{06A404F9-4493-4340-BB71-A0C391294D6D}" presName="rootText" presStyleLbl="node1" presStyleIdx="0" presStyleCnt="2"/>
      <dgm:spPr/>
      <dgm:t>
        <a:bodyPr/>
        <a:lstStyle/>
        <a:p>
          <a:endParaRPr lang="cs-CZ"/>
        </a:p>
      </dgm:t>
    </dgm:pt>
    <dgm:pt modelId="{EFCBF47D-1175-524A-9801-1B8FE84F860E}" type="pres">
      <dgm:prSet presAssocID="{06A404F9-4493-4340-BB71-A0C391294D6D}" presName="rootConnector" presStyleLbl="node1" presStyleIdx="0" presStyleCnt="2"/>
      <dgm:spPr/>
      <dgm:t>
        <a:bodyPr/>
        <a:lstStyle/>
        <a:p>
          <a:endParaRPr lang="cs-CZ"/>
        </a:p>
      </dgm:t>
    </dgm:pt>
    <dgm:pt modelId="{FCEE1A33-5836-3942-A8FF-EE95E9231C5F}" type="pres">
      <dgm:prSet presAssocID="{06A404F9-4493-4340-BB71-A0C391294D6D}" presName="childShape" presStyleCnt="0"/>
      <dgm:spPr/>
    </dgm:pt>
    <dgm:pt modelId="{177AA8C1-C3C3-AA4B-9BE1-AB3CC66380EF}" type="pres">
      <dgm:prSet presAssocID="{3D80EE05-4906-43C9-9E02-6733B09275B9}" presName="root" presStyleCnt="0"/>
      <dgm:spPr/>
    </dgm:pt>
    <dgm:pt modelId="{03720590-5149-4747-A419-75CADF8E7E86}" type="pres">
      <dgm:prSet presAssocID="{3D80EE05-4906-43C9-9E02-6733B09275B9}" presName="rootComposite" presStyleCnt="0"/>
      <dgm:spPr/>
    </dgm:pt>
    <dgm:pt modelId="{BFD15CCB-D4BA-3F49-81A1-326B066242CA}" type="pres">
      <dgm:prSet presAssocID="{3D80EE05-4906-43C9-9E02-6733B09275B9}" presName="rootText" presStyleLbl="node1" presStyleIdx="1" presStyleCnt="2"/>
      <dgm:spPr/>
      <dgm:t>
        <a:bodyPr/>
        <a:lstStyle/>
        <a:p>
          <a:endParaRPr lang="cs-CZ"/>
        </a:p>
      </dgm:t>
    </dgm:pt>
    <dgm:pt modelId="{E898460A-FDFB-5443-BC56-B85C4831DF81}" type="pres">
      <dgm:prSet presAssocID="{3D80EE05-4906-43C9-9E02-6733B09275B9}" presName="rootConnector" presStyleLbl="node1" presStyleIdx="1" presStyleCnt="2"/>
      <dgm:spPr/>
      <dgm:t>
        <a:bodyPr/>
        <a:lstStyle/>
        <a:p>
          <a:endParaRPr lang="cs-CZ"/>
        </a:p>
      </dgm:t>
    </dgm:pt>
    <dgm:pt modelId="{14CD5D24-8A0C-404D-84A7-6CC99EC610AA}" type="pres">
      <dgm:prSet presAssocID="{3D80EE05-4906-43C9-9E02-6733B09275B9}" presName="childShape" presStyleCnt="0"/>
      <dgm:spPr/>
    </dgm:pt>
  </dgm:ptLst>
  <dgm:cxnLst>
    <dgm:cxn modelId="{3656DE46-935B-9949-B0B7-0D626D7D689F}" type="presOf" srcId="{3D80EE05-4906-43C9-9E02-6733B09275B9}" destId="{E898460A-FDFB-5443-BC56-B85C4831DF81}" srcOrd="1" destOrd="0" presId="urn:microsoft.com/office/officeart/2005/8/layout/hierarchy3"/>
    <dgm:cxn modelId="{5ADB9548-D945-439A-A131-E808235571EF}" srcId="{33BA291A-DB6A-405E-88D7-714F6A841B46}" destId="{3D80EE05-4906-43C9-9E02-6733B09275B9}" srcOrd="1" destOrd="0" parTransId="{C5CB09D0-DDD2-4C5F-9573-F3784F37C411}" sibTransId="{FFE26ADF-A00A-4551-9022-7220CF7E87D6}"/>
    <dgm:cxn modelId="{0217253E-4848-3747-9D8F-20D08B0B3F90}" type="presOf" srcId="{06A404F9-4493-4340-BB71-A0C391294D6D}" destId="{1B7F535F-56D8-2040-911A-5A4E1BABFE47}" srcOrd="0" destOrd="0" presId="urn:microsoft.com/office/officeart/2005/8/layout/hierarchy3"/>
    <dgm:cxn modelId="{514EB14E-417C-4917-A707-2551B64F6867}" srcId="{33BA291A-DB6A-405E-88D7-714F6A841B46}" destId="{06A404F9-4493-4340-BB71-A0C391294D6D}" srcOrd="0" destOrd="0" parTransId="{B668CAB2-73AD-4286-81FB-E6ED9C73C5FF}" sibTransId="{E32A736F-2224-415A-ADE1-1A4B754A5E5D}"/>
    <dgm:cxn modelId="{C4FFF0FA-9413-8F40-83CA-27CBF2A495AD}" type="presOf" srcId="{3D80EE05-4906-43C9-9E02-6733B09275B9}" destId="{BFD15CCB-D4BA-3F49-81A1-326B066242CA}" srcOrd="0" destOrd="0" presId="urn:microsoft.com/office/officeart/2005/8/layout/hierarchy3"/>
    <dgm:cxn modelId="{9AECD440-80E7-5F48-892B-3219D9FC93B2}" type="presOf" srcId="{06A404F9-4493-4340-BB71-A0C391294D6D}" destId="{EFCBF47D-1175-524A-9801-1B8FE84F860E}" srcOrd="1" destOrd="0" presId="urn:microsoft.com/office/officeart/2005/8/layout/hierarchy3"/>
    <dgm:cxn modelId="{01D5563A-5E4F-6A45-80E1-C719556C0043}" type="presOf" srcId="{33BA291A-DB6A-405E-88D7-714F6A841B46}" destId="{08959CCA-51D7-CD42-B26C-9BBCB0D7012A}" srcOrd="0" destOrd="0" presId="urn:microsoft.com/office/officeart/2005/8/layout/hierarchy3"/>
    <dgm:cxn modelId="{7D89D18E-8542-B44A-90EE-BFFBF1E8C309}" type="presParOf" srcId="{08959CCA-51D7-CD42-B26C-9BBCB0D7012A}" destId="{76F4607C-5191-7A48-A252-C587FEFC081A}" srcOrd="0" destOrd="0" presId="urn:microsoft.com/office/officeart/2005/8/layout/hierarchy3"/>
    <dgm:cxn modelId="{00F2DCA9-E635-7A43-8CC1-EE7E8B3BB24B}" type="presParOf" srcId="{76F4607C-5191-7A48-A252-C587FEFC081A}" destId="{4DAE641C-F6F9-8049-A676-EAB27A7D3657}" srcOrd="0" destOrd="0" presId="urn:microsoft.com/office/officeart/2005/8/layout/hierarchy3"/>
    <dgm:cxn modelId="{A32CA5C4-DDFD-F44B-B06C-25CADE04EBB5}" type="presParOf" srcId="{4DAE641C-F6F9-8049-A676-EAB27A7D3657}" destId="{1B7F535F-56D8-2040-911A-5A4E1BABFE47}" srcOrd="0" destOrd="0" presId="urn:microsoft.com/office/officeart/2005/8/layout/hierarchy3"/>
    <dgm:cxn modelId="{8010F7E4-7B75-5B47-804B-F6D182C4396C}" type="presParOf" srcId="{4DAE641C-F6F9-8049-A676-EAB27A7D3657}" destId="{EFCBF47D-1175-524A-9801-1B8FE84F860E}" srcOrd="1" destOrd="0" presId="urn:microsoft.com/office/officeart/2005/8/layout/hierarchy3"/>
    <dgm:cxn modelId="{32FE0412-52F9-9C4B-8BAC-4A03D660A8C2}" type="presParOf" srcId="{76F4607C-5191-7A48-A252-C587FEFC081A}" destId="{FCEE1A33-5836-3942-A8FF-EE95E9231C5F}" srcOrd="1" destOrd="0" presId="urn:microsoft.com/office/officeart/2005/8/layout/hierarchy3"/>
    <dgm:cxn modelId="{489D298C-8F7C-0546-A3C0-B2B21725726C}" type="presParOf" srcId="{08959CCA-51D7-CD42-B26C-9BBCB0D7012A}" destId="{177AA8C1-C3C3-AA4B-9BE1-AB3CC66380EF}" srcOrd="1" destOrd="0" presId="urn:microsoft.com/office/officeart/2005/8/layout/hierarchy3"/>
    <dgm:cxn modelId="{81FA8526-0230-0741-A4DF-2FBD11D2EDDC}" type="presParOf" srcId="{177AA8C1-C3C3-AA4B-9BE1-AB3CC66380EF}" destId="{03720590-5149-4747-A419-75CADF8E7E86}" srcOrd="0" destOrd="0" presId="urn:microsoft.com/office/officeart/2005/8/layout/hierarchy3"/>
    <dgm:cxn modelId="{9AA0BD31-8B60-5C43-BDED-2F4CE86D10C4}" type="presParOf" srcId="{03720590-5149-4747-A419-75CADF8E7E86}" destId="{BFD15CCB-D4BA-3F49-81A1-326B066242CA}" srcOrd="0" destOrd="0" presId="urn:microsoft.com/office/officeart/2005/8/layout/hierarchy3"/>
    <dgm:cxn modelId="{C03D216B-2911-0845-AE81-A51E7DF7F83E}" type="presParOf" srcId="{03720590-5149-4747-A419-75CADF8E7E86}" destId="{E898460A-FDFB-5443-BC56-B85C4831DF81}" srcOrd="1" destOrd="0" presId="urn:microsoft.com/office/officeart/2005/8/layout/hierarchy3"/>
    <dgm:cxn modelId="{F1E2D9F8-FFE3-1443-A132-33E9720DA8E7}" type="presParOf" srcId="{177AA8C1-C3C3-AA4B-9BE1-AB3CC66380EF}" destId="{14CD5D24-8A0C-404D-84A7-6CC99EC610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4AF27-A0BE-43EE-928E-76A0443516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2E18F5-DBE5-4562-9ABA-67EB8BD7CCBF}">
      <dgm:prSet/>
      <dgm:spPr/>
      <dgm:t>
        <a:bodyPr/>
        <a:lstStyle/>
        <a:p>
          <a:r>
            <a:rPr lang="cs-CZ"/>
            <a:t>Polyvalence – sociální pracovník je zaměřen na široké spektrum práce</a:t>
          </a:r>
          <a:endParaRPr lang="en-US"/>
        </a:p>
      </dgm:t>
    </dgm:pt>
    <dgm:pt modelId="{9B7865E8-19C3-4145-8215-65B9E789AF3A}" type="parTrans" cxnId="{E98B052D-998C-4A80-8DCA-B4705B5D9A25}">
      <dgm:prSet/>
      <dgm:spPr/>
      <dgm:t>
        <a:bodyPr/>
        <a:lstStyle/>
        <a:p>
          <a:endParaRPr lang="en-US"/>
        </a:p>
      </dgm:t>
    </dgm:pt>
    <dgm:pt modelId="{533A497E-30CE-4A9F-9D85-9CEB28A537D8}" type="sibTrans" cxnId="{E98B052D-998C-4A80-8DCA-B4705B5D9A25}">
      <dgm:prSet/>
      <dgm:spPr/>
      <dgm:t>
        <a:bodyPr/>
        <a:lstStyle/>
        <a:p>
          <a:endParaRPr lang="en-US"/>
        </a:p>
      </dgm:t>
    </dgm:pt>
    <dgm:pt modelId="{7C48B550-EB5E-4341-AD52-549F4B665568}">
      <dgm:prSet/>
      <dgm:spPr/>
      <dgm:t>
        <a:bodyPr/>
        <a:lstStyle/>
        <a:p>
          <a:r>
            <a:rPr lang="cs-CZ"/>
            <a:t>Specializace – sociální pracovník je specialista v jistém oboru pomoci</a:t>
          </a:r>
          <a:endParaRPr lang="en-US"/>
        </a:p>
      </dgm:t>
    </dgm:pt>
    <dgm:pt modelId="{54573511-246C-4D77-BCA7-E60CBB5FF06F}" type="parTrans" cxnId="{FBA5DE10-9DB2-405D-A505-CDCCAC25EF61}">
      <dgm:prSet/>
      <dgm:spPr/>
      <dgm:t>
        <a:bodyPr/>
        <a:lstStyle/>
        <a:p>
          <a:endParaRPr lang="en-US"/>
        </a:p>
      </dgm:t>
    </dgm:pt>
    <dgm:pt modelId="{F61FD309-E506-4B4D-8B49-5A59A57AF464}" type="sibTrans" cxnId="{FBA5DE10-9DB2-405D-A505-CDCCAC25EF61}">
      <dgm:prSet/>
      <dgm:spPr/>
      <dgm:t>
        <a:bodyPr/>
        <a:lstStyle/>
        <a:p>
          <a:endParaRPr lang="en-US"/>
        </a:p>
      </dgm:t>
    </dgm:pt>
    <dgm:pt modelId="{670CAF2B-25DE-4DC3-88B8-FC5079FBDDBA}" type="pres">
      <dgm:prSet presAssocID="{E194AF27-A0BE-43EE-928E-76A0443516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26A8AD8-51AE-4FAD-AD6D-DEFF98934DCD}" type="pres">
      <dgm:prSet presAssocID="{0E2E18F5-DBE5-4562-9ABA-67EB8BD7CCBF}" presName="compNode" presStyleCnt="0"/>
      <dgm:spPr/>
    </dgm:pt>
    <dgm:pt modelId="{4F6305C2-C0B0-42C0-87E5-23A35EF2BB53}" type="pres">
      <dgm:prSet presAssocID="{0E2E18F5-DBE5-4562-9ABA-67EB8BD7CC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F9BE06C5-FB1A-4750-ABB4-18441019B7F9}" type="pres">
      <dgm:prSet presAssocID="{0E2E18F5-DBE5-4562-9ABA-67EB8BD7CCBF}" presName="spaceRect" presStyleCnt="0"/>
      <dgm:spPr/>
    </dgm:pt>
    <dgm:pt modelId="{CA8E646B-86BA-4800-A99F-826D704F06CE}" type="pres">
      <dgm:prSet presAssocID="{0E2E18F5-DBE5-4562-9ABA-67EB8BD7CCBF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800BD5EB-A039-4C5A-84FF-C70E1A8A743C}" type="pres">
      <dgm:prSet presAssocID="{533A497E-30CE-4A9F-9D85-9CEB28A537D8}" presName="sibTrans" presStyleCnt="0"/>
      <dgm:spPr/>
    </dgm:pt>
    <dgm:pt modelId="{3904D45D-DDD9-4181-B025-8B820DB7450F}" type="pres">
      <dgm:prSet presAssocID="{7C48B550-EB5E-4341-AD52-549F4B665568}" presName="compNode" presStyleCnt="0"/>
      <dgm:spPr/>
    </dgm:pt>
    <dgm:pt modelId="{DE1CC210-F01C-4F5E-B45B-0E5CF1A1BDB7}" type="pres">
      <dgm:prSet presAssocID="{7C48B550-EB5E-4341-AD52-549F4B6655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642967C-D92B-434B-9453-D96301F94431}" type="pres">
      <dgm:prSet presAssocID="{7C48B550-EB5E-4341-AD52-549F4B665568}" presName="spaceRect" presStyleCnt="0"/>
      <dgm:spPr/>
    </dgm:pt>
    <dgm:pt modelId="{E9B1732E-D6C3-4BF5-944C-2B988312411B}" type="pres">
      <dgm:prSet presAssocID="{7C48B550-EB5E-4341-AD52-549F4B66556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023EAB-9216-4B77-94AC-04A23DF3B8C1}" type="presOf" srcId="{0E2E18F5-DBE5-4562-9ABA-67EB8BD7CCBF}" destId="{CA8E646B-86BA-4800-A99F-826D704F06CE}" srcOrd="0" destOrd="0" presId="urn:microsoft.com/office/officeart/2018/2/layout/IconLabelList"/>
    <dgm:cxn modelId="{E98B052D-998C-4A80-8DCA-B4705B5D9A25}" srcId="{E194AF27-A0BE-43EE-928E-76A04435161B}" destId="{0E2E18F5-DBE5-4562-9ABA-67EB8BD7CCBF}" srcOrd="0" destOrd="0" parTransId="{9B7865E8-19C3-4145-8215-65B9E789AF3A}" sibTransId="{533A497E-30CE-4A9F-9D85-9CEB28A537D8}"/>
    <dgm:cxn modelId="{F4BBFB7A-5BDD-4654-A0D6-74924072676F}" type="presOf" srcId="{7C48B550-EB5E-4341-AD52-549F4B665568}" destId="{E9B1732E-D6C3-4BF5-944C-2B988312411B}" srcOrd="0" destOrd="0" presId="urn:microsoft.com/office/officeart/2018/2/layout/IconLabelList"/>
    <dgm:cxn modelId="{FBA5DE10-9DB2-405D-A505-CDCCAC25EF61}" srcId="{E194AF27-A0BE-43EE-928E-76A04435161B}" destId="{7C48B550-EB5E-4341-AD52-549F4B665568}" srcOrd="1" destOrd="0" parTransId="{54573511-246C-4D77-BCA7-E60CBB5FF06F}" sibTransId="{F61FD309-E506-4B4D-8B49-5A59A57AF464}"/>
    <dgm:cxn modelId="{473563F3-8317-452F-8DDD-6A8C97A80980}" type="presOf" srcId="{E194AF27-A0BE-43EE-928E-76A04435161B}" destId="{670CAF2B-25DE-4DC3-88B8-FC5079FBDDBA}" srcOrd="0" destOrd="0" presId="urn:microsoft.com/office/officeart/2018/2/layout/IconLabelList"/>
    <dgm:cxn modelId="{6F60AC13-4895-44C8-82D8-B83BB94B90AA}" type="presParOf" srcId="{670CAF2B-25DE-4DC3-88B8-FC5079FBDDBA}" destId="{926A8AD8-51AE-4FAD-AD6D-DEFF98934DCD}" srcOrd="0" destOrd="0" presId="urn:microsoft.com/office/officeart/2018/2/layout/IconLabelList"/>
    <dgm:cxn modelId="{CF6E5C4B-4542-42C0-A27E-B8FBA70F80F0}" type="presParOf" srcId="{926A8AD8-51AE-4FAD-AD6D-DEFF98934DCD}" destId="{4F6305C2-C0B0-42C0-87E5-23A35EF2BB53}" srcOrd="0" destOrd="0" presId="urn:microsoft.com/office/officeart/2018/2/layout/IconLabelList"/>
    <dgm:cxn modelId="{A9810160-9361-4044-B0D5-6B9A99C4E3C2}" type="presParOf" srcId="{926A8AD8-51AE-4FAD-AD6D-DEFF98934DCD}" destId="{F9BE06C5-FB1A-4750-ABB4-18441019B7F9}" srcOrd="1" destOrd="0" presId="urn:microsoft.com/office/officeart/2018/2/layout/IconLabelList"/>
    <dgm:cxn modelId="{EDB488BC-2009-46AD-B7D5-228639E37C81}" type="presParOf" srcId="{926A8AD8-51AE-4FAD-AD6D-DEFF98934DCD}" destId="{CA8E646B-86BA-4800-A99F-826D704F06CE}" srcOrd="2" destOrd="0" presId="urn:microsoft.com/office/officeart/2018/2/layout/IconLabelList"/>
    <dgm:cxn modelId="{CAF0AD11-D3DB-474E-9D95-DAA1129A2ED6}" type="presParOf" srcId="{670CAF2B-25DE-4DC3-88B8-FC5079FBDDBA}" destId="{800BD5EB-A039-4C5A-84FF-C70E1A8A743C}" srcOrd="1" destOrd="0" presId="urn:microsoft.com/office/officeart/2018/2/layout/IconLabelList"/>
    <dgm:cxn modelId="{86625E54-596D-4ABA-A33B-385643156F69}" type="presParOf" srcId="{670CAF2B-25DE-4DC3-88B8-FC5079FBDDBA}" destId="{3904D45D-DDD9-4181-B025-8B820DB7450F}" srcOrd="2" destOrd="0" presId="urn:microsoft.com/office/officeart/2018/2/layout/IconLabelList"/>
    <dgm:cxn modelId="{2F14B08D-B7BE-47D7-99CE-3BB14C8B419E}" type="presParOf" srcId="{3904D45D-DDD9-4181-B025-8B820DB7450F}" destId="{DE1CC210-F01C-4F5E-B45B-0E5CF1A1BDB7}" srcOrd="0" destOrd="0" presId="urn:microsoft.com/office/officeart/2018/2/layout/IconLabelList"/>
    <dgm:cxn modelId="{72920872-2CB6-4743-8FD8-3B1ADAFA2F12}" type="presParOf" srcId="{3904D45D-DDD9-4181-B025-8B820DB7450F}" destId="{B642967C-D92B-434B-9453-D96301F94431}" srcOrd="1" destOrd="0" presId="urn:microsoft.com/office/officeart/2018/2/layout/IconLabelList"/>
    <dgm:cxn modelId="{10F98393-F2C9-4559-9486-B192BB114FA9}" type="presParOf" srcId="{3904D45D-DDD9-4181-B025-8B820DB7450F}" destId="{E9B1732E-D6C3-4BF5-944C-2B98831241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B39339-5461-47E0-B828-83092BF3B2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950ADD-3B3E-4BFD-BCA4-31CECC689785}">
      <dgm:prSet/>
      <dgm:spPr/>
      <dgm:t>
        <a:bodyPr/>
        <a:lstStyle/>
        <a:p>
          <a:r>
            <a:rPr lang="cs-CZ"/>
            <a:t>Potravinové banky, šatníky</a:t>
          </a:r>
          <a:endParaRPr lang="en-US"/>
        </a:p>
      </dgm:t>
    </dgm:pt>
    <dgm:pt modelId="{0F3436DF-F6B5-44E9-BE33-65FEB11ABA67}" type="parTrans" cxnId="{1C0ECFF3-D773-4786-ABE3-CAF2195A9D50}">
      <dgm:prSet/>
      <dgm:spPr/>
      <dgm:t>
        <a:bodyPr/>
        <a:lstStyle/>
        <a:p>
          <a:endParaRPr lang="en-US"/>
        </a:p>
      </dgm:t>
    </dgm:pt>
    <dgm:pt modelId="{9F87B610-D9A2-4872-86EC-8E28F02F4C3E}" type="sibTrans" cxnId="{1C0ECFF3-D773-4786-ABE3-CAF2195A9D50}">
      <dgm:prSet/>
      <dgm:spPr/>
      <dgm:t>
        <a:bodyPr/>
        <a:lstStyle/>
        <a:p>
          <a:endParaRPr lang="en-US"/>
        </a:p>
      </dgm:t>
    </dgm:pt>
    <dgm:pt modelId="{D9DFECB9-FB35-4394-B784-AC312C3DEB9F}">
      <dgm:prSet/>
      <dgm:spPr/>
      <dgm:t>
        <a:bodyPr/>
        <a:lstStyle/>
        <a:p>
          <a:r>
            <a:rPr lang="cs-CZ"/>
            <a:t>Pomáhají v krizové situaci</a:t>
          </a:r>
          <a:endParaRPr lang="en-US"/>
        </a:p>
      </dgm:t>
    </dgm:pt>
    <dgm:pt modelId="{C2CCAE22-9AC5-4CB7-96C0-003ABA18C9C9}" type="parTrans" cxnId="{409A7214-2961-4F66-8EE1-4FF06D3D5305}">
      <dgm:prSet/>
      <dgm:spPr/>
      <dgm:t>
        <a:bodyPr/>
        <a:lstStyle/>
        <a:p>
          <a:endParaRPr lang="en-US"/>
        </a:p>
      </dgm:t>
    </dgm:pt>
    <dgm:pt modelId="{201CFFA7-EBBA-4B8A-8F2F-525395FFA94E}" type="sibTrans" cxnId="{409A7214-2961-4F66-8EE1-4FF06D3D5305}">
      <dgm:prSet/>
      <dgm:spPr/>
      <dgm:t>
        <a:bodyPr/>
        <a:lstStyle/>
        <a:p>
          <a:endParaRPr lang="en-US"/>
        </a:p>
      </dgm:t>
    </dgm:pt>
    <dgm:pt modelId="{C81CA3C1-EE71-4A96-BB97-781BF9C7A7E7}">
      <dgm:prSet/>
      <dgm:spPr/>
      <dgm:t>
        <a:bodyPr/>
        <a:lstStyle/>
        <a:p>
          <a:r>
            <a:rPr lang="cs-CZ"/>
            <a:t>Nabourávají „výchovný“ model dávek – dávky nastaveny tak, aby nebylo na alkohol a cigarety, materiální pomoc pomáhá vytvářet finanční rezervu na závislosti.</a:t>
          </a:r>
          <a:endParaRPr lang="en-US"/>
        </a:p>
      </dgm:t>
    </dgm:pt>
    <dgm:pt modelId="{E330681F-DBC9-4AAD-A715-EE9E031FCAA0}" type="parTrans" cxnId="{7081B565-D02F-4EC0-B47C-176B99A4CE0F}">
      <dgm:prSet/>
      <dgm:spPr/>
      <dgm:t>
        <a:bodyPr/>
        <a:lstStyle/>
        <a:p>
          <a:endParaRPr lang="en-US"/>
        </a:p>
      </dgm:t>
    </dgm:pt>
    <dgm:pt modelId="{5A110962-4AF2-439F-8DD1-9D7D6D1F3E3A}" type="sibTrans" cxnId="{7081B565-D02F-4EC0-B47C-176B99A4CE0F}">
      <dgm:prSet/>
      <dgm:spPr/>
      <dgm:t>
        <a:bodyPr/>
        <a:lstStyle/>
        <a:p>
          <a:endParaRPr lang="en-US"/>
        </a:p>
      </dgm:t>
    </dgm:pt>
    <dgm:pt modelId="{9A2A04F1-79C8-454F-A5B8-5969B700A0C0}" type="pres">
      <dgm:prSet presAssocID="{D0B39339-5461-47E0-B828-83092BF3B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5855CE8-69A3-0D42-9FF3-04B7C2C397B5}" type="pres">
      <dgm:prSet presAssocID="{E3950ADD-3B3E-4BFD-BCA4-31CECC689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248ACC-F1C5-264B-9D0D-8A963521D2C1}" type="pres">
      <dgm:prSet presAssocID="{9F87B610-D9A2-4872-86EC-8E28F02F4C3E}" presName="spacer" presStyleCnt="0"/>
      <dgm:spPr/>
    </dgm:pt>
    <dgm:pt modelId="{928E0E1F-F8F9-2846-BCAF-52EA4B3B7679}" type="pres">
      <dgm:prSet presAssocID="{D9DFECB9-FB35-4394-B784-AC312C3DEB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6F97F-758E-554F-9531-F938B9059A09}" type="pres">
      <dgm:prSet presAssocID="{201CFFA7-EBBA-4B8A-8F2F-525395FFA94E}" presName="spacer" presStyleCnt="0"/>
      <dgm:spPr/>
    </dgm:pt>
    <dgm:pt modelId="{D14769CF-C5AB-B146-93B9-9737D4454AE6}" type="pres">
      <dgm:prSet presAssocID="{C81CA3C1-EE71-4A96-BB97-781BF9C7A7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0ECFF3-D773-4786-ABE3-CAF2195A9D50}" srcId="{D0B39339-5461-47E0-B828-83092BF3B245}" destId="{E3950ADD-3B3E-4BFD-BCA4-31CECC689785}" srcOrd="0" destOrd="0" parTransId="{0F3436DF-F6B5-44E9-BE33-65FEB11ABA67}" sibTransId="{9F87B610-D9A2-4872-86EC-8E28F02F4C3E}"/>
    <dgm:cxn modelId="{FADA2C9E-4ED1-A74E-B256-BABE73E49073}" type="presOf" srcId="{D0B39339-5461-47E0-B828-83092BF3B245}" destId="{9A2A04F1-79C8-454F-A5B8-5969B700A0C0}" srcOrd="0" destOrd="0" presId="urn:microsoft.com/office/officeart/2005/8/layout/vList2"/>
    <dgm:cxn modelId="{A133AA6A-18A9-834D-8921-58C72DC37B3A}" type="presOf" srcId="{C81CA3C1-EE71-4A96-BB97-781BF9C7A7E7}" destId="{D14769CF-C5AB-B146-93B9-9737D4454AE6}" srcOrd="0" destOrd="0" presId="urn:microsoft.com/office/officeart/2005/8/layout/vList2"/>
    <dgm:cxn modelId="{EF5DF465-D009-844D-BDA5-4024E89255C4}" type="presOf" srcId="{E3950ADD-3B3E-4BFD-BCA4-31CECC689785}" destId="{65855CE8-69A3-0D42-9FF3-04B7C2C397B5}" srcOrd="0" destOrd="0" presId="urn:microsoft.com/office/officeart/2005/8/layout/vList2"/>
    <dgm:cxn modelId="{7081B565-D02F-4EC0-B47C-176B99A4CE0F}" srcId="{D0B39339-5461-47E0-B828-83092BF3B245}" destId="{C81CA3C1-EE71-4A96-BB97-781BF9C7A7E7}" srcOrd="2" destOrd="0" parTransId="{E330681F-DBC9-4AAD-A715-EE9E031FCAA0}" sibTransId="{5A110962-4AF2-439F-8DD1-9D7D6D1F3E3A}"/>
    <dgm:cxn modelId="{D7FAA52B-22A4-244D-A3D3-AAF9B4307A67}" type="presOf" srcId="{D9DFECB9-FB35-4394-B784-AC312C3DEB9F}" destId="{928E0E1F-F8F9-2846-BCAF-52EA4B3B7679}" srcOrd="0" destOrd="0" presId="urn:microsoft.com/office/officeart/2005/8/layout/vList2"/>
    <dgm:cxn modelId="{409A7214-2961-4F66-8EE1-4FF06D3D5305}" srcId="{D0B39339-5461-47E0-B828-83092BF3B245}" destId="{D9DFECB9-FB35-4394-B784-AC312C3DEB9F}" srcOrd="1" destOrd="0" parTransId="{C2CCAE22-9AC5-4CB7-96C0-003ABA18C9C9}" sibTransId="{201CFFA7-EBBA-4B8A-8F2F-525395FFA94E}"/>
    <dgm:cxn modelId="{12B4884D-2E6B-614D-B219-B380021AC306}" type="presParOf" srcId="{9A2A04F1-79C8-454F-A5B8-5969B700A0C0}" destId="{65855CE8-69A3-0D42-9FF3-04B7C2C397B5}" srcOrd="0" destOrd="0" presId="urn:microsoft.com/office/officeart/2005/8/layout/vList2"/>
    <dgm:cxn modelId="{0063F27C-C1D3-E64F-8EE3-43D7CB11D125}" type="presParOf" srcId="{9A2A04F1-79C8-454F-A5B8-5969B700A0C0}" destId="{5B248ACC-F1C5-264B-9D0D-8A963521D2C1}" srcOrd="1" destOrd="0" presId="urn:microsoft.com/office/officeart/2005/8/layout/vList2"/>
    <dgm:cxn modelId="{717FB2AE-908E-F942-8D9F-52EFA565A4BA}" type="presParOf" srcId="{9A2A04F1-79C8-454F-A5B8-5969B700A0C0}" destId="{928E0E1F-F8F9-2846-BCAF-52EA4B3B7679}" srcOrd="2" destOrd="0" presId="urn:microsoft.com/office/officeart/2005/8/layout/vList2"/>
    <dgm:cxn modelId="{9B15BF3D-72F8-C647-82A9-FAF3DF17321E}" type="presParOf" srcId="{9A2A04F1-79C8-454F-A5B8-5969B700A0C0}" destId="{0BA6F97F-758E-554F-9531-F938B9059A09}" srcOrd="3" destOrd="0" presId="urn:microsoft.com/office/officeart/2005/8/layout/vList2"/>
    <dgm:cxn modelId="{194B2F2F-127D-E24D-8F6F-AE1458B01777}" type="presParOf" srcId="{9A2A04F1-79C8-454F-A5B8-5969B700A0C0}" destId="{D14769CF-C5AB-B146-93B9-9737D4454A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4B383-DEEE-4662-A99B-E0C1217C47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6DEC0E-C0AC-465B-85BF-4DFBCF9C2515}">
      <dgm:prSet/>
      <dgm:spPr/>
      <dgm:t>
        <a:bodyPr/>
        <a:lstStyle/>
        <a:p>
          <a:r>
            <a:rPr lang="cs-CZ"/>
            <a:t>Které postupy mohou být přínosem pro změnu</a:t>
          </a:r>
          <a:endParaRPr lang="en-US"/>
        </a:p>
      </dgm:t>
    </dgm:pt>
    <dgm:pt modelId="{9C038F82-0985-4A89-9FD6-792D62160FB0}" type="parTrans" cxnId="{0AA9665D-E177-47DD-BCF4-E68645E75E68}">
      <dgm:prSet/>
      <dgm:spPr/>
      <dgm:t>
        <a:bodyPr/>
        <a:lstStyle/>
        <a:p>
          <a:endParaRPr lang="en-US"/>
        </a:p>
      </dgm:t>
    </dgm:pt>
    <dgm:pt modelId="{449770FE-95CD-42FC-845B-BD0F5868004B}" type="sibTrans" cxnId="{0AA9665D-E177-47DD-BCF4-E68645E75E68}">
      <dgm:prSet/>
      <dgm:spPr/>
      <dgm:t>
        <a:bodyPr/>
        <a:lstStyle/>
        <a:p>
          <a:endParaRPr lang="en-US"/>
        </a:p>
      </dgm:t>
    </dgm:pt>
    <dgm:pt modelId="{4676AAF3-7BCA-44E9-94C9-5EF449B5BD6A}">
      <dgm:prSet/>
      <dgm:spPr/>
      <dgm:t>
        <a:bodyPr/>
        <a:lstStyle/>
        <a:p>
          <a:r>
            <a:rPr lang="cs-CZ"/>
            <a:t>Které postupy mohou být kontrapruduktivní</a:t>
          </a:r>
          <a:endParaRPr lang="en-US"/>
        </a:p>
      </dgm:t>
    </dgm:pt>
    <dgm:pt modelId="{1B8FCACE-E259-418E-890E-4FBE0114C28E}" type="parTrans" cxnId="{25715433-EC9D-472B-A685-CDDB704DD00A}">
      <dgm:prSet/>
      <dgm:spPr/>
      <dgm:t>
        <a:bodyPr/>
        <a:lstStyle/>
        <a:p>
          <a:endParaRPr lang="en-US"/>
        </a:p>
      </dgm:t>
    </dgm:pt>
    <dgm:pt modelId="{DBBFEACE-C675-4586-B479-FDAEA2E4EB59}" type="sibTrans" cxnId="{25715433-EC9D-472B-A685-CDDB704DD00A}">
      <dgm:prSet/>
      <dgm:spPr/>
      <dgm:t>
        <a:bodyPr/>
        <a:lstStyle/>
        <a:p>
          <a:endParaRPr lang="en-US"/>
        </a:p>
      </dgm:t>
    </dgm:pt>
    <dgm:pt modelId="{394F2D07-481C-9F49-B6EE-A79D2ABECA9E}" type="pres">
      <dgm:prSet presAssocID="{3F64B383-DEEE-4662-A99B-E0C1217C47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7A7CAC-574C-CA44-ABE5-4A8FCEE8E823}" type="pres">
      <dgm:prSet presAssocID="{E66DEC0E-C0AC-465B-85BF-4DFBCF9C25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8D87C-72F1-FD43-BF38-C642C449B628}" type="pres">
      <dgm:prSet presAssocID="{449770FE-95CD-42FC-845B-BD0F5868004B}" presName="sibTrans" presStyleCnt="0"/>
      <dgm:spPr/>
    </dgm:pt>
    <dgm:pt modelId="{953D849C-DDE3-8B4C-A16C-F1D177E2A1B3}" type="pres">
      <dgm:prSet presAssocID="{4676AAF3-7BCA-44E9-94C9-5EF449B5BD6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4B9F98-A102-0E42-B3FE-853A83BA16EF}" type="presOf" srcId="{E66DEC0E-C0AC-465B-85BF-4DFBCF9C2515}" destId="{4C7A7CAC-574C-CA44-ABE5-4A8FCEE8E823}" srcOrd="0" destOrd="0" presId="urn:microsoft.com/office/officeart/2005/8/layout/default"/>
    <dgm:cxn modelId="{0AA9665D-E177-47DD-BCF4-E68645E75E68}" srcId="{3F64B383-DEEE-4662-A99B-E0C1217C47F0}" destId="{E66DEC0E-C0AC-465B-85BF-4DFBCF9C2515}" srcOrd="0" destOrd="0" parTransId="{9C038F82-0985-4A89-9FD6-792D62160FB0}" sibTransId="{449770FE-95CD-42FC-845B-BD0F5868004B}"/>
    <dgm:cxn modelId="{D9B8EC24-B215-BD4A-8DF4-1052BA5E0CEB}" type="presOf" srcId="{3F64B383-DEEE-4662-A99B-E0C1217C47F0}" destId="{394F2D07-481C-9F49-B6EE-A79D2ABECA9E}" srcOrd="0" destOrd="0" presId="urn:microsoft.com/office/officeart/2005/8/layout/default"/>
    <dgm:cxn modelId="{7F72C938-D4E2-3942-BCA9-A62E9FA14077}" type="presOf" srcId="{4676AAF3-7BCA-44E9-94C9-5EF449B5BD6A}" destId="{953D849C-DDE3-8B4C-A16C-F1D177E2A1B3}" srcOrd="0" destOrd="0" presId="urn:microsoft.com/office/officeart/2005/8/layout/default"/>
    <dgm:cxn modelId="{25715433-EC9D-472B-A685-CDDB704DD00A}" srcId="{3F64B383-DEEE-4662-A99B-E0C1217C47F0}" destId="{4676AAF3-7BCA-44E9-94C9-5EF449B5BD6A}" srcOrd="1" destOrd="0" parTransId="{1B8FCACE-E259-418E-890E-4FBE0114C28E}" sibTransId="{DBBFEACE-C675-4586-B479-FDAEA2E4EB59}"/>
    <dgm:cxn modelId="{41C8C3C8-2965-1844-9B1C-36A38FEDCC14}" type="presParOf" srcId="{394F2D07-481C-9F49-B6EE-A79D2ABECA9E}" destId="{4C7A7CAC-574C-CA44-ABE5-4A8FCEE8E823}" srcOrd="0" destOrd="0" presId="urn:microsoft.com/office/officeart/2005/8/layout/default"/>
    <dgm:cxn modelId="{CF624E41-A413-9547-A338-5EE4398B03B7}" type="presParOf" srcId="{394F2D07-481C-9F49-B6EE-A79D2ABECA9E}" destId="{4FD8D87C-72F1-FD43-BF38-C642C449B628}" srcOrd="1" destOrd="0" presId="urn:microsoft.com/office/officeart/2005/8/layout/default"/>
    <dgm:cxn modelId="{A89864C0-2804-EF4F-BB73-40F5CCCC2527}" type="presParOf" srcId="{394F2D07-481C-9F49-B6EE-A79D2ABECA9E}" destId="{953D849C-DDE3-8B4C-A16C-F1D177E2A1B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75C066-0A00-46AC-855E-F213B64ED0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D8DBE1-3C16-4BF3-B132-34815460A27A}">
      <dgm:prSet/>
      <dgm:spPr/>
      <dgm:t>
        <a:bodyPr/>
        <a:lstStyle/>
        <a:p>
          <a:r>
            <a:rPr lang="cs-CZ"/>
            <a:t>5 dovedností na které jsem hrdý/á</a:t>
          </a:r>
          <a:endParaRPr lang="en-US"/>
        </a:p>
      </dgm:t>
    </dgm:pt>
    <dgm:pt modelId="{0C93554F-033C-4A7D-8174-84A88C007ACE}" type="parTrans" cxnId="{7EBBA34A-BD3A-4604-88B2-A18D381BE256}">
      <dgm:prSet/>
      <dgm:spPr/>
      <dgm:t>
        <a:bodyPr/>
        <a:lstStyle/>
        <a:p>
          <a:endParaRPr lang="en-US"/>
        </a:p>
      </dgm:t>
    </dgm:pt>
    <dgm:pt modelId="{8DF51FF5-D51A-437B-91DF-F4388B9DE6B9}" type="sibTrans" cxnId="{7EBBA34A-BD3A-4604-88B2-A18D381BE256}">
      <dgm:prSet/>
      <dgm:spPr/>
      <dgm:t>
        <a:bodyPr/>
        <a:lstStyle/>
        <a:p>
          <a:endParaRPr lang="en-US"/>
        </a:p>
      </dgm:t>
    </dgm:pt>
    <dgm:pt modelId="{9CAD76E5-BE47-456C-B6B4-C6B1CCC3B678}">
      <dgm:prSet/>
      <dgm:spPr/>
      <dgm:t>
        <a:bodyPr/>
        <a:lstStyle/>
        <a:p>
          <a:r>
            <a:rPr lang="cs-CZ"/>
            <a:t>5 vlastností na které jsem hrdý/á</a:t>
          </a:r>
          <a:endParaRPr lang="en-US"/>
        </a:p>
      </dgm:t>
    </dgm:pt>
    <dgm:pt modelId="{C71BF6B0-06BE-4EA4-877A-CC61A69954F9}" type="parTrans" cxnId="{D7BE2228-AD2B-4A78-8745-F1D8D2CEC0AE}">
      <dgm:prSet/>
      <dgm:spPr/>
      <dgm:t>
        <a:bodyPr/>
        <a:lstStyle/>
        <a:p>
          <a:endParaRPr lang="en-US"/>
        </a:p>
      </dgm:t>
    </dgm:pt>
    <dgm:pt modelId="{41D09E2E-36F7-46B6-925E-9280625A90E1}" type="sibTrans" cxnId="{D7BE2228-AD2B-4A78-8745-F1D8D2CEC0AE}">
      <dgm:prSet/>
      <dgm:spPr/>
      <dgm:t>
        <a:bodyPr/>
        <a:lstStyle/>
        <a:p>
          <a:endParaRPr lang="en-US"/>
        </a:p>
      </dgm:t>
    </dgm:pt>
    <dgm:pt modelId="{4168C336-FE45-4BED-B272-D7D9FC13AD11}">
      <dgm:prSet/>
      <dgm:spPr/>
      <dgm:t>
        <a:bodyPr/>
        <a:lstStyle/>
        <a:p>
          <a:r>
            <a:rPr lang="cs-CZ"/>
            <a:t>5 věcí, které mě baví, kterýma se bavím</a:t>
          </a:r>
          <a:endParaRPr lang="en-US"/>
        </a:p>
      </dgm:t>
    </dgm:pt>
    <dgm:pt modelId="{BA4AD862-ED53-4ED0-BBB4-449211BCD56C}" type="parTrans" cxnId="{DC513D66-3111-41B1-A354-FDDBE269DE8F}">
      <dgm:prSet/>
      <dgm:spPr/>
      <dgm:t>
        <a:bodyPr/>
        <a:lstStyle/>
        <a:p>
          <a:endParaRPr lang="en-US"/>
        </a:p>
      </dgm:t>
    </dgm:pt>
    <dgm:pt modelId="{B8635148-6859-41E1-A2D9-C9207527A2AE}" type="sibTrans" cxnId="{DC513D66-3111-41B1-A354-FDDBE269DE8F}">
      <dgm:prSet/>
      <dgm:spPr/>
      <dgm:t>
        <a:bodyPr/>
        <a:lstStyle/>
        <a:p>
          <a:endParaRPr lang="en-US"/>
        </a:p>
      </dgm:t>
    </dgm:pt>
    <dgm:pt modelId="{99A31850-8FDA-4382-BCD2-CBEDA760268D}">
      <dgm:prSet/>
      <dgm:spPr/>
      <dgm:t>
        <a:bodyPr/>
        <a:lstStyle/>
        <a:p>
          <a:r>
            <a:rPr lang="cs-CZ"/>
            <a:t>Jaké bych si dal indiánské jméno</a:t>
          </a:r>
          <a:endParaRPr lang="en-US"/>
        </a:p>
      </dgm:t>
    </dgm:pt>
    <dgm:pt modelId="{D2C3C0FB-3648-4085-A2B7-27DBB5874007}" type="parTrans" cxnId="{785A527A-1451-48A2-8053-080AECD512C6}">
      <dgm:prSet/>
      <dgm:spPr/>
      <dgm:t>
        <a:bodyPr/>
        <a:lstStyle/>
        <a:p>
          <a:endParaRPr lang="en-US"/>
        </a:p>
      </dgm:t>
    </dgm:pt>
    <dgm:pt modelId="{2F7AC3DB-58D6-439A-97E7-6B7279717830}" type="sibTrans" cxnId="{785A527A-1451-48A2-8053-080AECD512C6}">
      <dgm:prSet/>
      <dgm:spPr/>
      <dgm:t>
        <a:bodyPr/>
        <a:lstStyle/>
        <a:p>
          <a:endParaRPr lang="en-US"/>
        </a:p>
      </dgm:t>
    </dgm:pt>
    <dgm:pt modelId="{B52093E9-E232-A74A-BBBA-C30243570A56}" type="pres">
      <dgm:prSet presAssocID="{B575C066-0A00-46AC-855E-F213B64ED0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1907868-AF05-CD43-902D-D6A3B21FD366}" type="pres">
      <dgm:prSet presAssocID="{AAD8DBE1-3C16-4BF3-B132-34815460A2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ADC07B-0584-A940-A9E3-3C2E107CB1FD}" type="pres">
      <dgm:prSet presAssocID="{8DF51FF5-D51A-437B-91DF-F4388B9DE6B9}" presName="spacer" presStyleCnt="0"/>
      <dgm:spPr/>
    </dgm:pt>
    <dgm:pt modelId="{870BB07A-25BF-F24A-8D5C-0010E7072231}" type="pres">
      <dgm:prSet presAssocID="{9CAD76E5-BE47-456C-B6B4-C6B1CCC3B6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CAD5CD-4DD1-984D-8B38-44583D1B2975}" type="pres">
      <dgm:prSet presAssocID="{41D09E2E-36F7-46B6-925E-9280625A90E1}" presName="spacer" presStyleCnt="0"/>
      <dgm:spPr/>
    </dgm:pt>
    <dgm:pt modelId="{0EEB564F-7323-BB44-BD8B-62AE0BEFD4ED}" type="pres">
      <dgm:prSet presAssocID="{4168C336-FE45-4BED-B272-D7D9FC13AD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0221E2-69FE-E14D-B906-CFEF87E9414F}" type="pres">
      <dgm:prSet presAssocID="{B8635148-6859-41E1-A2D9-C9207527A2AE}" presName="spacer" presStyleCnt="0"/>
      <dgm:spPr/>
    </dgm:pt>
    <dgm:pt modelId="{9D079E5F-2338-BC4B-A5DA-BEBCA4924B6B}" type="pres">
      <dgm:prSet presAssocID="{99A31850-8FDA-4382-BCD2-CBEDA76026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23F72D-8054-184C-8A54-810624482EB6}" type="presOf" srcId="{4168C336-FE45-4BED-B272-D7D9FC13AD11}" destId="{0EEB564F-7323-BB44-BD8B-62AE0BEFD4ED}" srcOrd="0" destOrd="0" presId="urn:microsoft.com/office/officeart/2005/8/layout/vList2"/>
    <dgm:cxn modelId="{7A2829C1-AB62-A24B-A132-3C258913F6B0}" type="presOf" srcId="{9CAD76E5-BE47-456C-B6B4-C6B1CCC3B678}" destId="{870BB07A-25BF-F24A-8D5C-0010E7072231}" srcOrd="0" destOrd="0" presId="urn:microsoft.com/office/officeart/2005/8/layout/vList2"/>
    <dgm:cxn modelId="{785A527A-1451-48A2-8053-080AECD512C6}" srcId="{B575C066-0A00-46AC-855E-F213B64ED04C}" destId="{99A31850-8FDA-4382-BCD2-CBEDA760268D}" srcOrd="3" destOrd="0" parTransId="{D2C3C0FB-3648-4085-A2B7-27DBB5874007}" sibTransId="{2F7AC3DB-58D6-439A-97E7-6B7279717830}"/>
    <dgm:cxn modelId="{DC513D66-3111-41B1-A354-FDDBE269DE8F}" srcId="{B575C066-0A00-46AC-855E-F213B64ED04C}" destId="{4168C336-FE45-4BED-B272-D7D9FC13AD11}" srcOrd="2" destOrd="0" parTransId="{BA4AD862-ED53-4ED0-BBB4-449211BCD56C}" sibTransId="{B8635148-6859-41E1-A2D9-C9207527A2AE}"/>
    <dgm:cxn modelId="{7EBBA34A-BD3A-4604-88B2-A18D381BE256}" srcId="{B575C066-0A00-46AC-855E-F213B64ED04C}" destId="{AAD8DBE1-3C16-4BF3-B132-34815460A27A}" srcOrd="0" destOrd="0" parTransId="{0C93554F-033C-4A7D-8174-84A88C007ACE}" sibTransId="{8DF51FF5-D51A-437B-91DF-F4388B9DE6B9}"/>
    <dgm:cxn modelId="{D7BE2228-AD2B-4A78-8745-F1D8D2CEC0AE}" srcId="{B575C066-0A00-46AC-855E-F213B64ED04C}" destId="{9CAD76E5-BE47-456C-B6B4-C6B1CCC3B678}" srcOrd="1" destOrd="0" parTransId="{C71BF6B0-06BE-4EA4-877A-CC61A69954F9}" sibTransId="{41D09E2E-36F7-46B6-925E-9280625A90E1}"/>
    <dgm:cxn modelId="{3A688488-0657-344E-A977-7B7254201CAD}" type="presOf" srcId="{99A31850-8FDA-4382-BCD2-CBEDA760268D}" destId="{9D079E5F-2338-BC4B-A5DA-BEBCA4924B6B}" srcOrd="0" destOrd="0" presId="urn:microsoft.com/office/officeart/2005/8/layout/vList2"/>
    <dgm:cxn modelId="{4E455C22-249D-0741-B0B7-5C14EB589318}" type="presOf" srcId="{B575C066-0A00-46AC-855E-F213B64ED04C}" destId="{B52093E9-E232-A74A-BBBA-C30243570A56}" srcOrd="0" destOrd="0" presId="urn:microsoft.com/office/officeart/2005/8/layout/vList2"/>
    <dgm:cxn modelId="{33C5921A-4B90-0441-ABE7-81C007FAE56C}" type="presOf" srcId="{AAD8DBE1-3C16-4BF3-B132-34815460A27A}" destId="{11907868-AF05-CD43-902D-D6A3B21FD366}" srcOrd="0" destOrd="0" presId="urn:microsoft.com/office/officeart/2005/8/layout/vList2"/>
    <dgm:cxn modelId="{B6898FC2-6639-C248-91FA-3D769A91F7DD}" type="presParOf" srcId="{B52093E9-E232-A74A-BBBA-C30243570A56}" destId="{11907868-AF05-CD43-902D-D6A3B21FD366}" srcOrd="0" destOrd="0" presId="urn:microsoft.com/office/officeart/2005/8/layout/vList2"/>
    <dgm:cxn modelId="{E0C08955-D134-E646-99D3-78E42107EF9F}" type="presParOf" srcId="{B52093E9-E232-A74A-BBBA-C30243570A56}" destId="{EBADC07B-0584-A940-A9E3-3C2E107CB1FD}" srcOrd="1" destOrd="0" presId="urn:microsoft.com/office/officeart/2005/8/layout/vList2"/>
    <dgm:cxn modelId="{8871D59F-C612-C148-8DDA-19672A804F9A}" type="presParOf" srcId="{B52093E9-E232-A74A-BBBA-C30243570A56}" destId="{870BB07A-25BF-F24A-8D5C-0010E7072231}" srcOrd="2" destOrd="0" presId="urn:microsoft.com/office/officeart/2005/8/layout/vList2"/>
    <dgm:cxn modelId="{15E76A94-79B2-144D-83AB-E10D781C94C9}" type="presParOf" srcId="{B52093E9-E232-A74A-BBBA-C30243570A56}" destId="{91CAD5CD-4DD1-984D-8B38-44583D1B2975}" srcOrd="3" destOrd="0" presId="urn:microsoft.com/office/officeart/2005/8/layout/vList2"/>
    <dgm:cxn modelId="{0FB912DE-E940-6848-99AA-99A94B47A953}" type="presParOf" srcId="{B52093E9-E232-A74A-BBBA-C30243570A56}" destId="{0EEB564F-7323-BB44-BD8B-62AE0BEFD4ED}" srcOrd="4" destOrd="0" presId="urn:microsoft.com/office/officeart/2005/8/layout/vList2"/>
    <dgm:cxn modelId="{1F2D9B27-7FAB-064D-AE40-98B74C9B0629}" type="presParOf" srcId="{B52093E9-E232-A74A-BBBA-C30243570A56}" destId="{5C0221E2-69FE-E14D-B906-CFEF87E9414F}" srcOrd="5" destOrd="0" presId="urn:microsoft.com/office/officeart/2005/8/layout/vList2"/>
    <dgm:cxn modelId="{3691F52B-C3A2-7643-AF15-E8C824CC86D8}" type="presParOf" srcId="{B52093E9-E232-A74A-BBBA-C30243570A56}" destId="{9D079E5F-2338-BC4B-A5DA-BEBCA4924B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B8CB77-74DD-40E9-9306-60A7D7E9F3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83281E-D5F6-4B4F-8531-9C9A5AE09FA3}">
      <dgm:prSet/>
      <dgm:spPr/>
      <dgm:t>
        <a:bodyPr/>
        <a:lstStyle/>
        <a:p>
          <a:r>
            <a:rPr lang="cs-CZ"/>
            <a:t>Teorie rolí</a:t>
          </a:r>
          <a:endParaRPr lang="en-US"/>
        </a:p>
      </dgm:t>
    </dgm:pt>
    <dgm:pt modelId="{3C6942D2-865D-4F94-80AD-B5E561628746}" type="parTrans" cxnId="{BEF98742-D378-4674-A50B-1822F14C61F4}">
      <dgm:prSet/>
      <dgm:spPr/>
      <dgm:t>
        <a:bodyPr/>
        <a:lstStyle/>
        <a:p>
          <a:endParaRPr lang="en-US"/>
        </a:p>
      </dgm:t>
    </dgm:pt>
    <dgm:pt modelId="{01153625-3FB3-4849-92E0-8B2604262062}" type="sibTrans" cxnId="{BEF98742-D378-4674-A50B-1822F14C61F4}">
      <dgm:prSet/>
      <dgm:spPr/>
      <dgm:t>
        <a:bodyPr/>
        <a:lstStyle/>
        <a:p>
          <a:endParaRPr lang="en-US"/>
        </a:p>
      </dgm:t>
    </dgm:pt>
    <dgm:pt modelId="{8B6CD614-B06C-475C-97E8-1A585C82EB7A}">
      <dgm:prSet/>
      <dgm:spPr/>
      <dgm:t>
        <a:bodyPr/>
        <a:lstStyle/>
        <a:p>
          <a:r>
            <a:rPr lang="cs-CZ"/>
            <a:t>Teorie úspěchu</a:t>
          </a:r>
          <a:endParaRPr lang="en-US"/>
        </a:p>
      </dgm:t>
    </dgm:pt>
    <dgm:pt modelId="{259C06B3-3A04-4004-8CFD-495CD578C10E}" type="parTrans" cxnId="{E26D23CB-1B79-474F-90E4-274D769B394B}">
      <dgm:prSet/>
      <dgm:spPr/>
      <dgm:t>
        <a:bodyPr/>
        <a:lstStyle/>
        <a:p>
          <a:endParaRPr lang="en-US"/>
        </a:p>
      </dgm:t>
    </dgm:pt>
    <dgm:pt modelId="{FCA5F629-A248-4EF8-B329-C0798E9961B0}" type="sibTrans" cxnId="{E26D23CB-1B79-474F-90E4-274D769B394B}">
      <dgm:prSet/>
      <dgm:spPr/>
      <dgm:t>
        <a:bodyPr/>
        <a:lstStyle/>
        <a:p>
          <a:endParaRPr lang="en-US"/>
        </a:p>
      </dgm:t>
    </dgm:pt>
    <dgm:pt modelId="{119C3835-9F8C-4123-AED4-8FED0D24FE4B}">
      <dgm:prSet/>
      <dgm:spPr/>
      <dgm:t>
        <a:bodyPr/>
        <a:lstStyle/>
        <a:p>
          <a:r>
            <a:rPr lang="cs-CZ"/>
            <a:t>Vlastnosti</a:t>
          </a:r>
          <a:endParaRPr lang="en-US"/>
        </a:p>
      </dgm:t>
    </dgm:pt>
    <dgm:pt modelId="{A79F2A2C-6A86-4E5E-B2E4-6001B9616FF1}" type="parTrans" cxnId="{63AD2C77-F512-4EB8-AF8C-B99DDD528481}">
      <dgm:prSet/>
      <dgm:spPr/>
      <dgm:t>
        <a:bodyPr/>
        <a:lstStyle/>
        <a:p>
          <a:endParaRPr lang="en-US"/>
        </a:p>
      </dgm:t>
    </dgm:pt>
    <dgm:pt modelId="{D24E2BE9-2E8C-40C8-B329-54F9A5A48CA0}" type="sibTrans" cxnId="{63AD2C77-F512-4EB8-AF8C-B99DDD528481}">
      <dgm:prSet/>
      <dgm:spPr/>
      <dgm:t>
        <a:bodyPr/>
        <a:lstStyle/>
        <a:p>
          <a:endParaRPr lang="en-US"/>
        </a:p>
      </dgm:t>
    </dgm:pt>
    <dgm:pt modelId="{D758CBB0-A74E-4A98-923F-7BCCE0365CEC}">
      <dgm:prSet/>
      <dgm:spPr/>
      <dgm:t>
        <a:bodyPr/>
        <a:lstStyle/>
        <a:p>
          <a:r>
            <a:rPr lang="cs-CZ"/>
            <a:t>Motivace</a:t>
          </a:r>
          <a:endParaRPr lang="en-US"/>
        </a:p>
      </dgm:t>
    </dgm:pt>
    <dgm:pt modelId="{90CBFAD9-EFD3-4AC9-97C5-F83C2699F102}" type="parTrans" cxnId="{EBFA4DF8-AA31-44A7-A5B5-CCF50DFA1B53}">
      <dgm:prSet/>
      <dgm:spPr/>
      <dgm:t>
        <a:bodyPr/>
        <a:lstStyle/>
        <a:p>
          <a:endParaRPr lang="en-US"/>
        </a:p>
      </dgm:t>
    </dgm:pt>
    <dgm:pt modelId="{12769948-B26C-4812-BEA7-37DEEABABC09}" type="sibTrans" cxnId="{EBFA4DF8-AA31-44A7-A5B5-CCF50DFA1B53}">
      <dgm:prSet/>
      <dgm:spPr/>
      <dgm:t>
        <a:bodyPr/>
        <a:lstStyle/>
        <a:p>
          <a:endParaRPr lang="en-US"/>
        </a:p>
      </dgm:t>
    </dgm:pt>
    <dgm:pt modelId="{12F11351-942C-404C-9855-B280147CE25F}">
      <dgm:prSet/>
      <dgm:spPr/>
      <dgm:t>
        <a:bodyPr/>
        <a:lstStyle/>
        <a:p>
          <a:r>
            <a:rPr lang="cs-CZ"/>
            <a:t>Etika </a:t>
          </a:r>
          <a:endParaRPr lang="en-US"/>
        </a:p>
      </dgm:t>
    </dgm:pt>
    <dgm:pt modelId="{118D551F-2D57-4A93-B4F8-8A9EA75F306F}" type="parTrans" cxnId="{9DDDBD8A-9D04-4DC1-9DCC-06DCCCBA774F}">
      <dgm:prSet/>
      <dgm:spPr/>
      <dgm:t>
        <a:bodyPr/>
        <a:lstStyle/>
        <a:p>
          <a:endParaRPr lang="en-US"/>
        </a:p>
      </dgm:t>
    </dgm:pt>
    <dgm:pt modelId="{B82CA8B2-1E37-45B2-9599-06546C03A12F}" type="sibTrans" cxnId="{9DDDBD8A-9D04-4DC1-9DCC-06DCCCBA774F}">
      <dgm:prSet/>
      <dgm:spPr/>
      <dgm:t>
        <a:bodyPr/>
        <a:lstStyle/>
        <a:p>
          <a:endParaRPr lang="en-US"/>
        </a:p>
      </dgm:t>
    </dgm:pt>
    <dgm:pt modelId="{1FE253F4-2E83-2849-91EF-A8D5CD2481C2}" type="pres">
      <dgm:prSet presAssocID="{91B8CB77-74DD-40E9-9306-60A7D7E9F3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50C5CB5-8B04-6146-9BC4-133004759461}" type="pres">
      <dgm:prSet presAssocID="{2483281E-D5F6-4B4F-8531-9C9A5AE09F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EBFEDF-E6B8-E149-9F00-A8D524D45EA9}" type="pres">
      <dgm:prSet presAssocID="{01153625-3FB3-4849-92E0-8B2604262062}" presName="sibTrans" presStyleCnt="0"/>
      <dgm:spPr/>
    </dgm:pt>
    <dgm:pt modelId="{8EC0FE51-811C-D34B-92AD-8E7708283D32}" type="pres">
      <dgm:prSet presAssocID="{8B6CD614-B06C-475C-97E8-1A585C82EB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74ECF1-21F5-B948-B44E-77EAD6773CDA}" type="pres">
      <dgm:prSet presAssocID="{FCA5F629-A248-4EF8-B329-C0798E9961B0}" presName="sibTrans" presStyleCnt="0"/>
      <dgm:spPr/>
    </dgm:pt>
    <dgm:pt modelId="{59127029-AD10-B94F-8C93-E8E01B226692}" type="pres">
      <dgm:prSet presAssocID="{119C3835-9F8C-4123-AED4-8FED0D24FE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A246CA-7496-3D4E-B2EE-61706552791F}" type="pres">
      <dgm:prSet presAssocID="{D24E2BE9-2E8C-40C8-B329-54F9A5A48CA0}" presName="sibTrans" presStyleCnt="0"/>
      <dgm:spPr/>
    </dgm:pt>
    <dgm:pt modelId="{A14E45D6-C94F-CC40-ABAE-DF44F64E7C0A}" type="pres">
      <dgm:prSet presAssocID="{D758CBB0-A74E-4A98-923F-7BCCE0365C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F5713F-BDC3-7142-A0E6-D3BC0E261071}" type="pres">
      <dgm:prSet presAssocID="{12769948-B26C-4812-BEA7-37DEEABABC09}" presName="sibTrans" presStyleCnt="0"/>
      <dgm:spPr/>
    </dgm:pt>
    <dgm:pt modelId="{0E441217-213F-A44D-B078-282613A82374}" type="pres">
      <dgm:prSet presAssocID="{12F11351-942C-404C-9855-B280147CE2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6ADA20C-72E2-624B-916F-D5426C7B0D83}" type="presOf" srcId="{2483281E-D5F6-4B4F-8531-9C9A5AE09FA3}" destId="{150C5CB5-8B04-6146-9BC4-133004759461}" srcOrd="0" destOrd="0" presId="urn:microsoft.com/office/officeart/2005/8/layout/default"/>
    <dgm:cxn modelId="{07527DEE-692A-3A4A-AC17-DBE02624528E}" type="presOf" srcId="{8B6CD614-B06C-475C-97E8-1A585C82EB7A}" destId="{8EC0FE51-811C-D34B-92AD-8E7708283D32}" srcOrd="0" destOrd="0" presId="urn:microsoft.com/office/officeart/2005/8/layout/default"/>
    <dgm:cxn modelId="{0189261C-5166-1B45-AA80-71D52F7B297D}" type="presOf" srcId="{91B8CB77-74DD-40E9-9306-60A7D7E9F3F6}" destId="{1FE253F4-2E83-2849-91EF-A8D5CD2481C2}" srcOrd="0" destOrd="0" presId="urn:microsoft.com/office/officeart/2005/8/layout/default"/>
    <dgm:cxn modelId="{A3A68BFD-0F9F-E842-92D1-14538A8B4A2F}" type="presOf" srcId="{119C3835-9F8C-4123-AED4-8FED0D24FE4B}" destId="{59127029-AD10-B94F-8C93-E8E01B226692}" srcOrd="0" destOrd="0" presId="urn:microsoft.com/office/officeart/2005/8/layout/default"/>
    <dgm:cxn modelId="{18103716-7F24-A443-B6E2-183DE260A4A8}" type="presOf" srcId="{D758CBB0-A74E-4A98-923F-7BCCE0365CEC}" destId="{A14E45D6-C94F-CC40-ABAE-DF44F64E7C0A}" srcOrd="0" destOrd="0" presId="urn:microsoft.com/office/officeart/2005/8/layout/default"/>
    <dgm:cxn modelId="{BEF98742-D378-4674-A50B-1822F14C61F4}" srcId="{91B8CB77-74DD-40E9-9306-60A7D7E9F3F6}" destId="{2483281E-D5F6-4B4F-8531-9C9A5AE09FA3}" srcOrd="0" destOrd="0" parTransId="{3C6942D2-865D-4F94-80AD-B5E561628746}" sibTransId="{01153625-3FB3-4849-92E0-8B2604262062}"/>
    <dgm:cxn modelId="{E26D23CB-1B79-474F-90E4-274D769B394B}" srcId="{91B8CB77-74DD-40E9-9306-60A7D7E9F3F6}" destId="{8B6CD614-B06C-475C-97E8-1A585C82EB7A}" srcOrd="1" destOrd="0" parTransId="{259C06B3-3A04-4004-8CFD-495CD578C10E}" sibTransId="{FCA5F629-A248-4EF8-B329-C0798E9961B0}"/>
    <dgm:cxn modelId="{28D4FD94-A21B-3841-B035-E91A84A9E5BC}" type="presOf" srcId="{12F11351-942C-404C-9855-B280147CE25F}" destId="{0E441217-213F-A44D-B078-282613A82374}" srcOrd="0" destOrd="0" presId="urn:microsoft.com/office/officeart/2005/8/layout/default"/>
    <dgm:cxn modelId="{EBFA4DF8-AA31-44A7-A5B5-CCF50DFA1B53}" srcId="{91B8CB77-74DD-40E9-9306-60A7D7E9F3F6}" destId="{D758CBB0-A74E-4A98-923F-7BCCE0365CEC}" srcOrd="3" destOrd="0" parTransId="{90CBFAD9-EFD3-4AC9-97C5-F83C2699F102}" sibTransId="{12769948-B26C-4812-BEA7-37DEEABABC09}"/>
    <dgm:cxn modelId="{63AD2C77-F512-4EB8-AF8C-B99DDD528481}" srcId="{91B8CB77-74DD-40E9-9306-60A7D7E9F3F6}" destId="{119C3835-9F8C-4123-AED4-8FED0D24FE4B}" srcOrd="2" destOrd="0" parTransId="{A79F2A2C-6A86-4E5E-B2E4-6001B9616FF1}" sibTransId="{D24E2BE9-2E8C-40C8-B329-54F9A5A48CA0}"/>
    <dgm:cxn modelId="{9DDDBD8A-9D04-4DC1-9DCC-06DCCCBA774F}" srcId="{91B8CB77-74DD-40E9-9306-60A7D7E9F3F6}" destId="{12F11351-942C-404C-9855-B280147CE25F}" srcOrd="4" destOrd="0" parTransId="{118D551F-2D57-4A93-B4F8-8A9EA75F306F}" sibTransId="{B82CA8B2-1E37-45B2-9599-06546C03A12F}"/>
    <dgm:cxn modelId="{B60D564B-C347-BD45-89AF-D2A3197C418D}" type="presParOf" srcId="{1FE253F4-2E83-2849-91EF-A8D5CD2481C2}" destId="{150C5CB5-8B04-6146-9BC4-133004759461}" srcOrd="0" destOrd="0" presId="urn:microsoft.com/office/officeart/2005/8/layout/default"/>
    <dgm:cxn modelId="{89AB2D16-F52A-164C-B376-BC6D28CD0B72}" type="presParOf" srcId="{1FE253F4-2E83-2849-91EF-A8D5CD2481C2}" destId="{86EBFEDF-E6B8-E149-9F00-A8D524D45EA9}" srcOrd="1" destOrd="0" presId="urn:microsoft.com/office/officeart/2005/8/layout/default"/>
    <dgm:cxn modelId="{01571238-3F04-8546-92D3-BB49CDC219A6}" type="presParOf" srcId="{1FE253F4-2E83-2849-91EF-A8D5CD2481C2}" destId="{8EC0FE51-811C-D34B-92AD-8E7708283D32}" srcOrd="2" destOrd="0" presId="urn:microsoft.com/office/officeart/2005/8/layout/default"/>
    <dgm:cxn modelId="{0D7D4C35-CA6A-874D-8A6D-FD306B66447E}" type="presParOf" srcId="{1FE253F4-2E83-2849-91EF-A8D5CD2481C2}" destId="{EA74ECF1-21F5-B948-B44E-77EAD6773CDA}" srcOrd="3" destOrd="0" presId="urn:microsoft.com/office/officeart/2005/8/layout/default"/>
    <dgm:cxn modelId="{F3E9F504-90E5-3340-8DDA-A6F49EDDC998}" type="presParOf" srcId="{1FE253F4-2E83-2849-91EF-A8D5CD2481C2}" destId="{59127029-AD10-B94F-8C93-E8E01B226692}" srcOrd="4" destOrd="0" presId="urn:microsoft.com/office/officeart/2005/8/layout/default"/>
    <dgm:cxn modelId="{1D53C787-CA95-E545-84D6-ADAB57F33AEC}" type="presParOf" srcId="{1FE253F4-2E83-2849-91EF-A8D5CD2481C2}" destId="{EEA246CA-7496-3D4E-B2EE-61706552791F}" srcOrd="5" destOrd="0" presId="urn:microsoft.com/office/officeart/2005/8/layout/default"/>
    <dgm:cxn modelId="{9A84B791-BDB3-3B44-8901-658136744471}" type="presParOf" srcId="{1FE253F4-2E83-2849-91EF-A8D5CD2481C2}" destId="{A14E45D6-C94F-CC40-ABAE-DF44F64E7C0A}" srcOrd="6" destOrd="0" presId="urn:microsoft.com/office/officeart/2005/8/layout/default"/>
    <dgm:cxn modelId="{322F550C-8C1A-3E45-A8F5-F2511336D399}" type="presParOf" srcId="{1FE253F4-2E83-2849-91EF-A8D5CD2481C2}" destId="{05F5713F-BDC3-7142-A0E6-D3BC0E261071}" srcOrd="7" destOrd="0" presId="urn:microsoft.com/office/officeart/2005/8/layout/default"/>
    <dgm:cxn modelId="{FF77BB5B-4347-6F44-AB7A-1BD144E0EB38}" type="presParOf" srcId="{1FE253F4-2E83-2849-91EF-A8D5CD2481C2}" destId="{0E441217-213F-A44D-B078-282613A823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84B77A-BBA2-4DF8-A6E2-F61D8C667A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45B06E-F29A-4066-9864-3AFA4C469044}">
      <dgm:prSet/>
      <dgm:spPr/>
      <dgm:t>
        <a:bodyPr/>
        <a:lstStyle/>
        <a:p>
          <a:r>
            <a:rPr lang="cs-CZ"/>
            <a:t>Role klienta</a:t>
          </a:r>
          <a:endParaRPr lang="en-US"/>
        </a:p>
      </dgm:t>
    </dgm:pt>
    <dgm:pt modelId="{446FAF19-8E12-43EC-B3B1-A0D6663857DD}" type="parTrans" cxnId="{A4B6C36A-9841-4D6A-B90A-2E5BE0181B3F}">
      <dgm:prSet/>
      <dgm:spPr/>
      <dgm:t>
        <a:bodyPr/>
        <a:lstStyle/>
        <a:p>
          <a:endParaRPr lang="en-US"/>
        </a:p>
      </dgm:t>
    </dgm:pt>
    <dgm:pt modelId="{4C4C3C67-F3D8-421D-BA04-EC480D707BF6}" type="sibTrans" cxnId="{A4B6C36A-9841-4D6A-B90A-2E5BE0181B3F}">
      <dgm:prSet/>
      <dgm:spPr/>
      <dgm:t>
        <a:bodyPr/>
        <a:lstStyle/>
        <a:p>
          <a:endParaRPr lang="en-US"/>
        </a:p>
      </dgm:t>
    </dgm:pt>
    <dgm:pt modelId="{6D069687-18A7-4E29-8593-53E3C60159C8}">
      <dgm:prSet/>
      <dgm:spPr/>
      <dgm:t>
        <a:bodyPr/>
        <a:lstStyle/>
        <a:p>
          <a:r>
            <a:rPr lang="cs-CZ"/>
            <a:t>Role pomáhajícího</a:t>
          </a:r>
          <a:endParaRPr lang="en-US"/>
        </a:p>
      </dgm:t>
    </dgm:pt>
    <dgm:pt modelId="{34DB3225-2552-4255-9B7D-9B0599D0C994}" type="parTrans" cxnId="{6CFFA73E-C05A-4DC8-B5E2-385D55FDBBEA}">
      <dgm:prSet/>
      <dgm:spPr/>
      <dgm:t>
        <a:bodyPr/>
        <a:lstStyle/>
        <a:p>
          <a:endParaRPr lang="en-US"/>
        </a:p>
      </dgm:t>
    </dgm:pt>
    <dgm:pt modelId="{A3B77D53-8D2A-4EBE-B675-F516562BFD89}" type="sibTrans" cxnId="{6CFFA73E-C05A-4DC8-B5E2-385D55FDBBEA}">
      <dgm:prSet/>
      <dgm:spPr/>
      <dgm:t>
        <a:bodyPr/>
        <a:lstStyle/>
        <a:p>
          <a:endParaRPr lang="en-US"/>
        </a:p>
      </dgm:t>
    </dgm:pt>
    <dgm:pt modelId="{343704BC-8C12-44BD-A948-4A49D2CD4295}">
      <dgm:prSet/>
      <dgm:spPr/>
      <dgm:t>
        <a:bodyPr/>
        <a:lstStyle/>
        <a:p>
          <a:r>
            <a:rPr lang="cs-CZ"/>
            <a:t>Občana</a:t>
          </a:r>
          <a:endParaRPr lang="en-US"/>
        </a:p>
      </dgm:t>
    </dgm:pt>
    <dgm:pt modelId="{B6870B7C-98A8-45D2-851D-90295360F4A2}" type="parTrans" cxnId="{93CDFD26-680B-4BCD-9651-FF18B0A6F767}">
      <dgm:prSet/>
      <dgm:spPr/>
      <dgm:t>
        <a:bodyPr/>
        <a:lstStyle/>
        <a:p>
          <a:endParaRPr lang="en-US"/>
        </a:p>
      </dgm:t>
    </dgm:pt>
    <dgm:pt modelId="{0494C35B-6A70-43F1-A206-55BF54996CEE}" type="sibTrans" cxnId="{93CDFD26-680B-4BCD-9651-FF18B0A6F767}">
      <dgm:prSet/>
      <dgm:spPr/>
      <dgm:t>
        <a:bodyPr/>
        <a:lstStyle/>
        <a:p>
          <a:endParaRPr lang="en-US"/>
        </a:p>
      </dgm:t>
    </dgm:pt>
    <dgm:pt modelId="{27AF5526-B666-4CB3-AF47-DA9BB7124609}">
      <dgm:prSet/>
      <dgm:spPr/>
      <dgm:t>
        <a:bodyPr/>
        <a:lstStyle/>
        <a:p>
          <a:r>
            <a:rPr lang="cs-CZ"/>
            <a:t>Dítěte vůči svým rodičům</a:t>
          </a:r>
          <a:endParaRPr lang="en-US"/>
        </a:p>
      </dgm:t>
    </dgm:pt>
    <dgm:pt modelId="{89637A7B-93E0-40F0-8626-D966E87E9E63}" type="parTrans" cxnId="{4EE7ACD2-0BB9-4ECD-A8CA-70D8D05DD0C8}">
      <dgm:prSet/>
      <dgm:spPr/>
      <dgm:t>
        <a:bodyPr/>
        <a:lstStyle/>
        <a:p>
          <a:endParaRPr lang="en-US"/>
        </a:p>
      </dgm:t>
    </dgm:pt>
    <dgm:pt modelId="{5B7CE27D-1FFA-4907-A1C8-2CAA85278470}" type="sibTrans" cxnId="{4EE7ACD2-0BB9-4ECD-A8CA-70D8D05DD0C8}">
      <dgm:prSet/>
      <dgm:spPr/>
      <dgm:t>
        <a:bodyPr/>
        <a:lstStyle/>
        <a:p>
          <a:endParaRPr lang="en-US"/>
        </a:p>
      </dgm:t>
    </dgm:pt>
    <dgm:pt modelId="{C04F0783-44F9-4833-8D4B-B13B954855B1}">
      <dgm:prSet/>
      <dgm:spPr/>
      <dgm:t>
        <a:bodyPr/>
        <a:lstStyle/>
        <a:p>
          <a:r>
            <a:rPr lang="cs-CZ"/>
            <a:t>Rodiče vůči svým dětem</a:t>
          </a:r>
          <a:endParaRPr lang="en-US"/>
        </a:p>
      </dgm:t>
    </dgm:pt>
    <dgm:pt modelId="{63A567CC-F562-41D5-A091-931E7B6ADA9F}" type="parTrans" cxnId="{FE18E1F5-111F-4BE0-958D-3574E05CD26D}">
      <dgm:prSet/>
      <dgm:spPr/>
      <dgm:t>
        <a:bodyPr/>
        <a:lstStyle/>
        <a:p>
          <a:endParaRPr lang="en-US"/>
        </a:p>
      </dgm:t>
    </dgm:pt>
    <dgm:pt modelId="{A80633C0-6D7E-4907-B05A-F68E9B1D4B52}" type="sibTrans" cxnId="{FE18E1F5-111F-4BE0-958D-3574E05CD26D}">
      <dgm:prSet/>
      <dgm:spPr/>
      <dgm:t>
        <a:bodyPr/>
        <a:lstStyle/>
        <a:p>
          <a:endParaRPr lang="en-US"/>
        </a:p>
      </dgm:t>
    </dgm:pt>
    <dgm:pt modelId="{4278EB86-9536-4E0E-A13F-16D8EB27FD08}">
      <dgm:prSet/>
      <dgm:spPr/>
      <dgm:t>
        <a:bodyPr/>
        <a:lstStyle/>
        <a:p>
          <a:r>
            <a:rPr lang="cs-CZ"/>
            <a:t>Partnera v partnerském životě</a:t>
          </a:r>
          <a:endParaRPr lang="en-US"/>
        </a:p>
      </dgm:t>
    </dgm:pt>
    <dgm:pt modelId="{29B0C7D7-8A05-4C49-8094-C808FD476C1C}" type="parTrans" cxnId="{C86C5904-0804-487D-B37A-873EF8DEADE8}">
      <dgm:prSet/>
      <dgm:spPr/>
      <dgm:t>
        <a:bodyPr/>
        <a:lstStyle/>
        <a:p>
          <a:endParaRPr lang="en-US"/>
        </a:p>
      </dgm:t>
    </dgm:pt>
    <dgm:pt modelId="{5E123283-116E-44E0-8C5F-716E7742B3A0}" type="sibTrans" cxnId="{C86C5904-0804-487D-B37A-873EF8DEADE8}">
      <dgm:prSet/>
      <dgm:spPr/>
      <dgm:t>
        <a:bodyPr/>
        <a:lstStyle/>
        <a:p>
          <a:endParaRPr lang="en-US"/>
        </a:p>
      </dgm:t>
    </dgm:pt>
    <dgm:pt modelId="{42CC0644-09B3-416E-BBC9-2EA9BB2198FA}">
      <dgm:prSet/>
      <dgm:spPr/>
      <dgm:t>
        <a:bodyPr/>
        <a:lstStyle/>
        <a:p>
          <a:r>
            <a:rPr lang="cs-CZ"/>
            <a:t>Zaměstnance vůči zaměstnavateli</a:t>
          </a:r>
          <a:endParaRPr lang="en-US"/>
        </a:p>
      </dgm:t>
    </dgm:pt>
    <dgm:pt modelId="{C2C2D591-6F11-49D7-9D16-0D06565A2A7B}" type="parTrans" cxnId="{0665BA20-6009-40E5-BB85-3F8DCBCE32ED}">
      <dgm:prSet/>
      <dgm:spPr/>
      <dgm:t>
        <a:bodyPr/>
        <a:lstStyle/>
        <a:p>
          <a:endParaRPr lang="en-US"/>
        </a:p>
      </dgm:t>
    </dgm:pt>
    <dgm:pt modelId="{02C1E3FD-0C85-4A9A-8ACC-58A3FFE98377}" type="sibTrans" cxnId="{0665BA20-6009-40E5-BB85-3F8DCBCE32ED}">
      <dgm:prSet/>
      <dgm:spPr/>
      <dgm:t>
        <a:bodyPr/>
        <a:lstStyle/>
        <a:p>
          <a:endParaRPr lang="en-US"/>
        </a:p>
      </dgm:t>
    </dgm:pt>
    <dgm:pt modelId="{6E359EA8-3584-45E8-A2C0-AF7A953BC39E}">
      <dgm:prSet/>
      <dgm:spPr/>
      <dgm:t>
        <a:bodyPr/>
        <a:lstStyle/>
        <a:p>
          <a:r>
            <a:rPr lang="cs-CZ"/>
            <a:t>Pomáhajícího vůči potřebnému a jeho potřebám</a:t>
          </a:r>
          <a:endParaRPr lang="en-US"/>
        </a:p>
      </dgm:t>
    </dgm:pt>
    <dgm:pt modelId="{2593E6EB-2B8C-4ED8-A32E-EA4C99FFBEC0}" type="parTrans" cxnId="{E6F264D2-3F70-44A2-A8E2-FC863A40F095}">
      <dgm:prSet/>
      <dgm:spPr/>
      <dgm:t>
        <a:bodyPr/>
        <a:lstStyle/>
        <a:p>
          <a:endParaRPr lang="en-US"/>
        </a:p>
      </dgm:t>
    </dgm:pt>
    <dgm:pt modelId="{52F9C1BC-05B7-47EC-A025-A60D4A6E1975}" type="sibTrans" cxnId="{E6F264D2-3F70-44A2-A8E2-FC863A40F095}">
      <dgm:prSet/>
      <dgm:spPr/>
      <dgm:t>
        <a:bodyPr/>
        <a:lstStyle/>
        <a:p>
          <a:endParaRPr lang="en-US"/>
        </a:p>
      </dgm:t>
    </dgm:pt>
    <dgm:pt modelId="{4776BD74-05DD-BE47-95A7-F1E633856E74}" type="pres">
      <dgm:prSet presAssocID="{5784B77A-BBA2-4DF8-A6E2-F61D8C667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2FD420-96CF-BE47-92C6-1115397E4C69}" type="pres">
      <dgm:prSet presAssocID="{DC45B06E-F29A-4066-9864-3AFA4C46904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E18E0B-4834-4F48-9670-4E80C7CD1049}" type="pres">
      <dgm:prSet presAssocID="{4C4C3C67-F3D8-421D-BA04-EC480D707BF6}" presName="sibTrans" presStyleCnt="0"/>
      <dgm:spPr/>
    </dgm:pt>
    <dgm:pt modelId="{8FC6F7B6-B473-7B44-840C-2A7791F060C5}" type="pres">
      <dgm:prSet presAssocID="{6D069687-18A7-4E29-8593-53E3C60159C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D184A7-376D-6645-BD15-51B09D230FD3}" type="pres">
      <dgm:prSet presAssocID="{A3B77D53-8D2A-4EBE-B675-F516562BFD89}" presName="sibTrans" presStyleCnt="0"/>
      <dgm:spPr/>
    </dgm:pt>
    <dgm:pt modelId="{96380C93-CEF7-B541-9A94-D6D35D7C29AD}" type="pres">
      <dgm:prSet presAssocID="{343704BC-8C12-44BD-A948-4A49D2CD429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D641D0-514C-1B4F-A3B7-E3658464EB95}" type="pres">
      <dgm:prSet presAssocID="{0494C35B-6A70-43F1-A206-55BF54996CEE}" presName="sibTrans" presStyleCnt="0"/>
      <dgm:spPr/>
    </dgm:pt>
    <dgm:pt modelId="{9ECE1795-428E-354B-B4F3-FF9086F4A09E}" type="pres">
      <dgm:prSet presAssocID="{27AF5526-B666-4CB3-AF47-DA9BB71246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1295E-D5EC-164C-AE44-B2FB31DD4C3A}" type="pres">
      <dgm:prSet presAssocID="{5B7CE27D-1FFA-4907-A1C8-2CAA85278470}" presName="sibTrans" presStyleCnt="0"/>
      <dgm:spPr/>
    </dgm:pt>
    <dgm:pt modelId="{D5AAC8BF-2A98-BD4C-8A62-A867ACD88DE6}" type="pres">
      <dgm:prSet presAssocID="{C04F0783-44F9-4833-8D4B-B13B954855B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47F5F-7C7D-F741-B6ED-7C2C0E536C1B}" type="pres">
      <dgm:prSet presAssocID="{A80633C0-6D7E-4907-B05A-F68E9B1D4B52}" presName="sibTrans" presStyleCnt="0"/>
      <dgm:spPr/>
    </dgm:pt>
    <dgm:pt modelId="{F61DE95E-0521-9641-BA21-C053AE81E783}" type="pres">
      <dgm:prSet presAssocID="{4278EB86-9536-4E0E-A13F-16D8EB27FD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9B7901-5DDC-214E-9FD9-B9A918FDB93C}" type="pres">
      <dgm:prSet presAssocID="{5E123283-116E-44E0-8C5F-716E7742B3A0}" presName="sibTrans" presStyleCnt="0"/>
      <dgm:spPr/>
    </dgm:pt>
    <dgm:pt modelId="{0F32669B-3626-D340-807D-D41CB363E861}" type="pres">
      <dgm:prSet presAssocID="{42CC0644-09B3-416E-BBC9-2EA9BB2198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89704C-AD35-C84F-A29C-922173341BDB}" type="pres">
      <dgm:prSet presAssocID="{02C1E3FD-0C85-4A9A-8ACC-58A3FFE98377}" presName="sibTrans" presStyleCnt="0"/>
      <dgm:spPr/>
    </dgm:pt>
    <dgm:pt modelId="{E3E20A21-6D24-B741-8066-4A374CA63D52}" type="pres">
      <dgm:prSet presAssocID="{6E359EA8-3584-45E8-A2C0-AF7A953BC39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AC1645-BADD-D040-A5D7-423E3752D0A0}" type="presOf" srcId="{C04F0783-44F9-4833-8D4B-B13B954855B1}" destId="{D5AAC8BF-2A98-BD4C-8A62-A867ACD88DE6}" srcOrd="0" destOrd="0" presId="urn:microsoft.com/office/officeart/2005/8/layout/default"/>
    <dgm:cxn modelId="{02CB3789-7EDD-8546-9A04-7D042DB05188}" type="presOf" srcId="{DC45B06E-F29A-4066-9864-3AFA4C469044}" destId="{C92FD420-96CF-BE47-92C6-1115397E4C69}" srcOrd="0" destOrd="0" presId="urn:microsoft.com/office/officeart/2005/8/layout/default"/>
    <dgm:cxn modelId="{373FADC6-7216-914D-B01E-4BC3844506AD}" type="presOf" srcId="{6E359EA8-3584-45E8-A2C0-AF7A953BC39E}" destId="{E3E20A21-6D24-B741-8066-4A374CA63D52}" srcOrd="0" destOrd="0" presId="urn:microsoft.com/office/officeart/2005/8/layout/default"/>
    <dgm:cxn modelId="{FE18E1F5-111F-4BE0-958D-3574E05CD26D}" srcId="{5784B77A-BBA2-4DF8-A6E2-F61D8C667A1D}" destId="{C04F0783-44F9-4833-8D4B-B13B954855B1}" srcOrd="4" destOrd="0" parTransId="{63A567CC-F562-41D5-A091-931E7B6ADA9F}" sibTransId="{A80633C0-6D7E-4907-B05A-F68E9B1D4B52}"/>
    <dgm:cxn modelId="{6CFFA73E-C05A-4DC8-B5E2-385D55FDBBEA}" srcId="{5784B77A-BBA2-4DF8-A6E2-F61D8C667A1D}" destId="{6D069687-18A7-4E29-8593-53E3C60159C8}" srcOrd="1" destOrd="0" parTransId="{34DB3225-2552-4255-9B7D-9B0599D0C994}" sibTransId="{A3B77D53-8D2A-4EBE-B675-F516562BFD89}"/>
    <dgm:cxn modelId="{0665BA20-6009-40E5-BB85-3F8DCBCE32ED}" srcId="{5784B77A-BBA2-4DF8-A6E2-F61D8C667A1D}" destId="{42CC0644-09B3-416E-BBC9-2EA9BB2198FA}" srcOrd="6" destOrd="0" parTransId="{C2C2D591-6F11-49D7-9D16-0D06565A2A7B}" sibTransId="{02C1E3FD-0C85-4A9A-8ACC-58A3FFE98377}"/>
    <dgm:cxn modelId="{53FB4118-BB92-4C46-A1AC-4FB4D3055644}" type="presOf" srcId="{6D069687-18A7-4E29-8593-53E3C60159C8}" destId="{8FC6F7B6-B473-7B44-840C-2A7791F060C5}" srcOrd="0" destOrd="0" presId="urn:microsoft.com/office/officeart/2005/8/layout/default"/>
    <dgm:cxn modelId="{EAA40B0E-6A86-7B41-B35B-7998643C4E6F}" type="presOf" srcId="{343704BC-8C12-44BD-A948-4A49D2CD4295}" destId="{96380C93-CEF7-B541-9A94-D6D35D7C29AD}" srcOrd="0" destOrd="0" presId="urn:microsoft.com/office/officeart/2005/8/layout/default"/>
    <dgm:cxn modelId="{37EE877F-F40C-E845-AAE5-E502FEBF201C}" type="presOf" srcId="{4278EB86-9536-4E0E-A13F-16D8EB27FD08}" destId="{F61DE95E-0521-9641-BA21-C053AE81E783}" srcOrd="0" destOrd="0" presId="urn:microsoft.com/office/officeart/2005/8/layout/default"/>
    <dgm:cxn modelId="{CB070C3F-8472-4649-9FBE-14CA4398ED56}" type="presOf" srcId="{42CC0644-09B3-416E-BBC9-2EA9BB2198FA}" destId="{0F32669B-3626-D340-807D-D41CB363E861}" srcOrd="0" destOrd="0" presId="urn:microsoft.com/office/officeart/2005/8/layout/default"/>
    <dgm:cxn modelId="{C86C5904-0804-487D-B37A-873EF8DEADE8}" srcId="{5784B77A-BBA2-4DF8-A6E2-F61D8C667A1D}" destId="{4278EB86-9536-4E0E-A13F-16D8EB27FD08}" srcOrd="5" destOrd="0" parTransId="{29B0C7D7-8A05-4C49-8094-C808FD476C1C}" sibTransId="{5E123283-116E-44E0-8C5F-716E7742B3A0}"/>
    <dgm:cxn modelId="{A4B6C36A-9841-4D6A-B90A-2E5BE0181B3F}" srcId="{5784B77A-BBA2-4DF8-A6E2-F61D8C667A1D}" destId="{DC45B06E-F29A-4066-9864-3AFA4C469044}" srcOrd="0" destOrd="0" parTransId="{446FAF19-8E12-43EC-B3B1-A0D6663857DD}" sibTransId="{4C4C3C67-F3D8-421D-BA04-EC480D707BF6}"/>
    <dgm:cxn modelId="{9E44F083-C8D6-3848-A429-D8D0CA806BAB}" type="presOf" srcId="{27AF5526-B666-4CB3-AF47-DA9BB7124609}" destId="{9ECE1795-428E-354B-B4F3-FF9086F4A09E}" srcOrd="0" destOrd="0" presId="urn:microsoft.com/office/officeart/2005/8/layout/default"/>
    <dgm:cxn modelId="{93CDFD26-680B-4BCD-9651-FF18B0A6F767}" srcId="{5784B77A-BBA2-4DF8-A6E2-F61D8C667A1D}" destId="{343704BC-8C12-44BD-A948-4A49D2CD4295}" srcOrd="2" destOrd="0" parTransId="{B6870B7C-98A8-45D2-851D-90295360F4A2}" sibTransId="{0494C35B-6A70-43F1-A206-55BF54996CEE}"/>
    <dgm:cxn modelId="{4EE7ACD2-0BB9-4ECD-A8CA-70D8D05DD0C8}" srcId="{5784B77A-BBA2-4DF8-A6E2-F61D8C667A1D}" destId="{27AF5526-B666-4CB3-AF47-DA9BB7124609}" srcOrd="3" destOrd="0" parTransId="{89637A7B-93E0-40F0-8626-D966E87E9E63}" sibTransId="{5B7CE27D-1FFA-4907-A1C8-2CAA85278470}"/>
    <dgm:cxn modelId="{6EB56865-A24F-4545-9526-D071E5B67DFA}" type="presOf" srcId="{5784B77A-BBA2-4DF8-A6E2-F61D8C667A1D}" destId="{4776BD74-05DD-BE47-95A7-F1E633856E74}" srcOrd="0" destOrd="0" presId="urn:microsoft.com/office/officeart/2005/8/layout/default"/>
    <dgm:cxn modelId="{E6F264D2-3F70-44A2-A8E2-FC863A40F095}" srcId="{5784B77A-BBA2-4DF8-A6E2-F61D8C667A1D}" destId="{6E359EA8-3584-45E8-A2C0-AF7A953BC39E}" srcOrd="7" destOrd="0" parTransId="{2593E6EB-2B8C-4ED8-A32E-EA4C99FFBEC0}" sibTransId="{52F9C1BC-05B7-47EC-A025-A60D4A6E1975}"/>
    <dgm:cxn modelId="{5097FB03-1FDD-7948-AC77-40C03519A2C6}" type="presParOf" srcId="{4776BD74-05DD-BE47-95A7-F1E633856E74}" destId="{C92FD420-96CF-BE47-92C6-1115397E4C69}" srcOrd="0" destOrd="0" presId="urn:microsoft.com/office/officeart/2005/8/layout/default"/>
    <dgm:cxn modelId="{917AA3C0-D77A-0248-A6A2-97B63D2F8C4F}" type="presParOf" srcId="{4776BD74-05DD-BE47-95A7-F1E633856E74}" destId="{16E18E0B-4834-4F48-9670-4E80C7CD1049}" srcOrd="1" destOrd="0" presId="urn:microsoft.com/office/officeart/2005/8/layout/default"/>
    <dgm:cxn modelId="{6EFF484C-4A95-8F41-872F-EFA86B87B112}" type="presParOf" srcId="{4776BD74-05DD-BE47-95A7-F1E633856E74}" destId="{8FC6F7B6-B473-7B44-840C-2A7791F060C5}" srcOrd="2" destOrd="0" presId="urn:microsoft.com/office/officeart/2005/8/layout/default"/>
    <dgm:cxn modelId="{1A1FEF8A-9F2B-BE4B-8B60-7058E122AA5B}" type="presParOf" srcId="{4776BD74-05DD-BE47-95A7-F1E633856E74}" destId="{71D184A7-376D-6645-BD15-51B09D230FD3}" srcOrd="3" destOrd="0" presId="urn:microsoft.com/office/officeart/2005/8/layout/default"/>
    <dgm:cxn modelId="{47BCC75A-FE34-7443-9AF9-FBB74547DB3A}" type="presParOf" srcId="{4776BD74-05DD-BE47-95A7-F1E633856E74}" destId="{96380C93-CEF7-B541-9A94-D6D35D7C29AD}" srcOrd="4" destOrd="0" presId="urn:microsoft.com/office/officeart/2005/8/layout/default"/>
    <dgm:cxn modelId="{AB6F52B6-20BE-984E-BAF1-9285F92A9356}" type="presParOf" srcId="{4776BD74-05DD-BE47-95A7-F1E633856E74}" destId="{AAD641D0-514C-1B4F-A3B7-E3658464EB95}" srcOrd="5" destOrd="0" presId="urn:microsoft.com/office/officeart/2005/8/layout/default"/>
    <dgm:cxn modelId="{BB0EB186-0538-894A-A602-C9B908797C73}" type="presParOf" srcId="{4776BD74-05DD-BE47-95A7-F1E633856E74}" destId="{9ECE1795-428E-354B-B4F3-FF9086F4A09E}" srcOrd="6" destOrd="0" presId="urn:microsoft.com/office/officeart/2005/8/layout/default"/>
    <dgm:cxn modelId="{FCDA9622-BE4A-E545-A5D8-8B4891863159}" type="presParOf" srcId="{4776BD74-05DD-BE47-95A7-F1E633856E74}" destId="{4391295E-D5EC-164C-AE44-B2FB31DD4C3A}" srcOrd="7" destOrd="0" presId="urn:microsoft.com/office/officeart/2005/8/layout/default"/>
    <dgm:cxn modelId="{44EEB4AD-1CB3-0545-8F70-034D5EB7FB2F}" type="presParOf" srcId="{4776BD74-05DD-BE47-95A7-F1E633856E74}" destId="{D5AAC8BF-2A98-BD4C-8A62-A867ACD88DE6}" srcOrd="8" destOrd="0" presId="urn:microsoft.com/office/officeart/2005/8/layout/default"/>
    <dgm:cxn modelId="{5316690A-CB6B-A24E-B6C7-D5B63BF186F0}" type="presParOf" srcId="{4776BD74-05DD-BE47-95A7-F1E633856E74}" destId="{2AC47F5F-7C7D-F741-B6ED-7C2C0E536C1B}" srcOrd="9" destOrd="0" presId="urn:microsoft.com/office/officeart/2005/8/layout/default"/>
    <dgm:cxn modelId="{371C4EA9-371D-0B43-B852-1CFA893C730F}" type="presParOf" srcId="{4776BD74-05DD-BE47-95A7-F1E633856E74}" destId="{F61DE95E-0521-9641-BA21-C053AE81E783}" srcOrd="10" destOrd="0" presId="urn:microsoft.com/office/officeart/2005/8/layout/default"/>
    <dgm:cxn modelId="{98A5B241-3AE0-B848-BA40-4AB8C7FC3180}" type="presParOf" srcId="{4776BD74-05DD-BE47-95A7-F1E633856E74}" destId="{1B9B7901-5DDC-214E-9FD9-B9A918FDB93C}" srcOrd="11" destOrd="0" presId="urn:microsoft.com/office/officeart/2005/8/layout/default"/>
    <dgm:cxn modelId="{4C5C293A-C004-3348-AA80-137F60DFD15B}" type="presParOf" srcId="{4776BD74-05DD-BE47-95A7-F1E633856E74}" destId="{0F32669B-3626-D340-807D-D41CB363E861}" srcOrd="12" destOrd="0" presId="urn:microsoft.com/office/officeart/2005/8/layout/default"/>
    <dgm:cxn modelId="{94642FE3-D54A-5C42-98E6-E3594E508BA8}" type="presParOf" srcId="{4776BD74-05DD-BE47-95A7-F1E633856E74}" destId="{DC89704C-AD35-C84F-A29C-922173341BDB}" srcOrd="13" destOrd="0" presId="urn:microsoft.com/office/officeart/2005/8/layout/default"/>
    <dgm:cxn modelId="{DF6E6745-471E-1344-AEE9-E4685646591C}" type="presParOf" srcId="{4776BD74-05DD-BE47-95A7-F1E633856E74}" destId="{E3E20A21-6D24-B741-8066-4A374CA63D5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54C11C-78F7-4B95-8906-399AAF0F43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7F5189-3BD4-4B69-92F4-06B74C89DA4B}">
      <dgm:prSet/>
      <dgm:spPr/>
      <dgm:t>
        <a:bodyPr/>
        <a:lstStyle/>
        <a:p>
          <a:pPr>
            <a:defRPr cap="all"/>
          </a:pPr>
          <a:r>
            <a:rPr lang="cs-CZ"/>
            <a:t>Pocit</a:t>
          </a:r>
          <a:endParaRPr lang="en-US"/>
        </a:p>
      </dgm:t>
    </dgm:pt>
    <dgm:pt modelId="{FA66655D-ADCF-42AD-9087-E5AB8E483CAF}" type="parTrans" cxnId="{4502689D-FB51-44E1-966B-628C9D57D9C6}">
      <dgm:prSet/>
      <dgm:spPr/>
      <dgm:t>
        <a:bodyPr/>
        <a:lstStyle/>
        <a:p>
          <a:endParaRPr lang="en-US"/>
        </a:p>
      </dgm:t>
    </dgm:pt>
    <dgm:pt modelId="{95D8D5CC-289E-42D4-8BFB-1327936F2CD8}" type="sibTrans" cxnId="{4502689D-FB51-44E1-966B-628C9D57D9C6}">
      <dgm:prSet/>
      <dgm:spPr/>
      <dgm:t>
        <a:bodyPr/>
        <a:lstStyle/>
        <a:p>
          <a:endParaRPr lang="en-US"/>
        </a:p>
      </dgm:t>
    </dgm:pt>
    <dgm:pt modelId="{E42221D6-2D91-40E5-9EE5-46941FEE8BD7}">
      <dgm:prSet/>
      <dgm:spPr/>
      <dgm:t>
        <a:bodyPr/>
        <a:lstStyle/>
        <a:p>
          <a:pPr>
            <a:defRPr cap="all"/>
          </a:pPr>
          <a:r>
            <a:rPr lang="cs-CZ"/>
            <a:t>Co se musí splnit, abych se cítil úspěšný</a:t>
          </a:r>
          <a:endParaRPr lang="en-US"/>
        </a:p>
      </dgm:t>
    </dgm:pt>
    <dgm:pt modelId="{C3705C08-8467-4B50-9015-6B8CE1F11652}" type="parTrans" cxnId="{001D2665-6B6E-42F8-9266-2CF6D62434D0}">
      <dgm:prSet/>
      <dgm:spPr/>
      <dgm:t>
        <a:bodyPr/>
        <a:lstStyle/>
        <a:p>
          <a:endParaRPr lang="en-US"/>
        </a:p>
      </dgm:t>
    </dgm:pt>
    <dgm:pt modelId="{7E779D82-21DC-4FDF-8FA6-B6D1D33E9556}" type="sibTrans" cxnId="{001D2665-6B6E-42F8-9266-2CF6D62434D0}">
      <dgm:prSet/>
      <dgm:spPr/>
      <dgm:t>
        <a:bodyPr/>
        <a:lstStyle/>
        <a:p>
          <a:endParaRPr lang="en-US"/>
        </a:p>
      </dgm:t>
    </dgm:pt>
    <dgm:pt modelId="{7DC34402-A015-4E44-8BFE-20282BF83565}" type="pres">
      <dgm:prSet presAssocID="{2D54C11C-78F7-4B95-8906-399AAF0F43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BBEAD7-1640-41C0-818E-7E7467E6C142}" type="pres">
      <dgm:prSet presAssocID="{A27F5189-3BD4-4B69-92F4-06B74C89DA4B}" presName="compNode" presStyleCnt="0"/>
      <dgm:spPr/>
    </dgm:pt>
    <dgm:pt modelId="{67AC7E0E-C3FE-489E-AC93-D86DA331CC28}" type="pres">
      <dgm:prSet presAssocID="{A27F5189-3BD4-4B69-92F4-06B74C89DA4B}" presName="iconBgRect" presStyleLbl="bgShp" presStyleIdx="0" presStyleCnt="2"/>
      <dgm:spPr/>
    </dgm:pt>
    <dgm:pt modelId="{484E4DB7-857E-44BD-9620-52F99B30B5C5}" type="pres">
      <dgm:prSet presAssocID="{A27F5189-3BD4-4B69-92F4-06B74C89DA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53EBD6C3-DC70-45A6-9081-053F6F939D32}" type="pres">
      <dgm:prSet presAssocID="{A27F5189-3BD4-4B69-92F4-06B74C89DA4B}" presName="spaceRect" presStyleCnt="0"/>
      <dgm:spPr/>
    </dgm:pt>
    <dgm:pt modelId="{70A5ACD8-2251-4764-89E7-D1B662BCE289}" type="pres">
      <dgm:prSet presAssocID="{A27F5189-3BD4-4B69-92F4-06B74C89DA4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3380169-A2AC-45A9-9A02-ED88F3E9CB6C}" type="pres">
      <dgm:prSet presAssocID="{95D8D5CC-289E-42D4-8BFB-1327936F2CD8}" presName="sibTrans" presStyleCnt="0"/>
      <dgm:spPr/>
    </dgm:pt>
    <dgm:pt modelId="{94FD27D2-69CE-469E-ACB3-F7DB783EB73B}" type="pres">
      <dgm:prSet presAssocID="{E42221D6-2D91-40E5-9EE5-46941FEE8BD7}" presName="compNode" presStyleCnt="0"/>
      <dgm:spPr/>
    </dgm:pt>
    <dgm:pt modelId="{FF12FEE3-EF5E-4188-A6DF-2A44059058E1}" type="pres">
      <dgm:prSet presAssocID="{E42221D6-2D91-40E5-9EE5-46941FEE8BD7}" presName="iconBgRect" presStyleLbl="bgShp" presStyleIdx="1" presStyleCnt="2"/>
      <dgm:spPr/>
    </dgm:pt>
    <dgm:pt modelId="{05049216-A7DE-4EF0-8C86-0C32662CA7F8}" type="pres">
      <dgm:prSet presAssocID="{E42221D6-2D91-40E5-9EE5-46941FEE8B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E4685EE-E620-4057-853B-F13CA2A15E12}" type="pres">
      <dgm:prSet presAssocID="{E42221D6-2D91-40E5-9EE5-46941FEE8BD7}" presName="spaceRect" presStyleCnt="0"/>
      <dgm:spPr/>
    </dgm:pt>
    <dgm:pt modelId="{4609960E-4FF4-4156-8D60-60D87BAA6A32}" type="pres">
      <dgm:prSet presAssocID="{E42221D6-2D91-40E5-9EE5-46941FEE8BD7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764EC7-CC23-46DC-8473-05A51B271A10}" type="presOf" srcId="{E42221D6-2D91-40E5-9EE5-46941FEE8BD7}" destId="{4609960E-4FF4-4156-8D60-60D87BAA6A32}" srcOrd="0" destOrd="0" presId="urn:microsoft.com/office/officeart/2018/5/layout/IconCircleLabelList"/>
    <dgm:cxn modelId="{3A9EF27A-B635-41FB-873C-FA63C5EAB4F6}" type="presOf" srcId="{2D54C11C-78F7-4B95-8906-399AAF0F43C3}" destId="{7DC34402-A015-4E44-8BFE-20282BF83565}" srcOrd="0" destOrd="0" presId="urn:microsoft.com/office/officeart/2018/5/layout/IconCircleLabelList"/>
    <dgm:cxn modelId="{4502689D-FB51-44E1-966B-628C9D57D9C6}" srcId="{2D54C11C-78F7-4B95-8906-399AAF0F43C3}" destId="{A27F5189-3BD4-4B69-92F4-06B74C89DA4B}" srcOrd="0" destOrd="0" parTransId="{FA66655D-ADCF-42AD-9087-E5AB8E483CAF}" sibTransId="{95D8D5CC-289E-42D4-8BFB-1327936F2CD8}"/>
    <dgm:cxn modelId="{E1EBB065-C0B7-4769-8640-026246834E68}" type="presOf" srcId="{A27F5189-3BD4-4B69-92F4-06B74C89DA4B}" destId="{70A5ACD8-2251-4764-89E7-D1B662BCE289}" srcOrd="0" destOrd="0" presId="urn:microsoft.com/office/officeart/2018/5/layout/IconCircleLabelList"/>
    <dgm:cxn modelId="{001D2665-6B6E-42F8-9266-2CF6D62434D0}" srcId="{2D54C11C-78F7-4B95-8906-399AAF0F43C3}" destId="{E42221D6-2D91-40E5-9EE5-46941FEE8BD7}" srcOrd="1" destOrd="0" parTransId="{C3705C08-8467-4B50-9015-6B8CE1F11652}" sibTransId="{7E779D82-21DC-4FDF-8FA6-B6D1D33E9556}"/>
    <dgm:cxn modelId="{E81A710B-CCE3-4596-9A30-6664415E234A}" type="presParOf" srcId="{7DC34402-A015-4E44-8BFE-20282BF83565}" destId="{09BBEAD7-1640-41C0-818E-7E7467E6C142}" srcOrd="0" destOrd="0" presId="urn:microsoft.com/office/officeart/2018/5/layout/IconCircleLabelList"/>
    <dgm:cxn modelId="{B7E70A93-0664-4976-91E9-1534C1309AC1}" type="presParOf" srcId="{09BBEAD7-1640-41C0-818E-7E7467E6C142}" destId="{67AC7E0E-C3FE-489E-AC93-D86DA331CC28}" srcOrd="0" destOrd="0" presId="urn:microsoft.com/office/officeart/2018/5/layout/IconCircleLabelList"/>
    <dgm:cxn modelId="{48C1C754-BEEF-4C78-84CF-07D5FF574DBC}" type="presParOf" srcId="{09BBEAD7-1640-41C0-818E-7E7467E6C142}" destId="{484E4DB7-857E-44BD-9620-52F99B30B5C5}" srcOrd="1" destOrd="0" presId="urn:microsoft.com/office/officeart/2018/5/layout/IconCircleLabelList"/>
    <dgm:cxn modelId="{BC44A07D-6B23-4B8E-AEB7-72D9552902BB}" type="presParOf" srcId="{09BBEAD7-1640-41C0-818E-7E7467E6C142}" destId="{53EBD6C3-DC70-45A6-9081-053F6F939D32}" srcOrd="2" destOrd="0" presId="urn:microsoft.com/office/officeart/2018/5/layout/IconCircleLabelList"/>
    <dgm:cxn modelId="{DE7DB03F-68FF-47FF-9C42-8460B8F725C9}" type="presParOf" srcId="{09BBEAD7-1640-41C0-818E-7E7467E6C142}" destId="{70A5ACD8-2251-4764-89E7-D1B662BCE289}" srcOrd="3" destOrd="0" presId="urn:microsoft.com/office/officeart/2018/5/layout/IconCircleLabelList"/>
    <dgm:cxn modelId="{C2A72753-0E9C-4E2C-9AE3-B45AC5097A68}" type="presParOf" srcId="{7DC34402-A015-4E44-8BFE-20282BF83565}" destId="{43380169-A2AC-45A9-9A02-ED88F3E9CB6C}" srcOrd="1" destOrd="0" presId="urn:microsoft.com/office/officeart/2018/5/layout/IconCircleLabelList"/>
    <dgm:cxn modelId="{A426B277-A832-4334-B89E-2CDC8771ED4C}" type="presParOf" srcId="{7DC34402-A015-4E44-8BFE-20282BF83565}" destId="{94FD27D2-69CE-469E-ACB3-F7DB783EB73B}" srcOrd="2" destOrd="0" presId="urn:microsoft.com/office/officeart/2018/5/layout/IconCircleLabelList"/>
    <dgm:cxn modelId="{ADCBED7B-2A6A-4C4C-9D0E-5F58E41615F0}" type="presParOf" srcId="{94FD27D2-69CE-469E-ACB3-F7DB783EB73B}" destId="{FF12FEE3-EF5E-4188-A6DF-2A44059058E1}" srcOrd="0" destOrd="0" presId="urn:microsoft.com/office/officeart/2018/5/layout/IconCircleLabelList"/>
    <dgm:cxn modelId="{74B86D98-A326-4F77-929F-E02016079A48}" type="presParOf" srcId="{94FD27D2-69CE-469E-ACB3-F7DB783EB73B}" destId="{05049216-A7DE-4EF0-8C86-0C32662CA7F8}" srcOrd="1" destOrd="0" presId="urn:microsoft.com/office/officeart/2018/5/layout/IconCircleLabelList"/>
    <dgm:cxn modelId="{38C091FF-C65B-40F4-AE78-B8B9E1530C15}" type="presParOf" srcId="{94FD27D2-69CE-469E-ACB3-F7DB783EB73B}" destId="{BE4685EE-E620-4057-853B-F13CA2A15E12}" srcOrd="2" destOrd="0" presId="urn:microsoft.com/office/officeart/2018/5/layout/IconCircleLabelList"/>
    <dgm:cxn modelId="{AEC19D38-A325-44E3-942A-36631EF29F55}" type="presParOf" srcId="{94FD27D2-69CE-469E-ACB3-F7DB783EB73B}" destId="{4609960E-4FF4-4156-8D60-60D87BAA6A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37BAB-A4A4-4EBE-897C-1A6DB07B4F41}">
      <dsp:nvSpPr>
        <dsp:cNvPr id="0" name=""/>
        <dsp:cNvSpPr/>
      </dsp:nvSpPr>
      <dsp:spPr>
        <a:xfrm>
          <a:off x="0" y="23164"/>
          <a:ext cx="6263640" cy="1771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Formalizace - institucionalizace pomoci – patriarchální přístup – rodičovský</a:t>
          </a:r>
          <a:endParaRPr lang="en-US" sz="2500" kern="1200"/>
        </a:p>
      </dsp:txBody>
      <dsp:txXfrm>
        <a:off x="86475" y="109639"/>
        <a:ext cx="6090690" cy="1598503"/>
      </dsp:txXfrm>
    </dsp:sp>
    <dsp:sp modelId="{691268AC-D63A-4B48-9489-CBD3FB8B75AE}">
      <dsp:nvSpPr>
        <dsp:cNvPr id="0" name=""/>
        <dsp:cNvSpPr/>
      </dsp:nvSpPr>
      <dsp:spPr>
        <a:xfrm>
          <a:off x="0" y="1866617"/>
          <a:ext cx="6263640" cy="17714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De-formalizace – empowerment – práce s motivací, balanc mezi právy a povinnostmi SP i Člověka, mohu si vybrat život ve špíně – práce s traumaty</a:t>
          </a:r>
          <a:endParaRPr lang="en-US" sz="2500" kern="1200"/>
        </a:p>
      </dsp:txBody>
      <dsp:txXfrm>
        <a:off x="86475" y="1953092"/>
        <a:ext cx="6090690" cy="1598503"/>
      </dsp:txXfrm>
    </dsp:sp>
    <dsp:sp modelId="{953FF37C-B09C-4372-A2D5-503A22074DA9}">
      <dsp:nvSpPr>
        <dsp:cNvPr id="0" name=""/>
        <dsp:cNvSpPr/>
      </dsp:nvSpPr>
      <dsp:spPr>
        <a:xfrm>
          <a:off x="0" y="3710070"/>
          <a:ext cx="6263640" cy="17714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NGO – jako forma de-formalizace, občanská solidarita </a:t>
          </a:r>
          <a:endParaRPr lang="en-US" sz="2500" kern="1200"/>
        </a:p>
      </dsp:txBody>
      <dsp:txXfrm>
        <a:off x="86475" y="3796545"/>
        <a:ext cx="6090690" cy="15985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35AFA-9858-1F42-812E-225631CEEA0E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Pomoc </a:t>
          </a:r>
          <a:endParaRPr lang="en-US" sz="3200" kern="1200"/>
        </a:p>
      </dsp:txBody>
      <dsp:txXfrm>
        <a:off x="2957" y="491097"/>
        <a:ext cx="2346482" cy="1407889"/>
      </dsp:txXfrm>
    </dsp:sp>
    <dsp:sp modelId="{D6D122DF-25BF-5146-BD3A-A559B18AA830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Ochrana</a:t>
          </a:r>
          <a:endParaRPr lang="en-US" sz="3200" kern="1200"/>
        </a:p>
      </dsp:txBody>
      <dsp:txXfrm>
        <a:off x="2584088" y="491097"/>
        <a:ext cx="2346482" cy="1407889"/>
      </dsp:txXfrm>
    </dsp:sp>
    <dsp:sp modelId="{1FE4727B-F6CC-394D-BE34-E2BD989E682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Záchrana </a:t>
          </a:r>
          <a:endParaRPr lang="en-US" sz="3200" kern="1200"/>
        </a:p>
      </dsp:txBody>
      <dsp:txXfrm>
        <a:off x="5165218" y="491097"/>
        <a:ext cx="2346482" cy="1407889"/>
      </dsp:txXfrm>
    </dsp:sp>
    <dsp:sp modelId="{B55006CC-F5D1-2E4D-A183-96855F864404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Podpora</a:t>
          </a:r>
          <a:endParaRPr lang="en-US" sz="3200" kern="1200"/>
        </a:p>
      </dsp:txBody>
      <dsp:txXfrm>
        <a:off x="7746349" y="491097"/>
        <a:ext cx="2346482" cy="1407889"/>
      </dsp:txXfrm>
    </dsp:sp>
    <dsp:sp modelId="{6C4FD68F-3871-BF47-8F1C-B62E11ABF378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Spása  </a:t>
          </a:r>
          <a:endParaRPr lang="en-US" sz="3200" kern="1200"/>
        </a:p>
      </dsp:txBody>
      <dsp:txXfrm>
        <a:off x="2957" y="2133634"/>
        <a:ext cx="2346482" cy="1407889"/>
      </dsp:txXfrm>
    </dsp:sp>
    <dsp:sp modelId="{448B4644-0280-0D43-B06F-5EB3360CCAA8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Doprovázení</a:t>
          </a:r>
          <a:endParaRPr lang="en-US" sz="3200" kern="1200"/>
        </a:p>
      </dsp:txBody>
      <dsp:txXfrm>
        <a:off x="2584088" y="2133634"/>
        <a:ext cx="2346482" cy="1407889"/>
      </dsp:txXfrm>
    </dsp:sp>
    <dsp:sp modelId="{0CAC851F-39CA-F34E-85D7-EE726BDBBFB0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Manipulace  </a:t>
          </a:r>
          <a:endParaRPr lang="en-US" sz="3200" kern="1200"/>
        </a:p>
      </dsp:txBody>
      <dsp:txXfrm>
        <a:off x="5165218" y="2133634"/>
        <a:ext cx="2346482" cy="1407889"/>
      </dsp:txXfrm>
    </dsp:sp>
    <dsp:sp modelId="{53C7CCDE-882D-0B46-9806-93A4277A041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Dítě, rodič, dospělý</a:t>
          </a:r>
          <a:endParaRPr lang="en-US" sz="3200" kern="1200"/>
        </a:p>
      </dsp:txBody>
      <dsp:txXfrm>
        <a:off x="7746349" y="2133634"/>
        <a:ext cx="2346482" cy="14078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AD52C-D94F-2B4B-8CF1-5A2F44D54C52}">
      <dsp:nvSpPr>
        <dsp:cNvPr id="0" name=""/>
        <dsp:cNvSpPr/>
      </dsp:nvSpPr>
      <dsp:spPr>
        <a:xfrm>
          <a:off x="0" y="2976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Demokratické principy</a:t>
          </a:r>
          <a:endParaRPr lang="en-US" sz="2900" kern="1200"/>
        </a:p>
      </dsp:txBody>
      <dsp:txXfrm>
        <a:off x="56237" y="353857"/>
        <a:ext cx="6554359" cy="1039555"/>
      </dsp:txXfrm>
    </dsp:sp>
    <dsp:sp modelId="{2EB27257-16E1-D348-93F9-45BD4BDA2F07}">
      <dsp:nvSpPr>
        <dsp:cNvPr id="0" name=""/>
        <dsp:cNvSpPr/>
      </dsp:nvSpPr>
      <dsp:spPr>
        <a:xfrm>
          <a:off x="0" y="153317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Respekt jedinečnosti klienta</a:t>
          </a:r>
          <a:endParaRPr lang="en-US" sz="2900" kern="1200"/>
        </a:p>
      </dsp:txBody>
      <dsp:txXfrm>
        <a:off x="56237" y="1589407"/>
        <a:ext cx="6554359" cy="1039555"/>
      </dsp:txXfrm>
    </dsp:sp>
    <dsp:sp modelId="{7FC10478-F018-4D48-82B0-FC264EBC8D7D}">
      <dsp:nvSpPr>
        <dsp:cNvPr id="0" name=""/>
        <dsp:cNvSpPr/>
      </dsp:nvSpPr>
      <dsp:spPr>
        <a:xfrm>
          <a:off x="0" y="2768720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Využití svých znalostí a dovedností k rozvoji klienta</a:t>
          </a:r>
          <a:endParaRPr lang="en-US" sz="2900" kern="1200"/>
        </a:p>
      </dsp:txBody>
      <dsp:txXfrm>
        <a:off x="56237" y="2824957"/>
        <a:ext cx="6554359" cy="1039555"/>
      </dsp:txXfrm>
    </dsp:sp>
    <dsp:sp modelId="{5382E1AF-0B7C-464E-8EFB-D164867D79EC}">
      <dsp:nvSpPr>
        <dsp:cNvPr id="0" name=""/>
        <dsp:cNvSpPr/>
      </dsp:nvSpPr>
      <dsp:spPr>
        <a:xfrm>
          <a:off x="0" y="4004269"/>
          <a:ext cx="6666833" cy="115202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Dává přednost profesionální odpovědnosti před svým soukromým životem</a:t>
          </a:r>
          <a:endParaRPr lang="en-US" sz="2900" kern="1200"/>
        </a:p>
      </dsp:txBody>
      <dsp:txXfrm>
        <a:off x="56237" y="4060506"/>
        <a:ext cx="6554359" cy="10395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20AA9-0121-3C4A-82C0-E51BB8B0DB50}">
      <dsp:nvSpPr>
        <dsp:cNvPr id="0" name=""/>
        <dsp:cNvSpPr/>
      </dsp:nvSpPr>
      <dsp:spPr>
        <a:xfrm>
          <a:off x="1929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Charakterizujte osoby:</a:t>
          </a:r>
          <a:endParaRPr lang="en-US" sz="1700" kern="1200"/>
        </a:p>
      </dsp:txBody>
      <dsp:txXfrm>
        <a:off x="1929" y="361865"/>
        <a:ext cx="1530844" cy="918506"/>
      </dsp:txXfrm>
    </dsp:sp>
    <dsp:sp modelId="{9246720C-40D1-6C40-822D-E970513B1175}">
      <dsp:nvSpPr>
        <dsp:cNvPr id="0" name=""/>
        <dsp:cNvSpPr/>
      </dsp:nvSpPr>
      <dsp:spPr>
        <a:xfrm>
          <a:off x="1685858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675854"/>
                <a:satOff val="-1742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"/>
                <a:satOff val="-1742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"/>
                <a:satOff val="-1742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Dítě</a:t>
          </a:r>
          <a:endParaRPr lang="en-US" sz="1700" kern="1200"/>
        </a:p>
      </dsp:txBody>
      <dsp:txXfrm>
        <a:off x="1685858" y="361865"/>
        <a:ext cx="1530844" cy="918506"/>
      </dsp:txXfrm>
    </dsp:sp>
    <dsp:sp modelId="{89CFD2BB-870E-B54D-A660-7E15188E04E2}">
      <dsp:nvSpPr>
        <dsp:cNvPr id="0" name=""/>
        <dsp:cNvSpPr/>
      </dsp:nvSpPr>
      <dsp:spPr>
        <a:xfrm>
          <a:off x="3369786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Rodiče</a:t>
          </a:r>
          <a:endParaRPr lang="en-US" sz="1700" kern="1200"/>
        </a:p>
      </dsp:txBody>
      <dsp:txXfrm>
        <a:off x="3369786" y="361865"/>
        <a:ext cx="1530844" cy="918506"/>
      </dsp:txXfrm>
    </dsp:sp>
    <dsp:sp modelId="{42B78277-AC67-C348-AFEA-A12E59566B2A}">
      <dsp:nvSpPr>
        <dsp:cNvPr id="0" name=""/>
        <dsp:cNvSpPr/>
      </dsp:nvSpPr>
      <dsp:spPr>
        <a:xfrm>
          <a:off x="5053715" y="361865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2027563"/>
                <a:satOff val="-5226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7563"/>
                <a:satOff val="-5226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7563"/>
                <a:satOff val="-5226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Dospělého</a:t>
          </a:r>
          <a:endParaRPr lang="en-US" sz="1700" kern="1200"/>
        </a:p>
      </dsp:txBody>
      <dsp:txXfrm>
        <a:off x="5053715" y="361865"/>
        <a:ext cx="1530844" cy="918506"/>
      </dsp:txXfrm>
    </dsp:sp>
    <dsp:sp modelId="{E3BED165-C039-0D4A-A7BD-C70FC4128AD1}">
      <dsp:nvSpPr>
        <dsp:cNvPr id="0" name=""/>
        <dsp:cNvSpPr/>
      </dsp:nvSpPr>
      <dsp:spPr>
        <a:xfrm>
          <a:off x="1929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Vzájemné vazby:</a:t>
          </a:r>
          <a:endParaRPr lang="en-US" sz="1700" kern="1200"/>
        </a:p>
      </dsp:txBody>
      <dsp:txXfrm>
        <a:off x="1929" y="1433456"/>
        <a:ext cx="1530844" cy="918506"/>
      </dsp:txXfrm>
    </dsp:sp>
    <dsp:sp modelId="{F3BA70C3-C9EF-5E48-8500-9D6D3BD7079F}">
      <dsp:nvSpPr>
        <dsp:cNvPr id="0" name=""/>
        <dsp:cNvSpPr/>
      </dsp:nvSpPr>
      <dsp:spPr>
        <a:xfrm>
          <a:off x="1685858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Dítě / dítě</a:t>
          </a:r>
          <a:endParaRPr lang="en-US" sz="1700" kern="1200"/>
        </a:p>
      </dsp:txBody>
      <dsp:txXfrm>
        <a:off x="1685858" y="1433456"/>
        <a:ext cx="1530844" cy="918506"/>
      </dsp:txXfrm>
    </dsp:sp>
    <dsp:sp modelId="{54847056-3DC4-F948-8579-AD8EEBAEB191}">
      <dsp:nvSpPr>
        <dsp:cNvPr id="0" name=""/>
        <dsp:cNvSpPr/>
      </dsp:nvSpPr>
      <dsp:spPr>
        <a:xfrm>
          <a:off x="3369786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 / dítě</a:t>
          </a:r>
          <a:endParaRPr lang="en-US" sz="1700" kern="1200"/>
        </a:p>
      </dsp:txBody>
      <dsp:txXfrm>
        <a:off x="3369786" y="1433456"/>
        <a:ext cx="1530844" cy="918506"/>
      </dsp:txXfrm>
    </dsp:sp>
    <dsp:sp modelId="{1754566C-A8D7-F24C-BAAB-C345B14A5EC3}">
      <dsp:nvSpPr>
        <dsp:cNvPr id="0" name=""/>
        <dsp:cNvSpPr/>
      </dsp:nvSpPr>
      <dsp:spPr>
        <a:xfrm>
          <a:off x="5053715" y="1433456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4730980"/>
                <a:satOff val="-12193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30980"/>
                <a:satOff val="-12193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30980"/>
                <a:satOff val="-12193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Rodič/rodič</a:t>
          </a:r>
          <a:endParaRPr lang="en-US" sz="1700" kern="1200"/>
        </a:p>
      </dsp:txBody>
      <dsp:txXfrm>
        <a:off x="5053715" y="1433456"/>
        <a:ext cx="1530844" cy="918506"/>
      </dsp:txXfrm>
    </dsp:sp>
    <dsp:sp modelId="{0E27F0D7-FE5B-6340-88FD-CB01879CEE00}">
      <dsp:nvSpPr>
        <dsp:cNvPr id="0" name=""/>
        <dsp:cNvSpPr/>
      </dsp:nvSpPr>
      <dsp:spPr>
        <a:xfrm>
          <a:off x="843893" y="2505047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Dítě / dospělý</a:t>
          </a:r>
          <a:endParaRPr lang="en-US" sz="1700" kern="1200"/>
        </a:p>
      </dsp:txBody>
      <dsp:txXfrm>
        <a:off x="843893" y="2505047"/>
        <a:ext cx="1530844" cy="918506"/>
      </dsp:txXfrm>
    </dsp:sp>
    <dsp:sp modelId="{7BD4AE32-59F6-E448-83FB-4485E8A62AF9}">
      <dsp:nvSpPr>
        <dsp:cNvPr id="0" name=""/>
        <dsp:cNvSpPr/>
      </dsp:nvSpPr>
      <dsp:spPr>
        <a:xfrm>
          <a:off x="2527822" y="2505047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6082688"/>
                <a:satOff val="-15677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82688"/>
                <a:satOff val="-15677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82688"/>
                <a:satOff val="-15677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Rodič / dospělý</a:t>
          </a:r>
          <a:endParaRPr lang="en-US" sz="1700" kern="1200"/>
        </a:p>
      </dsp:txBody>
      <dsp:txXfrm>
        <a:off x="2527822" y="2505047"/>
        <a:ext cx="1530844" cy="918506"/>
      </dsp:txXfrm>
    </dsp:sp>
    <dsp:sp modelId="{79DB5C9A-2A59-004F-870B-6180CC75A741}">
      <dsp:nvSpPr>
        <dsp:cNvPr id="0" name=""/>
        <dsp:cNvSpPr/>
      </dsp:nvSpPr>
      <dsp:spPr>
        <a:xfrm>
          <a:off x="4211750" y="2505047"/>
          <a:ext cx="1530844" cy="918506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Dospělý / dospělý</a:t>
          </a:r>
          <a:endParaRPr lang="en-US" sz="1700" kern="1200"/>
        </a:p>
      </dsp:txBody>
      <dsp:txXfrm>
        <a:off x="4211750" y="2505047"/>
        <a:ext cx="1530844" cy="91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535F-56D8-2040-911A-5A4E1BABFE47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Profesionalizace – vyšší míra kontroly, typizace, standardy, definované pracovní pozice na vzdělání, nikoliv na lidských nebo profesních kompetencích</a:t>
          </a:r>
          <a:endParaRPr lang="en-US" sz="2700" kern="1200"/>
        </a:p>
      </dsp:txBody>
      <dsp:txXfrm>
        <a:off x="69709" y="1075980"/>
        <a:ext cx="4535606" cy="2199377"/>
      </dsp:txXfrm>
    </dsp:sp>
    <dsp:sp modelId="{BFD15CCB-D4BA-3F49-81A1-326B066242CA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/>
            <a:t>Deprofesionalizace – především příbuzní a dobrovolníci – lepší kvalita výsledků – asistent sociálních služeb</a:t>
          </a:r>
          <a:endParaRPr lang="en-US" sz="2700" kern="1200"/>
        </a:p>
      </dsp:txBody>
      <dsp:txXfrm>
        <a:off x="5910283" y="1075980"/>
        <a:ext cx="4535606" cy="2199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305C2-C0B0-42C0-87E5-23A35EF2BB5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646B-86BA-4800-A99F-826D704F06C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Polyvalence – sociální pracovník je zaměřen na široké spektrum práce</a:t>
          </a:r>
          <a:endParaRPr lang="en-US" sz="2400" kern="1200"/>
        </a:p>
      </dsp:txBody>
      <dsp:txXfrm>
        <a:off x="559800" y="3022743"/>
        <a:ext cx="4320000" cy="720000"/>
      </dsp:txXfrm>
    </dsp:sp>
    <dsp:sp modelId="{DE1CC210-F01C-4F5E-B45B-0E5CF1A1BDB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1732E-D6C3-4BF5-944C-2B988312411B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Specializace – sociální pracovník je specialista v jistém oboru pomoci</a:t>
          </a:r>
          <a:endParaRPr lang="en-US" sz="2400" kern="1200"/>
        </a:p>
      </dsp:txBody>
      <dsp:txXfrm>
        <a:off x="5635800" y="3022743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55CE8-69A3-0D42-9FF3-04B7C2C397B5}">
      <dsp:nvSpPr>
        <dsp:cNvPr id="0" name=""/>
        <dsp:cNvSpPr/>
      </dsp:nvSpPr>
      <dsp:spPr>
        <a:xfrm>
          <a:off x="0" y="102859"/>
          <a:ext cx="7559504" cy="1972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Potravinové banky, šatníky</a:t>
          </a:r>
          <a:endParaRPr lang="en-US" sz="2800" kern="1200"/>
        </a:p>
      </dsp:txBody>
      <dsp:txXfrm>
        <a:off x="96302" y="199161"/>
        <a:ext cx="7366900" cy="1780162"/>
      </dsp:txXfrm>
    </dsp:sp>
    <dsp:sp modelId="{928E0E1F-F8F9-2846-BCAF-52EA4B3B7679}">
      <dsp:nvSpPr>
        <dsp:cNvPr id="0" name=""/>
        <dsp:cNvSpPr/>
      </dsp:nvSpPr>
      <dsp:spPr>
        <a:xfrm>
          <a:off x="0" y="2156265"/>
          <a:ext cx="7559504" cy="197276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Pomáhají v krizové situaci</a:t>
          </a:r>
          <a:endParaRPr lang="en-US" sz="2800" kern="1200"/>
        </a:p>
      </dsp:txBody>
      <dsp:txXfrm>
        <a:off x="96302" y="2252567"/>
        <a:ext cx="7366900" cy="1780162"/>
      </dsp:txXfrm>
    </dsp:sp>
    <dsp:sp modelId="{D14769CF-C5AB-B146-93B9-9737D4454AE6}">
      <dsp:nvSpPr>
        <dsp:cNvPr id="0" name=""/>
        <dsp:cNvSpPr/>
      </dsp:nvSpPr>
      <dsp:spPr>
        <a:xfrm>
          <a:off x="0" y="4209671"/>
          <a:ext cx="7559504" cy="19727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Nabourávají „výchovný“ model dávek – dávky nastaveny tak, aby nebylo na alkohol a cigarety, materiální pomoc pomáhá vytvářet finanční rezervu na závislosti.</a:t>
          </a:r>
          <a:endParaRPr lang="en-US" sz="2800" kern="1200"/>
        </a:p>
      </dsp:txBody>
      <dsp:txXfrm>
        <a:off x="96302" y="4305973"/>
        <a:ext cx="7366900" cy="1780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A7CAC-574C-CA44-ABE5-4A8FCEE8E823}">
      <dsp:nvSpPr>
        <dsp:cNvPr id="0" name=""/>
        <dsp:cNvSpPr/>
      </dsp:nvSpPr>
      <dsp:spPr>
        <a:xfrm>
          <a:off x="1365730" y="4420"/>
          <a:ext cx="4828042" cy="289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/>
            <a:t>Které postupy mohou být přínosem pro změnu</a:t>
          </a:r>
          <a:endParaRPr lang="en-US" sz="4500" kern="1200"/>
        </a:p>
      </dsp:txBody>
      <dsp:txXfrm>
        <a:off x="1365730" y="4420"/>
        <a:ext cx="4828042" cy="2896825"/>
      </dsp:txXfrm>
    </dsp:sp>
    <dsp:sp modelId="{953D849C-DDE3-8B4C-A16C-F1D177E2A1B3}">
      <dsp:nvSpPr>
        <dsp:cNvPr id="0" name=""/>
        <dsp:cNvSpPr/>
      </dsp:nvSpPr>
      <dsp:spPr>
        <a:xfrm>
          <a:off x="1365730" y="3384050"/>
          <a:ext cx="4828042" cy="2896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/>
            <a:t>Které postupy mohou být kontrapruduktivní</a:t>
          </a:r>
          <a:endParaRPr lang="en-US" sz="4500" kern="1200"/>
        </a:p>
      </dsp:txBody>
      <dsp:txXfrm>
        <a:off x="1365730" y="3384050"/>
        <a:ext cx="4828042" cy="2896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07868-AF05-CD43-902D-D6A3B21FD366}">
      <dsp:nvSpPr>
        <dsp:cNvPr id="0" name=""/>
        <dsp:cNvSpPr/>
      </dsp:nvSpPr>
      <dsp:spPr>
        <a:xfrm>
          <a:off x="0" y="43146"/>
          <a:ext cx="7559504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dovedností na které jsem hrdý/á</a:t>
          </a:r>
          <a:endParaRPr lang="en-US" sz="3700" kern="1200"/>
        </a:p>
      </dsp:txBody>
      <dsp:txXfrm>
        <a:off x="71751" y="114897"/>
        <a:ext cx="7416002" cy="1326328"/>
      </dsp:txXfrm>
    </dsp:sp>
    <dsp:sp modelId="{870BB07A-25BF-F24A-8D5C-0010E7072231}">
      <dsp:nvSpPr>
        <dsp:cNvPr id="0" name=""/>
        <dsp:cNvSpPr/>
      </dsp:nvSpPr>
      <dsp:spPr>
        <a:xfrm>
          <a:off x="0" y="1619537"/>
          <a:ext cx="7559504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vlastností na které jsem hrdý/á</a:t>
          </a:r>
          <a:endParaRPr lang="en-US" sz="3700" kern="1200"/>
        </a:p>
      </dsp:txBody>
      <dsp:txXfrm>
        <a:off x="71751" y="1691288"/>
        <a:ext cx="7416002" cy="1326328"/>
      </dsp:txXfrm>
    </dsp:sp>
    <dsp:sp modelId="{0EEB564F-7323-BB44-BD8B-62AE0BEFD4ED}">
      <dsp:nvSpPr>
        <dsp:cNvPr id="0" name=""/>
        <dsp:cNvSpPr/>
      </dsp:nvSpPr>
      <dsp:spPr>
        <a:xfrm>
          <a:off x="0" y="3195928"/>
          <a:ext cx="7559504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5 věcí, které mě baví, kterýma se bavím</a:t>
          </a:r>
          <a:endParaRPr lang="en-US" sz="3700" kern="1200"/>
        </a:p>
      </dsp:txBody>
      <dsp:txXfrm>
        <a:off x="71751" y="3267679"/>
        <a:ext cx="7416002" cy="1326328"/>
      </dsp:txXfrm>
    </dsp:sp>
    <dsp:sp modelId="{9D079E5F-2338-BC4B-A5DA-BEBCA4924B6B}">
      <dsp:nvSpPr>
        <dsp:cNvPr id="0" name=""/>
        <dsp:cNvSpPr/>
      </dsp:nvSpPr>
      <dsp:spPr>
        <a:xfrm>
          <a:off x="0" y="4772319"/>
          <a:ext cx="7559504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/>
            <a:t>Jaké bych si dal indiánské jméno</a:t>
          </a:r>
          <a:endParaRPr lang="en-US" sz="3700" kern="1200"/>
        </a:p>
      </dsp:txBody>
      <dsp:txXfrm>
        <a:off x="71751" y="4844070"/>
        <a:ext cx="7416002" cy="13263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5CB5-8B04-6146-9BC4-133004759461}">
      <dsp:nvSpPr>
        <dsp:cNvPr id="0" name=""/>
        <dsp:cNvSpPr/>
      </dsp:nvSpPr>
      <dsp:spPr>
        <a:xfrm>
          <a:off x="86760" y="849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Teorie rolí</a:t>
          </a:r>
          <a:endParaRPr lang="en-US" sz="5200" kern="1200"/>
        </a:p>
      </dsp:txBody>
      <dsp:txXfrm>
        <a:off x="86760" y="849"/>
        <a:ext cx="3100708" cy="1860425"/>
      </dsp:txXfrm>
    </dsp:sp>
    <dsp:sp modelId="{8EC0FE51-811C-D34B-92AD-8E7708283D32}">
      <dsp:nvSpPr>
        <dsp:cNvPr id="0" name=""/>
        <dsp:cNvSpPr/>
      </dsp:nvSpPr>
      <dsp:spPr>
        <a:xfrm>
          <a:off x="3497540" y="849"/>
          <a:ext cx="3100708" cy="1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Teorie úspěchu</a:t>
          </a:r>
          <a:endParaRPr lang="en-US" sz="5200" kern="1200"/>
        </a:p>
      </dsp:txBody>
      <dsp:txXfrm>
        <a:off x="3497540" y="849"/>
        <a:ext cx="3100708" cy="1860425"/>
      </dsp:txXfrm>
    </dsp:sp>
    <dsp:sp modelId="{59127029-AD10-B94F-8C93-E8E01B226692}">
      <dsp:nvSpPr>
        <dsp:cNvPr id="0" name=""/>
        <dsp:cNvSpPr/>
      </dsp:nvSpPr>
      <dsp:spPr>
        <a:xfrm>
          <a:off x="6908319" y="849"/>
          <a:ext cx="3100708" cy="1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Vlastnosti</a:t>
          </a:r>
          <a:endParaRPr lang="en-US" sz="5200" kern="1200"/>
        </a:p>
      </dsp:txBody>
      <dsp:txXfrm>
        <a:off x="6908319" y="849"/>
        <a:ext cx="3100708" cy="1860425"/>
      </dsp:txXfrm>
    </dsp:sp>
    <dsp:sp modelId="{A14E45D6-C94F-CC40-ABAE-DF44F64E7C0A}">
      <dsp:nvSpPr>
        <dsp:cNvPr id="0" name=""/>
        <dsp:cNvSpPr/>
      </dsp:nvSpPr>
      <dsp:spPr>
        <a:xfrm>
          <a:off x="1792150" y="2171345"/>
          <a:ext cx="3100708" cy="1860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Motivace</a:t>
          </a:r>
          <a:endParaRPr lang="en-US" sz="5200" kern="1200"/>
        </a:p>
      </dsp:txBody>
      <dsp:txXfrm>
        <a:off x="1792150" y="2171345"/>
        <a:ext cx="3100708" cy="1860425"/>
      </dsp:txXfrm>
    </dsp:sp>
    <dsp:sp modelId="{0E441217-213F-A44D-B078-282613A82374}">
      <dsp:nvSpPr>
        <dsp:cNvPr id="0" name=""/>
        <dsp:cNvSpPr/>
      </dsp:nvSpPr>
      <dsp:spPr>
        <a:xfrm>
          <a:off x="5202929" y="2171345"/>
          <a:ext cx="3100708" cy="1860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/>
            <a:t>Etika </a:t>
          </a:r>
          <a:endParaRPr lang="en-US" sz="5200" kern="1200"/>
        </a:p>
      </dsp:txBody>
      <dsp:txXfrm>
        <a:off x="5202929" y="2171345"/>
        <a:ext cx="3100708" cy="18604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D420-96CF-BE47-92C6-1115397E4C69}">
      <dsp:nvSpPr>
        <dsp:cNvPr id="0" name=""/>
        <dsp:cNvSpPr/>
      </dsp:nvSpPr>
      <dsp:spPr>
        <a:xfrm>
          <a:off x="2957" y="491097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Role klienta</a:t>
          </a:r>
          <a:endParaRPr lang="en-US" sz="2400" kern="1200"/>
        </a:p>
      </dsp:txBody>
      <dsp:txXfrm>
        <a:off x="2957" y="491097"/>
        <a:ext cx="2346482" cy="1407889"/>
      </dsp:txXfrm>
    </dsp:sp>
    <dsp:sp modelId="{8FC6F7B6-B473-7B44-840C-2A7791F060C5}">
      <dsp:nvSpPr>
        <dsp:cNvPr id="0" name=""/>
        <dsp:cNvSpPr/>
      </dsp:nvSpPr>
      <dsp:spPr>
        <a:xfrm>
          <a:off x="2584088" y="491097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Role pomáhajícího</a:t>
          </a:r>
          <a:endParaRPr lang="en-US" sz="2400" kern="1200"/>
        </a:p>
      </dsp:txBody>
      <dsp:txXfrm>
        <a:off x="2584088" y="491097"/>
        <a:ext cx="2346482" cy="1407889"/>
      </dsp:txXfrm>
    </dsp:sp>
    <dsp:sp modelId="{96380C93-CEF7-B541-9A94-D6D35D7C29AD}">
      <dsp:nvSpPr>
        <dsp:cNvPr id="0" name=""/>
        <dsp:cNvSpPr/>
      </dsp:nvSpPr>
      <dsp:spPr>
        <a:xfrm>
          <a:off x="5165218" y="491097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Občana</a:t>
          </a:r>
          <a:endParaRPr lang="en-US" sz="2400" kern="1200"/>
        </a:p>
      </dsp:txBody>
      <dsp:txXfrm>
        <a:off x="5165218" y="491097"/>
        <a:ext cx="2346482" cy="1407889"/>
      </dsp:txXfrm>
    </dsp:sp>
    <dsp:sp modelId="{9ECE1795-428E-354B-B4F3-FF9086F4A09E}">
      <dsp:nvSpPr>
        <dsp:cNvPr id="0" name=""/>
        <dsp:cNvSpPr/>
      </dsp:nvSpPr>
      <dsp:spPr>
        <a:xfrm>
          <a:off x="7746349" y="491097"/>
          <a:ext cx="2346482" cy="1407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Dítěte vůči svým rodičům</a:t>
          </a:r>
          <a:endParaRPr lang="en-US" sz="2400" kern="1200"/>
        </a:p>
      </dsp:txBody>
      <dsp:txXfrm>
        <a:off x="7746349" y="491097"/>
        <a:ext cx="2346482" cy="1407889"/>
      </dsp:txXfrm>
    </dsp:sp>
    <dsp:sp modelId="{D5AAC8BF-2A98-BD4C-8A62-A867ACD88DE6}">
      <dsp:nvSpPr>
        <dsp:cNvPr id="0" name=""/>
        <dsp:cNvSpPr/>
      </dsp:nvSpPr>
      <dsp:spPr>
        <a:xfrm>
          <a:off x="2957" y="2133634"/>
          <a:ext cx="2346482" cy="14078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Rodiče vůči svým dětem</a:t>
          </a:r>
          <a:endParaRPr lang="en-US" sz="2400" kern="1200"/>
        </a:p>
      </dsp:txBody>
      <dsp:txXfrm>
        <a:off x="2957" y="2133634"/>
        <a:ext cx="2346482" cy="1407889"/>
      </dsp:txXfrm>
    </dsp:sp>
    <dsp:sp modelId="{F61DE95E-0521-9641-BA21-C053AE81E783}">
      <dsp:nvSpPr>
        <dsp:cNvPr id="0" name=""/>
        <dsp:cNvSpPr/>
      </dsp:nvSpPr>
      <dsp:spPr>
        <a:xfrm>
          <a:off x="2584088" y="2133634"/>
          <a:ext cx="2346482" cy="1407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Partnera v partnerském životě</a:t>
          </a:r>
          <a:endParaRPr lang="en-US" sz="2400" kern="1200"/>
        </a:p>
      </dsp:txBody>
      <dsp:txXfrm>
        <a:off x="2584088" y="2133634"/>
        <a:ext cx="2346482" cy="1407889"/>
      </dsp:txXfrm>
    </dsp:sp>
    <dsp:sp modelId="{0F32669B-3626-D340-807D-D41CB363E861}">
      <dsp:nvSpPr>
        <dsp:cNvPr id="0" name=""/>
        <dsp:cNvSpPr/>
      </dsp:nvSpPr>
      <dsp:spPr>
        <a:xfrm>
          <a:off x="5165218" y="2133634"/>
          <a:ext cx="2346482" cy="140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Zaměstnance vůči zaměstnavateli</a:t>
          </a:r>
          <a:endParaRPr lang="en-US" sz="2400" kern="1200"/>
        </a:p>
      </dsp:txBody>
      <dsp:txXfrm>
        <a:off x="5165218" y="2133634"/>
        <a:ext cx="2346482" cy="1407889"/>
      </dsp:txXfrm>
    </dsp:sp>
    <dsp:sp modelId="{E3E20A21-6D24-B741-8066-4A374CA63D52}">
      <dsp:nvSpPr>
        <dsp:cNvPr id="0" name=""/>
        <dsp:cNvSpPr/>
      </dsp:nvSpPr>
      <dsp:spPr>
        <a:xfrm>
          <a:off x="7746349" y="2133634"/>
          <a:ext cx="2346482" cy="1407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Pomáhajícího vůči potřebnému a jeho potřebám</a:t>
          </a:r>
          <a:endParaRPr lang="en-US" sz="2400" kern="1200"/>
        </a:p>
      </dsp:txBody>
      <dsp:txXfrm>
        <a:off x="7746349" y="2133634"/>
        <a:ext cx="2346482" cy="14078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7E0E-C3FE-489E-AC93-D86DA331CC28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4DB7-857E-44BD-9620-52F99B30B5C5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5ACD8-2251-4764-89E7-D1B662BCE289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2500" kern="1200"/>
            <a:t>Pocit</a:t>
          </a:r>
          <a:endParaRPr lang="en-US" sz="2500" kern="1200"/>
        </a:p>
      </dsp:txBody>
      <dsp:txXfrm>
        <a:off x="1548914" y="3176402"/>
        <a:ext cx="3600000" cy="720000"/>
      </dsp:txXfrm>
    </dsp:sp>
    <dsp:sp modelId="{FF12FEE3-EF5E-4188-A6DF-2A44059058E1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9216-A7DE-4EF0-8C86-0C32662CA7F8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960E-4FF4-4156-8D60-60D87BAA6A32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2500" kern="1200"/>
            <a:t>Co se musí splnit, abych se cítil úspěšný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23F5B-FD05-4F54-84EB-2487ABBBB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046D99-B50E-4C42-93A1-CBEE5A60C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205C32-0FB5-4C8C-B954-C3C50958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5ABA0F-39F4-4E96-8D1E-209CD117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E4A9E2-5B57-4A27-9421-B157B681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0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E4120-D4CE-4F3B-B13B-04718AA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22EB70-59FD-4024-AC12-A8C02F425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2FAEED-DA54-4DFF-923E-5F362556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2F021A-C81E-452A-8EA8-9615EDB2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763767-8AF8-4ABF-A9D5-6671130F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96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125CA5-D15C-409A-975D-3B9534F0D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82FAE6-A2E8-4864-AA52-0804C7D17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F6F354-4A21-4E5B-B4FD-FD2ACE5B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57B92F-8F63-4A10-ABEC-E86DC2B5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F2412-7AB6-4C3A-B9DE-D033A08B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1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B8263-9BAE-41B3-B7DD-8BEAAC32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3D44F-655A-4F5B-9214-E420C3C6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E4922-9C3D-4E77-A39C-11C139F1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CD9A75-868A-45EA-ABF7-9F0070C2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B1F7BE-AFC5-41CD-8380-1ACFAF85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3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1F304-A970-4C33-9F1D-F085F8BD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BA3B5A-2848-44AD-BAD3-492312C23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C51BF8-D32E-4BA0-B173-ED25F231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0A916-9B93-433A-B70B-0B20822E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DD772F-FF5E-458E-9408-89F05624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4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83582-DB0E-4521-B402-0781A2D6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E967D-7FD4-48D0-BD6E-9FCDFD568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DE7243-A38C-4EF0-AB06-7F987C44D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D6A87D-E7F6-41D2-9FC3-EEB56B87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EBFDA0-CCEE-47DE-B405-933EB459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7D8E38-0AF0-4E2C-8117-5C8D1AC9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2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E791D-9636-4B70-AD68-2A04B718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41E1F1-7FD7-4B56-BD64-B1B96242B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E5E2E6-C7DD-49AB-996D-A9434421E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4E58A7-8594-4362-AE62-D3E725068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FAAB46-BD6C-4CAB-A021-F6928BA3A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DCCF96-C245-4BD8-A74F-A1ABBA1C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11B8CD-8B4E-4CD7-B851-C2EC0F97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561E24-0B63-4941-A653-9636D720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2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38251-9A15-4137-B3B0-9D1F0CBA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7F5A75-B37E-4EF2-9F7E-92AA0848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4D4BD0-19A2-4526-8B1E-166317A9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7B667E-7338-4DFD-9E77-6924A6FD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70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8A9D8E-5C9A-46FB-AA79-6B1216B9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39C2F9-7690-425B-AB74-2C62265E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ED13CD-ADAB-4AC1-B577-9550CFBF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9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3FEF7-AF4C-417F-86FF-ACC42583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B4957-851E-4DC0-B18A-BE501A1B1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11B1EA-0375-4803-A9B9-AE00CDF9B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A53B00-8AF2-476E-800D-400D9537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27724-E430-48AA-93E7-6A669F92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A323E9-2C16-458D-9E93-D8A60A28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03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EFA84-4393-466A-9723-94378FC1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516A2F-3F5E-4A61-B1C8-A61BDD261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20ADFC-4B35-4993-A4BA-A6129900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F9DB89-27C3-4E50-A01C-220D8353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2DA100-0356-4CF4-B057-910B8E21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1E0521-52DF-47F3-A5CE-1944FF05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63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4A91A0-D0F3-4589-B8A0-9514D7B3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9FAF4A-D22D-49F6-B905-89EF2E67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9AADC6-B4EA-4AEA-AA8D-834758D1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F107-6ACA-40FB-8DBF-EAF410D1915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D86BD3-1531-47F2-9C81-8D1C5AFA5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2F4EC-4694-4DB4-AC26-F8A47BF85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ED89-91FF-446D-9F61-241D94FAF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6-108#f301133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C5DBB7-1F88-48C2-A9ED-C801221C2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cs-CZ" sz="5600">
                <a:solidFill>
                  <a:srgbClr val="FFFFFF"/>
                </a:solidFill>
              </a:rPr>
              <a:t>Dilemata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E8B50A-9DA2-4C51-8216-2B759F34B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endParaRPr lang="cs-CZ" sz="200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7A24AE-DB50-BF49-A861-0E84800D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600">
                <a:solidFill>
                  <a:schemeClr val="bg1"/>
                </a:solidFill>
              </a:rPr>
              <a:t>Formalizace vs. de-formalizace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26975BE-88A0-4FE4-94CC-8813C7A9212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32607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Lifeworld</a:t>
            </a:r>
            <a:r>
              <a:rPr lang="cs-CZ" b="1" dirty="0"/>
              <a:t> – </a:t>
            </a:r>
            <a:r>
              <a:rPr lang="cs-CZ" b="1" dirty="0" err="1"/>
              <a:t>Jürgen</a:t>
            </a:r>
            <a:r>
              <a:rPr lang="cs-CZ" b="1" dirty="0"/>
              <a:t> </a:t>
            </a:r>
            <a:r>
              <a:rPr lang="cs-CZ" b="1" dirty="0" err="1"/>
              <a:t>Habermas</a:t>
            </a:r>
            <a:r>
              <a:rPr lang="cs-CZ" dirty="0"/>
              <a:t> </a:t>
            </a:r>
          </a:p>
          <a:p>
            <a:r>
              <a:rPr lang="cs-CZ" dirty="0"/>
              <a:t>Státní struktury mají schopnost zničit přirozené prvky sociální pomoci, které stojí na sousedské pomoci, sociálních sítích jednotlivců a podobně. </a:t>
            </a:r>
            <a:r>
              <a:rPr lang="cs-CZ" dirty="0" err="1"/>
              <a:t>Lifeworld</a:t>
            </a:r>
            <a:r>
              <a:rPr lang="cs-CZ" dirty="0"/>
              <a:t> je v protikladu k oblasti kontrolované státem (</a:t>
            </a:r>
            <a:r>
              <a:rPr lang="cs-CZ" dirty="0" err="1"/>
              <a:t>statorganised</a:t>
            </a:r>
            <a:r>
              <a:rPr lang="cs-CZ" dirty="0"/>
              <a:t>).</a:t>
            </a:r>
          </a:p>
          <a:p>
            <a:r>
              <a:rPr lang="cs-CZ" dirty="0"/>
              <a:t>Hledání vzájemného konsensu je postaveno na komunikační akci, která  posiluje sociální integraci. </a:t>
            </a:r>
          </a:p>
          <a:p>
            <a:r>
              <a:rPr lang="cs-CZ" dirty="0"/>
              <a:t>1. Dohoda vytvořená na argumentaci</a:t>
            </a:r>
          </a:p>
          <a:p>
            <a:r>
              <a:rPr lang="cs-CZ" dirty="0"/>
              <a:t>2. Všichni účastníci jsou podporováni pro aktivní účast</a:t>
            </a:r>
          </a:p>
          <a:p>
            <a:r>
              <a:rPr lang="cs-CZ" dirty="0"/>
              <a:t>3. Všechny návrhy jsou prodiskutované</a:t>
            </a:r>
          </a:p>
          <a:p>
            <a:r>
              <a:rPr lang="cs-CZ" dirty="0"/>
              <a:t>4. Všichni mohou vyjádřit své postoje.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78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Pomoc není zboží – Gert van Der </a:t>
            </a:r>
            <a:r>
              <a:rPr lang="cs-CZ" b="1" dirty="0" err="1"/>
              <a:t>Laan</a:t>
            </a:r>
            <a:endParaRPr lang="cs-CZ" dirty="0"/>
          </a:p>
          <a:p>
            <a:pPr lvl="0"/>
            <a:r>
              <a:rPr lang="cs-CZ" dirty="0"/>
              <a:t>Vnější tlaky na efektivitu (stát, manažerismus) vs. strach ze zneužití moci vůči klientovi (občanská hnutí).</a:t>
            </a:r>
          </a:p>
          <a:p>
            <a:pPr lvl="0"/>
            <a:r>
              <a:rPr lang="cs-CZ" dirty="0"/>
              <a:t>Emancipace klientů je možná pouze v rámci společnosti, proto nelze rezignovat na ukázňování.</a:t>
            </a:r>
          </a:p>
          <a:p>
            <a:pPr lvl="0"/>
            <a:r>
              <a:rPr lang="cs-CZ" dirty="0"/>
              <a:t>Pomoc a kontrola jsou nedílnou součásti sociální práce.</a:t>
            </a:r>
          </a:p>
          <a:p>
            <a:r>
              <a:rPr lang="cs-CZ" dirty="0"/>
              <a:t>Cílem sociální práce je rozvoj klienta v jeho vnitřním světě, aby potřeboval jen nutno pomoc. Emancipace klienta je možná jen v rámci společnosti, která má na svém pozadí modely a systémy ukázňování.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878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Umění pomáhat – Ivan Úlehla</a:t>
            </a:r>
            <a:endParaRPr lang="cs-CZ" dirty="0"/>
          </a:p>
          <a:p>
            <a:r>
              <a:rPr lang="cs-CZ" dirty="0"/>
              <a:t>Pro Úlehlu je dilema sociální pomoci a kontroly, záležitostí dynamické změny, která je svým způsobem kontinuální. Toto dilema je ovlivňováno třemi okruhy:</a:t>
            </a:r>
          </a:p>
          <a:p>
            <a:pPr lvl="0"/>
            <a:r>
              <a:rPr lang="cs-CZ" dirty="0"/>
              <a:t>Klientovy způsoby              </a:t>
            </a:r>
          </a:p>
          <a:p>
            <a:pPr lvl="0"/>
            <a:r>
              <a:rPr lang="cs-CZ" dirty="0"/>
              <a:t>Pracovníkova odbornost               </a:t>
            </a:r>
          </a:p>
          <a:p>
            <a:pPr lvl="0"/>
            <a:r>
              <a:rPr lang="cs-CZ" dirty="0"/>
              <a:t>Normy společnosti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C27B72-BDEF-F540-9D90-258664B6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40" y="3983228"/>
            <a:ext cx="5602029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1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Sociální pomoc, sociální kontrola a rozvoj zdraví v partnerských vztazích  – </a:t>
            </a:r>
            <a:r>
              <a:rPr lang="cs-CZ" b="1" dirty="0" err="1"/>
              <a:t>Kieran</a:t>
            </a:r>
            <a:r>
              <a:rPr lang="cs-CZ" b="1" dirty="0"/>
              <a:t> T. </a:t>
            </a:r>
            <a:r>
              <a:rPr lang="cs-CZ" b="1" dirty="0" err="1"/>
              <a:t>Sullivan</a:t>
            </a:r>
            <a:r>
              <a:rPr lang="cs-CZ" b="1" dirty="0"/>
              <a:t> and </a:t>
            </a:r>
            <a:r>
              <a:rPr lang="cs-CZ" b="1" dirty="0" err="1"/>
              <a:t>col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Tento autor se svým týmem se zabýval sociální pomocí a sociální kontrolu u osob dlouhodobě nemocných v souvislosti s jejich partnerskými vztahy. </a:t>
            </a:r>
          </a:p>
          <a:p>
            <a:r>
              <a:rPr lang="cs-CZ" dirty="0"/>
              <a:t>V tomto kontextu rozlišují pozitivní a negativní sociální kontrolu.</a:t>
            </a:r>
          </a:p>
          <a:p>
            <a:r>
              <a:rPr lang="cs-CZ" dirty="0"/>
              <a:t>Negativní sociální kontrola je nám všem nějak jasná – kontrolujeme dodržování léčebného režimu všemi dostupnými nástroji – laboratoř, magnetická rezonance – jen v souvislosti s pacientem jako jednotlivcem.</a:t>
            </a:r>
          </a:p>
          <a:p>
            <a:r>
              <a:rPr lang="cs-CZ" dirty="0"/>
              <a:t>Pozitivní sociální kontrola – je využití partnera pro motivaci k léčbě. Zapojení partnera do systému pomoci se nám jeví spíše jako podpora. Motivující a motivovaný partner pro léčbu je kontrolním mechanizmem.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130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vs.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nebo ře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altLang="cs-CZ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b="1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Dalet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česk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společnost zabývaj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cs-CZ" altLang="cs-CZ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koučov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terapii, supervizi a vzděl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altLang="cs-CZ" b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altLang="cs-CZ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Řešení</a:t>
            </a:r>
            <a:r>
              <a:rPr lang="cs-CZ" altLang="cs-CZ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jedno, kde problém vznikl. Zaměření na zdroje pomáhající ke změně.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15317" y="4225033"/>
          <a:ext cx="8931317" cy="180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Klientova situace z hlediska času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problém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Zaměření na řešení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Minulost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Minulá selhání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Minulé úspěchy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Současnost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nedostatky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Přítomné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Budoucnost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Budoucí omezení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Budoucí možnosti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07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E772C-E050-4567-8EB5-6124C3DA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Reflektující tým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5DBBA-58E5-4A7C-B17B-D6F775E1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</a:t>
            </a:r>
            <a:r>
              <a:rPr lang="cs-CZ"/>
              <a:t>/ kontrola</a:t>
            </a:r>
          </a:p>
        </p:txBody>
      </p:sp>
    </p:spTree>
    <p:extLst>
      <p:ext uri="{BB962C8B-B14F-4D97-AF65-F5344CB8AC3E}">
        <p14:creationId xmlns:p14="http://schemas.microsoft.com/office/powerpoint/2010/main" val="40273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335A4-A7DA-B549-88E9-7CA4BB0A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sz="3100" dirty="0">
                <a:solidFill>
                  <a:srgbClr val="FF0000"/>
                </a:solidFill>
              </a:rPr>
              <a:t>Podpora – kontrola, </a:t>
            </a:r>
            <a:br>
              <a:rPr lang="cs-CZ" sz="3100" dirty="0">
                <a:solidFill>
                  <a:srgbClr val="FF0000"/>
                </a:solidFill>
              </a:rPr>
            </a:br>
            <a:r>
              <a:rPr lang="cs-CZ" sz="3100" dirty="0">
                <a:solidFill>
                  <a:srgbClr val="FF0000"/>
                </a:solidFill>
              </a:rPr>
              <a:t>touha po moci nebo pomoci?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F098A767-A22B-BC47-9E7E-F2ECC7A2F1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0848" y="2132540"/>
          <a:ext cx="793030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144">
                  <a:extLst>
                    <a:ext uri="{9D8B030D-6E8A-4147-A177-3AD203B41FA5}">
                      <a16:colId xmlns:a16="http://schemas.microsoft.com/office/drawing/2014/main" val="3665814794"/>
                    </a:ext>
                  </a:extLst>
                </a:gridCol>
                <a:gridCol w="4582160">
                  <a:extLst>
                    <a:ext uri="{9D8B030D-6E8A-4147-A177-3AD203B41FA5}">
                      <a16:colId xmlns:a16="http://schemas.microsoft.com/office/drawing/2014/main" val="666574635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Kontrola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Podpora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93341066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Opatrování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Doprovázení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7708304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Dozor 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Vzdělávání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8946371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Přesvědčování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/>
                        <a:t>Poradenství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800561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cs-CZ" sz="3300"/>
                        <a:t>Vyjasňování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cs-CZ" sz="3300" dirty="0"/>
                        <a:t>Terapeutické postupy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01656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5FEC3-C88C-9943-8206-D52983D0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 dirty="0">
                <a:solidFill>
                  <a:srgbClr val="FF0000"/>
                </a:solidFill>
              </a:rPr>
              <a:t>Formalizace - </a:t>
            </a:r>
            <a:r>
              <a:rPr lang="cs-CZ" sz="4100" dirty="0" err="1">
                <a:solidFill>
                  <a:srgbClr val="FF0000"/>
                </a:solidFill>
              </a:rPr>
              <a:t>deformalizace</a:t>
            </a:r>
            <a:endParaRPr lang="cs-CZ" sz="41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4E77A6-0F45-5848-ACC3-4623A2FA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200"/>
              <a:t>Formalizace – maximální kontrola státem, institucionální služby</a:t>
            </a:r>
          </a:p>
          <a:p>
            <a:endParaRPr lang="cs-CZ" sz="2200"/>
          </a:p>
          <a:p>
            <a:r>
              <a:rPr lang="cs-CZ" sz="2200" err="1"/>
              <a:t>Deformalizace</a:t>
            </a:r>
            <a:r>
              <a:rPr lang="cs-CZ" sz="2200"/>
              <a:t> – rozvoj dobrovolnické činnosti, nestátní neziskové organizace</a:t>
            </a:r>
          </a:p>
          <a:p>
            <a:endParaRPr lang="cs-CZ" sz="2200"/>
          </a:p>
          <a:p>
            <a:r>
              <a:rPr lang="cs-CZ" sz="2200"/>
              <a:t>Domovy pro seniory a zdravotnická zařízení:</a:t>
            </a:r>
          </a:p>
          <a:p>
            <a:r>
              <a:rPr lang="cs-CZ" sz="2200"/>
              <a:t>Příspěvkové organizace státu a územně samosprávných celků – vyšší platy, nižší platby, pomalé změny a reakce na prostředí</a:t>
            </a:r>
          </a:p>
          <a:p>
            <a:r>
              <a:rPr lang="cs-CZ" sz="2200"/>
              <a:t>Neziskové organizace – nižší platy, větší svoboda, nelézání netradičních cest (Olomouc), pružnější reakce na prostředí a jeho změny</a:t>
            </a:r>
          </a:p>
          <a:p>
            <a:r>
              <a:rPr lang="cs-CZ" sz="2200"/>
              <a:t>Obchodní společnosti – nekontrolovatelná živelnost</a:t>
            </a:r>
          </a:p>
        </p:txBody>
      </p:sp>
    </p:spTree>
    <p:extLst>
      <p:ext uri="{BB962C8B-B14F-4D97-AF65-F5344CB8AC3E}">
        <p14:creationId xmlns:p14="http://schemas.microsoft.com/office/powerpoint/2010/main" val="35125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2D9DA-71DE-D24E-868F-50651D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Profesionalizace - deprofesionalizace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0ACF4D-BD86-41AE-9943-77EFBEDA84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8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063BC-90FB-448A-A524-F5EB0799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DBB213-28E8-4B8B-9A03-64DD48C6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Mikro:</a:t>
            </a:r>
          </a:p>
          <a:p>
            <a:pPr marL="0" indent="0">
              <a:buNone/>
            </a:pPr>
            <a:r>
              <a:rPr lang="cs-CZ" dirty="0"/>
              <a:t>Sociální pomoc</a:t>
            </a:r>
          </a:p>
          <a:p>
            <a:pPr marL="0" indent="0">
              <a:buNone/>
            </a:pPr>
            <a:r>
              <a:rPr lang="cs-CZ" dirty="0"/>
              <a:t>Rozvoj potenciálu</a:t>
            </a:r>
          </a:p>
          <a:p>
            <a:pPr marL="0" indent="0">
              <a:buNone/>
            </a:pPr>
            <a:r>
              <a:rPr lang="cs-CZ" dirty="0"/>
              <a:t>Pomoc s čerpáním služeb</a:t>
            </a:r>
          </a:p>
          <a:p>
            <a:r>
              <a:rPr lang="cs-CZ" dirty="0" err="1"/>
              <a:t>Mezo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Řešení na úrovni široké rodiny</a:t>
            </a:r>
          </a:p>
          <a:p>
            <a:pPr marL="0" indent="0">
              <a:buNone/>
            </a:pPr>
            <a:r>
              <a:rPr lang="cs-CZ" dirty="0"/>
              <a:t>Práce s komunitami</a:t>
            </a:r>
          </a:p>
          <a:p>
            <a:pPr marL="0" indent="0">
              <a:buNone/>
            </a:pPr>
            <a:r>
              <a:rPr lang="cs-CZ" dirty="0"/>
              <a:t>Problematika měst a obcí – komunitní plánování</a:t>
            </a:r>
          </a:p>
          <a:p>
            <a:r>
              <a:rPr lang="cs-CZ" dirty="0"/>
              <a:t>Makro:</a:t>
            </a:r>
          </a:p>
          <a:p>
            <a:pPr marL="0" indent="0">
              <a:buNone/>
            </a:pPr>
            <a:r>
              <a:rPr lang="cs-CZ" dirty="0"/>
              <a:t>Reforma společnosti</a:t>
            </a:r>
          </a:p>
          <a:p>
            <a:pPr marL="0" indent="0">
              <a:buNone/>
            </a:pPr>
            <a:r>
              <a:rPr lang="cs-CZ" dirty="0"/>
              <a:t>Změny systému</a:t>
            </a:r>
          </a:p>
          <a:p>
            <a:pPr marL="0" indent="0">
              <a:buNone/>
            </a:pPr>
            <a:r>
              <a:rPr lang="cs-CZ" dirty="0"/>
              <a:t>Nové kategorie pomoci</a:t>
            </a:r>
          </a:p>
        </p:txBody>
      </p:sp>
    </p:spTree>
    <p:extLst>
      <p:ext uri="{BB962C8B-B14F-4D97-AF65-F5344CB8AC3E}">
        <p14:creationId xmlns:p14="http://schemas.microsoft.com/office/powerpoint/2010/main" val="41213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C6C9B-2A45-A147-B5FA-3740FDCC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Polyvalence - specializace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0730C34-F563-49AE-B890-92D542566B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2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B7DC7-8BB0-9D4D-880F-4D2AB738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Materiální – nemateriální pomoc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0229703-81D1-4B28-90E6-72415B38AF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6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3B1C1-35E4-A04F-97FD-519617D8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 </a:t>
            </a:r>
            <a:r>
              <a:rPr lang="cs-CZ" sz="4800" dirty="0">
                <a:solidFill>
                  <a:srgbClr val="FF0000"/>
                </a:solidFill>
              </a:rPr>
              <a:t>Dilemata a rodina</a:t>
            </a:r>
            <a:r>
              <a:rPr lang="cs-CZ" sz="4800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B8907D3-1CAE-4C25-A78F-5877397A01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5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B4947-E765-4846-AFDB-48FD26D3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17.3.2022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76AC1-E1E9-094A-8E9E-10CC2D16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Člověk držící skládanku">
            <a:extLst>
              <a:ext uri="{FF2B5EF4-FFF2-40B4-BE49-F238E27FC236}">
                <a16:creationId xmlns:a16="http://schemas.microsoft.com/office/drawing/2014/main" id="{7C8FA94A-935A-45D7-99A6-E22474E2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3B9E68-B0C1-A748-AE5C-92C439D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Vzdělání a výkon práce, osobnost</a:t>
            </a:r>
          </a:p>
        </p:txBody>
      </p:sp>
    </p:spTree>
    <p:extLst>
      <p:ext uri="{BB962C8B-B14F-4D97-AF65-F5344CB8AC3E}">
        <p14:creationId xmlns:p14="http://schemas.microsoft.com/office/powerpoint/2010/main" val="1151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6FE13-F75F-E947-8EEE-2CA8F71E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Algoritmus</a:t>
            </a:r>
            <a:r>
              <a:rPr lang="en-US" sz="3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Peclové</a:t>
            </a:r>
            <a:endParaRPr lang="en-US" sz="32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986CF35-F3D1-6C40-8E71-FBE1A0FE7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55793"/>
            <a:ext cx="7347537" cy="55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8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1041-091A-004F-8FAE-DFF1F64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Představení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E351C6-5460-4D3B-A602-2151201865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321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8E77B-A09D-A642-A611-2ADD0396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 – zákon č.108/2006Sb.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DD2-705B-0D45-9F07-F322B63C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90"/>
            <a:ext cx="10515600" cy="4972685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/>
              <a:t>§ 109</a:t>
            </a:r>
          </a:p>
          <a:p>
            <a:r>
              <a:rPr lang="cs-CZ" dirty="0"/>
              <a:t>Sociální pracovník vykonává sociální šetření, zabezpečuje sociální agendy včetně řešení sociálně právních problémů v zařízeních poskytujících služby sociální péče, sociálně právní poradenství, analytickou, metodickou a koncepční činnost v sociální oblasti, odborné činnosti v zařízeních poskytujících služby sociální prevence, depistážní činnost, poskytování krizové pomoci, sociální poradenství a sociální rehabilitace, zjišťuje potřeby obyvatel obce a kraje a koordinuje poskytování sociálních služeb.</a:t>
            </a:r>
          </a:p>
          <a:p>
            <a:r>
              <a:rPr lang="cs-CZ" b="1" dirty="0"/>
              <a:t>§ 110</a:t>
            </a:r>
          </a:p>
          <a:p>
            <a:r>
              <a:rPr lang="cs-CZ" b="1" dirty="0"/>
              <a:t>(1)</a:t>
            </a:r>
            <a:r>
              <a:rPr lang="cs-CZ" dirty="0"/>
              <a:t> Předpokladem k výkonu povolání sociálního pracovníka je plná svéprávnost, bezúhonnost, zdravotní způsobilost a odborná způsobilost podle tohoto zákona.</a:t>
            </a:r>
          </a:p>
          <a:p>
            <a:r>
              <a:rPr lang="cs-CZ" b="1" dirty="0"/>
              <a:t>(2)</a:t>
            </a:r>
            <a:r>
              <a:rPr lang="cs-CZ" dirty="0"/>
              <a:t> Bezúhonnost se posuzuje a prokazuje podle § 79 odst. 2 a odst. 3 věty první až třetí.</a:t>
            </a:r>
          </a:p>
          <a:p>
            <a:r>
              <a:rPr lang="cs-CZ" b="1" dirty="0"/>
              <a:t>(3)</a:t>
            </a:r>
            <a:r>
              <a:rPr lang="cs-CZ" dirty="0"/>
              <a:t> Zdravotní způsobilost zjišťuje a lékařský posudek o zdravotní způsobilosti vydává registrující poskytovatel zdravotních služeb v oboru všeobecné praktické lékařství nebo v oboru praktický lékař pro děti a dorost a u zaměstnanců poskytovatel </a:t>
            </a:r>
            <a:r>
              <a:rPr lang="cs-CZ" dirty="0" err="1"/>
              <a:t>pracovnělékařských</a:t>
            </a:r>
            <a:r>
              <a:rPr lang="cs-CZ" dirty="0"/>
              <a:t> služeb.</a:t>
            </a:r>
          </a:p>
          <a:p>
            <a:r>
              <a:rPr lang="cs-CZ" b="1" dirty="0"/>
              <a:t>(4)</a:t>
            </a:r>
            <a:r>
              <a:rPr lang="cs-CZ" dirty="0"/>
              <a:t> Odbornou způsobilostí k výkonu povolání sociálního pracovníka je</a:t>
            </a:r>
          </a:p>
          <a:p>
            <a:r>
              <a:rPr lang="cs-CZ" b="1" dirty="0"/>
              <a:t>a)</a:t>
            </a:r>
            <a:r>
              <a:rPr lang="cs-CZ" dirty="0"/>
              <a:t> vyšší odborné vzdělání získané absolvováním vzdělávacího programu akreditovaného podle zvláštního právního předpisu v oborech vzdělání zaměřených na sociální práci a sociální pedagogiku, sociální pedagogiku, sociální a humanitární práci, sociální práci, sociálně právní činnost, charitní a sociální činnost,</a:t>
            </a:r>
          </a:p>
          <a:p>
            <a:r>
              <a:rPr lang="cs-CZ" b="1" dirty="0"/>
              <a:t>b)</a:t>
            </a:r>
            <a:r>
              <a:rPr lang="cs-CZ" dirty="0"/>
              <a:t> vysokoškolské vzdělání získané studiem v bakalářském, magisterském nebo doktorském studijním programu zaměřeném na sociální práci, sociální politiku, sociální pedagogiku, sociální péči, sociální patologii, právo nebo speciální pedagogiku, akreditovaném podle zvláštního právního předpisu.</a:t>
            </a:r>
          </a:p>
          <a:p>
            <a:r>
              <a:rPr lang="cs-CZ" b="1" dirty="0"/>
              <a:t>(5)</a:t>
            </a:r>
            <a:r>
              <a:rPr lang="cs-CZ" dirty="0"/>
              <a:t> Odbornou způsobilost k výkonu povolání sociálního pracovníka při poskytování sociálních služeb ve zdravotnických zařízeních lůžkové péče podle § 52 má též sociální pracovník a zdravotně sociální pracovník, který získal způsobilost k výkonu zdravotnického povolání podle zvláštního právního předpisu.</a:t>
            </a:r>
          </a:p>
          <a:p>
            <a:r>
              <a:rPr lang="cs-CZ" b="1" dirty="0"/>
              <a:t>(6)</a:t>
            </a:r>
            <a:r>
              <a:rPr lang="cs-CZ" dirty="0"/>
              <a:t> Při uznávání odborné kvalifikace nebo jiné způsobilosti státních příslušníků členských států Evropské unie se postupuje podle zvláštního právního předpisu.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219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DD4E5-977D-0E45-B539-308F954C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"/>
            <a:ext cx="10515600" cy="6126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§ 111</a:t>
            </a:r>
          </a:p>
          <a:p>
            <a:r>
              <a:rPr lang="cs-CZ" b="1" dirty="0"/>
              <a:t>(1)</a:t>
            </a:r>
            <a:r>
              <a:rPr lang="cs-CZ" dirty="0"/>
              <a:t> Zaměstnavatel je povinen zabezpečit sociálnímu pracovníku další vzdělávání v rozsahu nejméně 24 hodin za kalendářní rok, kterým si obnovuje, upevňuje a doplňuje kvalifikaci. Pokud pracovní poměr sociálního pracovníka u téhož zaměstnavatele netrvá celý kalendářní rok, činí rozsah dalšího vzdělávání jednu dvanáctinu částky rozsahu uvedeného ve větě první za každý kalendářní měsíc trvání pracovního poměru. V případě nepřítomnosti v práci v rozsahu delším než jeden kalendářní měsíc se rozsah dalšího vzdělávání krátí o jednu dvanáctinu celkové částky rozsahu. Povinnost zabezpečení dalšího vzdělávání se nevztahuje na zaměstnance ve zkušební době.</a:t>
            </a:r>
          </a:p>
          <a:p>
            <a:r>
              <a:rPr lang="cs-CZ" b="1" dirty="0"/>
              <a:t>(2)</a:t>
            </a:r>
            <a:r>
              <a:rPr lang="cs-CZ" dirty="0"/>
              <a:t> Formy dalšího vzdělávání jsou</a:t>
            </a:r>
          </a:p>
          <a:p>
            <a:r>
              <a:rPr lang="cs-CZ" b="1" dirty="0"/>
              <a:t>a)</a:t>
            </a:r>
            <a:r>
              <a:rPr lang="cs-CZ" dirty="0"/>
              <a:t> specializační vzdělávání zajišťované vysokými školami a vyššími odbornými školami navazující na získanou odbornou způsobilost k výkonu povolání sociálního pracovníka,</a:t>
            </a:r>
          </a:p>
          <a:p>
            <a:r>
              <a:rPr lang="cs-CZ" b="1" dirty="0"/>
              <a:t>b)</a:t>
            </a:r>
            <a:r>
              <a:rPr lang="cs-CZ" dirty="0"/>
              <a:t> účast v kurzech s akreditovaným programem,</a:t>
            </a:r>
          </a:p>
          <a:p>
            <a:r>
              <a:rPr lang="cs-CZ" b="1" dirty="0"/>
              <a:t>c)</a:t>
            </a:r>
            <a:r>
              <a:rPr lang="cs-CZ" dirty="0"/>
              <a:t> odborné stáže,</a:t>
            </a:r>
          </a:p>
          <a:p>
            <a:r>
              <a:rPr lang="cs-CZ" b="1" dirty="0"/>
              <a:t>d)</a:t>
            </a:r>
            <a:r>
              <a:rPr lang="cs-CZ" dirty="0"/>
              <a:t> účast na školicích akcích,</a:t>
            </a:r>
          </a:p>
          <a:p>
            <a:r>
              <a:rPr lang="cs-CZ" b="1" dirty="0"/>
              <a:t>e)</a:t>
            </a:r>
            <a:r>
              <a:rPr lang="cs-CZ" dirty="0"/>
              <a:t> účast na konferencích.</a:t>
            </a:r>
          </a:p>
          <a:p>
            <a:r>
              <a:rPr lang="cs-CZ" b="1" dirty="0"/>
              <a:t>(3)</a:t>
            </a:r>
            <a:r>
              <a:rPr lang="cs-CZ" dirty="0"/>
              <a:t> Další vzdělávání podle odstavce 2 písm. b) se uskutečňuje na základě akreditace vzdělávacích programů udělené ministerstvem na vysokých školách, vyšších odborných školách a ve vzdělávacích zařízeních právnických a fyzických osob (dále jen „vzdělávací zařízení“).</a:t>
            </a:r>
          </a:p>
          <a:p>
            <a:r>
              <a:rPr lang="cs-CZ" b="1" dirty="0"/>
              <a:t>(4)</a:t>
            </a:r>
            <a:r>
              <a:rPr lang="cs-CZ" dirty="0"/>
              <a:t> Dalším vzděláváním podle odstavce 2 písm. c) se rozumí výkon odborné činnosti na základě písemné smlouvy mezi zaměstnavatelem a zařízením zajišťujícím odbornou stáž.</a:t>
            </a:r>
          </a:p>
          <a:p>
            <a:r>
              <a:rPr lang="cs-CZ" b="1" dirty="0"/>
              <a:t>(5)</a:t>
            </a:r>
            <a:r>
              <a:rPr lang="cs-CZ" dirty="0"/>
              <a:t> Dalším vzděláváním podle odstavce 2 písm. d) se rozumí vzdělávací akce v maximálním rozsahu 8 hodin ročně organizovaná zaměstnavatelem nebo odbornou organizací, jejíž je zaměstnavatel členem.</a:t>
            </a:r>
          </a:p>
          <a:p>
            <a:r>
              <a:rPr lang="cs-CZ" b="1" dirty="0"/>
              <a:t>(6)</a:t>
            </a:r>
            <a:r>
              <a:rPr lang="cs-CZ" dirty="0"/>
              <a:t> Dalším vzděláváním podle odstavce 2 písm. e) se rozumí akce odborného charakteru v maximálním rozsahu 8 hodin ročně, jejíž program se týká oboru činnosti sociálního pracovníka.</a:t>
            </a:r>
          </a:p>
          <a:p>
            <a:r>
              <a:rPr lang="cs-CZ" b="1" dirty="0"/>
              <a:t>(7)</a:t>
            </a:r>
            <a:r>
              <a:rPr lang="cs-CZ" dirty="0"/>
              <a:t> Účast na dalším vzdělávání podle odstavce 2 se považuje za prohlubování kvalifikace podle zvláštního právního předpisu</a:t>
            </a:r>
            <a:r>
              <a:rPr lang="cs-CZ" b="1" baseline="30000" dirty="0">
                <a:hlinkClick r:id="rId2"/>
              </a:rPr>
              <a:t>43</a:t>
            </a:r>
            <a:r>
              <a:rPr lang="cs-CZ" b="1" dirty="0">
                <a:hlinkClick r:id="rId2"/>
              </a:rPr>
              <a:t>)</a:t>
            </a:r>
            <a:r>
              <a:rPr lang="cs-CZ" dirty="0"/>
              <a:t>.</a:t>
            </a:r>
          </a:p>
          <a:p>
            <a:r>
              <a:rPr lang="cs-CZ" b="1" dirty="0"/>
              <a:t>(8)</a:t>
            </a:r>
            <a:r>
              <a:rPr lang="cs-CZ" dirty="0"/>
              <a:t> Dokladem o absolvování dalšího vzdělávání podle odstavce 2 písm. a) a b) je osvědčení vydané vzdělávacím zařízením, které další vzdělávání pořádalo. Dokladem o absolvování dalšího vzdělávání podle odstavce 2 písm. c) a d) je potvrzení vydané zařízením, ve kterém byla zajišťována odborná stáž, nebo zaměstnavatelem jako organizátorem odborné stáže nebo školicí akce. Dokladem o absolvování dalšího vzdělávání podle odstavce 2 písm. e) je potvrzení vydané organizátorem konference.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164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F02C-8235-4B4D-B3B5-901827A5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E5261-4013-4A49-AB72-D5422FA3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PŘEDPOKLADY PRO VÝKON ČINNOSTI V SOCIÁLNÍCH SLUŽBÁCH</a:t>
            </a:r>
          </a:p>
          <a:p>
            <a:r>
              <a:rPr lang="cs-CZ" b="1" dirty="0"/>
              <a:t>§ 115</a:t>
            </a:r>
          </a:p>
          <a:p>
            <a:r>
              <a:rPr lang="cs-CZ" b="1" dirty="0"/>
              <a:t>Okruh pracovníků</a:t>
            </a:r>
          </a:p>
          <a:p>
            <a:r>
              <a:rPr lang="cs-CZ" b="1" dirty="0"/>
              <a:t>(1)</a:t>
            </a:r>
            <a:r>
              <a:rPr lang="cs-CZ" dirty="0"/>
              <a:t> V sociálních službách vykonávají odbornou činnost</a:t>
            </a:r>
          </a:p>
          <a:p>
            <a:r>
              <a:rPr lang="cs-CZ" b="1" dirty="0"/>
              <a:t>a)</a:t>
            </a:r>
            <a:r>
              <a:rPr lang="cs-CZ" dirty="0"/>
              <a:t> sociální pracovníci za podmínek stanovených v § 109 a 110,</a:t>
            </a:r>
          </a:p>
          <a:p>
            <a:r>
              <a:rPr lang="cs-CZ" b="1" dirty="0"/>
              <a:t>b)</a:t>
            </a:r>
            <a:r>
              <a:rPr lang="cs-CZ" dirty="0"/>
              <a:t> pracovníci v sociálních službách,</a:t>
            </a:r>
          </a:p>
          <a:p>
            <a:r>
              <a:rPr lang="cs-CZ" b="1" dirty="0"/>
              <a:t>c)</a:t>
            </a:r>
            <a:r>
              <a:rPr lang="cs-CZ" dirty="0"/>
              <a:t> zdravotničtí pracovníci,</a:t>
            </a:r>
          </a:p>
          <a:p>
            <a:r>
              <a:rPr lang="cs-CZ" b="1" dirty="0"/>
              <a:t>d)</a:t>
            </a:r>
            <a:r>
              <a:rPr lang="cs-CZ" dirty="0"/>
              <a:t> pedagogičtí pracovníci,</a:t>
            </a:r>
          </a:p>
          <a:p>
            <a:r>
              <a:rPr lang="cs-CZ" b="1" dirty="0"/>
              <a:t>e)</a:t>
            </a:r>
            <a:r>
              <a:rPr lang="cs-CZ" dirty="0"/>
              <a:t> manželští a rodinní poradci a další odborní pracovníci, kteří přímo poskytují sociální služby.</a:t>
            </a:r>
          </a:p>
          <a:p>
            <a:r>
              <a:rPr lang="cs-CZ" b="1" dirty="0"/>
              <a:t>(2)</a:t>
            </a:r>
            <a:r>
              <a:rPr lang="cs-CZ" dirty="0"/>
              <a:t> Při poskytování sociálních služeb působí rovněž dobrovolníci za podmínek stanovených zvláštním právním předpisem.</a:t>
            </a:r>
          </a:p>
        </p:txBody>
      </p:sp>
    </p:spTree>
    <p:extLst>
      <p:ext uri="{BB962C8B-B14F-4D97-AF65-F5344CB8AC3E}">
        <p14:creationId xmlns:p14="http://schemas.microsoft.com/office/powerpoint/2010/main" val="209053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7A0F1-5079-3548-93AC-B39A2D7A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91C8B-54DC-0B47-BE4B-FFC41B1B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Reaktivní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Proaktivní </a:t>
            </a:r>
          </a:p>
        </p:txBody>
      </p:sp>
    </p:spTree>
    <p:extLst>
      <p:ext uri="{BB962C8B-B14F-4D97-AF65-F5344CB8AC3E}">
        <p14:creationId xmlns:p14="http://schemas.microsoft.com/office/powerpoint/2010/main" val="886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267C3-6C12-2C44-8E29-D086B810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Osobnost sociálního pracovníka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074ABED3-CFC5-4F6E-B6E9-92ECFF14A8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189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82942-C4EB-104F-AF6F-44E9BA04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Teorie rolí – co bylo v pubertě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6ED37B-114A-4670-BCB9-DA851254EA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98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78F25-1E34-F84C-BE09-1EC6E99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Co je úspěch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0795728-34CE-4FBF-8073-79F8D92508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21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sah obrázku text, exteriér, země&#10;&#10;Popis byl vytvořen automaticky">
            <a:extLst>
              <a:ext uri="{FF2B5EF4-FFF2-40B4-BE49-F238E27FC236}">
                <a16:creationId xmlns:a16="http://schemas.microsoft.com/office/drawing/2014/main" id="{20831DFB-2A6E-465F-97CA-1F0AD970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0" b="4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D62CB1-C90F-084D-8650-74261132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117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Úspěch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52AAA-1482-1945-A0AD-E58A7FDA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„</a:t>
            </a:r>
            <a:r>
              <a:rPr lang="en-US" sz="3200" b="1" dirty="0" err="1">
                <a:solidFill>
                  <a:schemeClr val="bg1"/>
                </a:solidFill>
              </a:rPr>
              <a:t>prohra</a:t>
            </a:r>
            <a:r>
              <a:rPr lang="en-US" sz="3200" b="1" dirty="0">
                <a:solidFill>
                  <a:schemeClr val="bg1"/>
                </a:solidFill>
              </a:rPr>
              <a:t> je </a:t>
            </a:r>
            <a:r>
              <a:rPr lang="en-US" sz="3200" b="1" dirty="0" err="1">
                <a:solidFill>
                  <a:schemeClr val="bg1"/>
                </a:solidFill>
              </a:rPr>
              <a:t>jen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jiný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název</a:t>
            </a:r>
            <a:r>
              <a:rPr lang="en-US" sz="3200" b="1" dirty="0">
                <a:solidFill>
                  <a:schemeClr val="bg1"/>
                </a:solidFill>
              </a:rPr>
              <a:t> pro </a:t>
            </a:r>
            <a:r>
              <a:rPr lang="en-US" sz="3200" b="1" dirty="0" err="1">
                <a:solidFill>
                  <a:schemeClr val="bg1"/>
                </a:solidFill>
              </a:rPr>
              <a:t>úspěch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93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Etika – způsoby pomoci -  motivace k profesi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F2C6726-BBFF-4110-A2BA-3E1FFE96FFE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540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0EC76-C82A-1E4F-BB27-81E1B08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sociální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65BF4-74C6-1449-B500-F07EDEDD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Altruismus</a:t>
            </a:r>
            <a:r>
              <a:rPr lang="cs-CZ" dirty="0"/>
              <a:t> - chování lze dělit na reciproční (očekávání opětného zisku v různých podobách); pomáhající potřebuje toho, komu může pomáhat, stejně jako potřebný potřebuje pomáhajícího. Motiv konání dobra spočívá v tom, že pomáhající může pomáhat. Výsledkem může být výchova klientů, kteří jsou na osobě pomáhajícího závislí.</a:t>
            </a:r>
          </a:p>
          <a:p>
            <a:pPr lvl="0"/>
            <a:r>
              <a:rPr lang="cs-CZ" b="1" dirty="0"/>
              <a:t>Soucit</a:t>
            </a:r>
            <a:r>
              <a:rPr lang="cs-CZ" dirty="0"/>
              <a:t>, který vede k činům, je ušlechtilým motivem pomáhání. Nesmí však přerůst v planý sentiment či přecitlivělost, která zastírá sobectví.</a:t>
            </a:r>
          </a:p>
          <a:p>
            <a:pPr lvl="0"/>
            <a:r>
              <a:rPr lang="cs-CZ" b="1" dirty="0"/>
              <a:t>Touha po moci – </a:t>
            </a:r>
            <a:r>
              <a:rPr lang="cs-CZ" dirty="0"/>
              <a:t>Moc vytváří z uživatele vazala pomáhajícího. Touha po moci je častou motivací k pomáhání. Úlehla (2005) pracuje s pojmem kontrola oproti pojmu moc – patriarchální přístup k sociální práci. Říčan, který tento motiv nazývá panovačností, přichází se slovní hříčkou: neplést si touhu pomoci </a:t>
            </a:r>
            <a:br>
              <a:rPr lang="cs-CZ" dirty="0"/>
            </a:br>
            <a:r>
              <a:rPr lang="cs-CZ" dirty="0"/>
              <a:t>s touhou po moci.</a:t>
            </a:r>
          </a:p>
          <a:p>
            <a:pPr lvl="0"/>
            <a:r>
              <a:rPr lang="cs-CZ" b="1" dirty="0"/>
              <a:t>Uspokojování vlastních potřeb</a:t>
            </a:r>
            <a:r>
              <a:rPr lang="cs-CZ" dirty="0"/>
              <a:t> – Častou motivací k pomáhání je nedostatečné uspokojení vlastních potřeb, zejména lásky a sounáležitosti, ocenění a uznání. Jedná se o substituční chování, které kompenzuje vlastní nedosažené cíle. Výsledkem je narušení zdravého vztahu mezi pomáhajícím a tím, jemuž se pomáhá – zneužití klienta. Od klienta je očekáván například obdiv, vděčnost a podobně. Pot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676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EB6A-6690-D444-A812-C8E95CDDE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060"/>
            <a:ext cx="10515600" cy="599217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b="1" dirty="0"/>
          </a:p>
          <a:p>
            <a:pPr lvl="0"/>
            <a:r>
              <a:rPr lang="cs-CZ" sz="3100" b="1" dirty="0"/>
              <a:t>Seberealizace</a:t>
            </a:r>
            <a:r>
              <a:rPr lang="cs-CZ" sz="3100" dirty="0"/>
              <a:t> – jedná se o tzv. </a:t>
            </a:r>
            <a:r>
              <a:rPr lang="cs-CZ" sz="3100" dirty="0" err="1"/>
              <a:t>metapotřeby</a:t>
            </a:r>
            <a:r>
              <a:rPr lang="cs-CZ" sz="3100" dirty="0"/>
              <a:t> podle </a:t>
            </a:r>
            <a:r>
              <a:rPr lang="cs-CZ" sz="3100" dirty="0" err="1"/>
              <a:t>Maslowa</a:t>
            </a:r>
            <a:r>
              <a:rPr lang="cs-CZ" sz="3100" dirty="0"/>
              <a:t>. Sem můžeme zařadit </a:t>
            </a:r>
            <a:br>
              <a:rPr lang="cs-CZ" sz="3100" dirty="0"/>
            </a:br>
            <a:r>
              <a:rPr lang="cs-CZ" sz="3100" dirty="0"/>
              <a:t>i </a:t>
            </a:r>
            <a:r>
              <a:rPr lang="cs-CZ" sz="3100" dirty="0" err="1"/>
              <a:t>Franklův</a:t>
            </a:r>
            <a:r>
              <a:rPr lang="cs-CZ" sz="3100" dirty="0"/>
              <a:t> smysl, vůli ke smysluplné existenci. Pomáhajícího naplňuje pocit spolupodílení se na něčem, co má přesahující hodnotu.</a:t>
            </a:r>
            <a:endParaRPr lang="cs-CZ" sz="3100" b="1" dirty="0"/>
          </a:p>
          <a:p>
            <a:pPr lvl="0"/>
            <a:r>
              <a:rPr lang="cs-CZ" sz="3100" b="1" dirty="0"/>
              <a:t>Pocit vlastní důležitosti </a:t>
            </a:r>
            <a:r>
              <a:rPr lang="cs-CZ" sz="3100" dirty="0"/>
              <a:t>– kompenzační chování dodávající sebeúctu, pocit vlastní hodnoty spočívající ve výkonu pomáhajícího – spasitelský komplex.</a:t>
            </a:r>
          </a:p>
          <a:p>
            <a:pPr lvl="0"/>
            <a:r>
              <a:rPr lang="cs-CZ" sz="3100" b="1" dirty="0"/>
              <a:t>Společenské důvody</a:t>
            </a:r>
            <a:r>
              <a:rPr lang="cs-CZ" sz="3100" dirty="0"/>
              <a:t> – pomáhání jako nástroj rozvoje vztahové sítě pracovníka. Jedná se o doplňování deficitu v oblasti sociálních vztahů.</a:t>
            </a:r>
          </a:p>
          <a:p>
            <a:pPr lvl="0"/>
            <a:r>
              <a:rPr lang="cs-CZ" sz="3100" b="1" dirty="0"/>
              <a:t>Vnitřní potřeba prožívání vděčnosti </a:t>
            </a:r>
            <a:r>
              <a:rPr lang="cs-CZ" sz="3100" dirty="0"/>
              <a:t>– klient je manipulován do bezvýhradného přijímání pomoci. Tento motiv vyjadřuje věta: </a:t>
            </a:r>
            <a:r>
              <a:rPr lang="cs-CZ" sz="3100" i="1" dirty="0"/>
              <a:t>„Vždyť já se vám snažím pomoci!“</a:t>
            </a:r>
            <a:r>
              <a:rPr lang="cs-CZ" sz="3100" dirty="0"/>
              <a:t> (</a:t>
            </a:r>
            <a:r>
              <a:rPr lang="cs-CZ" sz="3100" i="1" dirty="0"/>
              <a:t>„A vy…“ – </a:t>
            </a:r>
            <a:r>
              <a:rPr lang="cs-CZ" sz="3100" dirty="0"/>
              <a:t>již syndrom pomáhajícího)</a:t>
            </a:r>
          </a:p>
          <a:p>
            <a:pPr lvl="0"/>
            <a:r>
              <a:rPr lang="cs-CZ" sz="3100" b="1" dirty="0"/>
              <a:t>Osobní zranění</a:t>
            </a:r>
            <a:r>
              <a:rPr lang="cs-CZ" sz="3100" dirty="0"/>
              <a:t> – v kontaktu s osobami s horším sociálním a ekonomickým kontextem získává satisfakci a zdání vnitřního naplnění.</a:t>
            </a:r>
          </a:p>
          <a:p>
            <a:pPr lvl="0"/>
            <a:r>
              <a:rPr lang="cs-CZ" sz="3100" b="1" dirty="0"/>
              <a:t>Zvědavost </a:t>
            </a:r>
            <a:r>
              <a:rPr lang="cs-CZ" sz="3100" dirty="0"/>
              <a:t>– přiměřená zvědavost je přirozeným motivem k pomoci, často bývá motivem zvědavost za hranicí zdravé motivace, pomáhající si tak ujasňuje, že na tom „není tak zle“.</a:t>
            </a:r>
          </a:p>
          <a:p>
            <a:r>
              <a:rPr lang="cs-CZ" sz="3100" b="1" dirty="0"/>
              <a:t>Povinnost –</a:t>
            </a:r>
            <a:r>
              <a:rPr lang="cs-CZ" sz="3100" dirty="0"/>
              <a:t> jsou lidé s hluboce zakořeněným pocitem povinnosti pomáhat. Někdy je tato povinnost tíživá a pomáhajícímu nepřináší uspokojení.</a:t>
            </a:r>
          </a:p>
        </p:txBody>
      </p:sp>
    </p:spTree>
    <p:extLst>
      <p:ext uri="{BB962C8B-B14F-4D97-AF65-F5344CB8AC3E}">
        <p14:creationId xmlns:p14="http://schemas.microsoft.com/office/powerpoint/2010/main" val="253787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DDDD7-176E-994C-8030-8D7AE58B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Vlastnosti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34ADA-1E53-FE4A-A47E-E549364C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 fontAlgn="base"/>
            <a:r>
              <a:rPr lang="cs-CZ" sz="1600"/>
              <a:t>důvěryhodnost,</a:t>
            </a:r>
          </a:p>
          <a:p>
            <a:pPr lvl="0" fontAlgn="base"/>
            <a:r>
              <a:rPr lang="cs-CZ" sz="1600"/>
              <a:t>dodržování etického kodexu,</a:t>
            </a:r>
          </a:p>
          <a:p>
            <a:pPr lvl="0" fontAlgn="base"/>
            <a:r>
              <a:rPr lang="cs-CZ" sz="1600"/>
              <a:t>prosociální chování,</a:t>
            </a:r>
          </a:p>
          <a:p>
            <a:pPr lvl="0" fontAlgn="base"/>
            <a:r>
              <a:rPr lang="cs-CZ" sz="1600"/>
              <a:t>emoční inteligence,</a:t>
            </a:r>
          </a:p>
          <a:p>
            <a:pPr lvl="0" fontAlgn="base"/>
            <a:r>
              <a:rPr lang="cs-CZ" sz="1600"/>
              <a:t>životní optimismus,</a:t>
            </a:r>
          </a:p>
          <a:p>
            <a:pPr lvl="0" fontAlgn="base"/>
            <a:r>
              <a:rPr lang="cs-CZ" sz="1600"/>
              <a:t>přirozená autorita,</a:t>
            </a:r>
          </a:p>
          <a:p>
            <a:pPr lvl="0" fontAlgn="base"/>
            <a:r>
              <a:rPr lang="cs-CZ" sz="1600"/>
              <a:t>vlastní životní zkušenosti,</a:t>
            </a:r>
          </a:p>
          <a:p>
            <a:pPr lvl="0" fontAlgn="base"/>
            <a:r>
              <a:rPr lang="cs-CZ" sz="1600"/>
              <a:t>respekt,</a:t>
            </a:r>
          </a:p>
          <a:p>
            <a:pPr lvl="0" fontAlgn="base"/>
            <a:r>
              <a:rPr lang="cs-CZ" sz="1600"/>
              <a:t>flexibilita,</a:t>
            </a:r>
          </a:p>
          <a:p>
            <a:pPr lvl="0" fontAlgn="base"/>
            <a:r>
              <a:rPr lang="cs-CZ" sz="1600"/>
              <a:t>odborné vzdělání a všeobecný přehled,</a:t>
            </a:r>
          </a:p>
          <a:p>
            <a:pPr lvl="0" fontAlgn="base"/>
            <a:r>
              <a:rPr lang="cs-CZ" sz="1600"/>
              <a:t>přitažlivost.</a:t>
            </a:r>
          </a:p>
          <a:p>
            <a:endParaRPr lang="cs-CZ" sz="1600"/>
          </a:p>
        </p:txBody>
      </p:sp>
      <p:pic>
        <p:nvPicPr>
          <p:cNvPr id="5" name="Picture 4" descr="Vzájemně se drží ruce">
            <a:extLst>
              <a:ext uri="{FF2B5EF4-FFF2-40B4-BE49-F238E27FC236}">
                <a16:creationId xmlns:a16="http://schemas.microsoft.com/office/drawing/2014/main" id="{B543CC84-C65A-457A-9D4A-636F46939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6" r="2816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3947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0000"/>
                </a:solidFill>
              </a:rPr>
              <a:t>Etické zásady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470B8661-A684-4061-BC43-27FFFEC4967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407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2F497-501F-BF44-823D-0BF4CA67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Dítě, rodič, dospělý – základy komunikační teorie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9BA7E-001E-4B2C-93A5-35ED5338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2" r="4672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F63DC0-28C7-491C-A340-3C465D1F095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10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5872C-331E-9043-87E2-FE95D0BB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Kazuistika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8B1AE-3248-C54D-ACF4-4992008D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Senior 85 let</a:t>
            </a:r>
          </a:p>
          <a:p>
            <a:r>
              <a:rPr lang="cs-CZ" dirty="0"/>
              <a:t>Bydlí v Domově pro seniory</a:t>
            </a:r>
          </a:p>
          <a:p>
            <a:r>
              <a:rPr lang="cs-CZ" dirty="0"/>
              <a:t>Celkem samostatný</a:t>
            </a:r>
          </a:p>
          <a:p>
            <a:r>
              <a:rPr lang="cs-CZ" dirty="0"/>
              <a:t>Rodina jej navštěvuje</a:t>
            </a:r>
          </a:p>
          <a:p>
            <a:r>
              <a:rPr lang="cs-CZ" dirty="0"/>
              <a:t>Aktivit – aktivizačních – se účastní s mírnou mírou odporu</a:t>
            </a:r>
          </a:p>
          <a:p>
            <a:r>
              <a:rPr lang="cs-CZ" dirty="0"/>
              <a:t>Požádal o eutanazii</a:t>
            </a:r>
          </a:p>
        </p:txBody>
      </p:sp>
    </p:spTree>
    <p:extLst>
      <p:ext uri="{BB962C8B-B14F-4D97-AF65-F5344CB8AC3E}">
        <p14:creationId xmlns:p14="http://schemas.microsoft.com/office/powerpoint/2010/main" val="26486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8C41A-7679-C847-B310-F563F063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063BB-96CB-384F-90FC-F56980B506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Pomoc</a:t>
            </a:r>
          </a:p>
          <a:p>
            <a:r>
              <a:rPr lang="cs-CZ" dirty="0"/>
              <a:t>Ochrana</a:t>
            </a:r>
          </a:p>
          <a:p>
            <a:r>
              <a:rPr lang="cs-CZ" dirty="0"/>
              <a:t>Záchrana </a:t>
            </a:r>
          </a:p>
          <a:p>
            <a:r>
              <a:rPr lang="cs-CZ" dirty="0"/>
              <a:t>Podpora</a:t>
            </a:r>
          </a:p>
          <a:p>
            <a:r>
              <a:rPr lang="cs-CZ" dirty="0"/>
              <a:t>Spása  </a:t>
            </a:r>
          </a:p>
          <a:p>
            <a:r>
              <a:rPr lang="cs-CZ" dirty="0"/>
              <a:t>Doprovázení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- Aktivizační služby v domově pro seniory, či LDN – tady a teď bez ohledu na člověka</a:t>
            </a:r>
          </a:p>
        </p:txBody>
      </p:sp>
    </p:spTree>
    <p:extLst>
      <p:ext uri="{BB962C8B-B14F-4D97-AF65-F5344CB8AC3E}">
        <p14:creationId xmlns:p14="http://schemas.microsoft.com/office/powerpoint/2010/main" val="210619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Okruhy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Sociálně-právní činnost</a:t>
            </a:r>
          </a:p>
          <a:p>
            <a:r>
              <a:rPr lang="cs-CZ" dirty="0"/>
              <a:t>Sociálně právní poradenství</a:t>
            </a:r>
          </a:p>
          <a:p>
            <a:r>
              <a:rPr lang="cs-CZ" dirty="0"/>
              <a:t>Sociální diagnostika</a:t>
            </a:r>
          </a:p>
          <a:p>
            <a:r>
              <a:rPr lang="cs-CZ" dirty="0"/>
              <a:t>Sociální intervence</a:t>
            </a:r>
          </a:p>
          <a:p>
            <a:r>
              <a:rPr lang="cs-CZ" dirty="0"/>
              <a:t>Supervize</a:t>
            </a:r>
          </a:p>
          <a:p>
            <a:r>
              <a:rPr lang="cs-CZ" dirty="0"/>
              <a:t>Sociální management</a:t>
            </a:r>
          </a:p>
          <a:p>
            <a:r>
              <a:rPr lang="cs-CZ" dirty="0"/>
              <a:t>Výzkum v sociální práci</a:t>
            </a:r>
          </a:p>
          <a:p>
            <a:r>
              <a:rPr lang="cs-CZ" dirty="0"/>
              <a:t>Vědecká činnost</a:t>
            </a:r>
          </a:p>
          <a:p>
            <a:r>
              <a:rPr lang="cs-CZ" dirty="0"/>
              <a:t>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550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Šedá místnost plněná z otazníků s otvorem pro předchází">
            <a:extLst>
              <a:ext uri="{FF2B5EF4-FFF2-40B4-BE49-F238E27FC236}">
                <a16:creationId xmlns:a16="http://schemas.microsoft.com/office/drawing/2014/main" id="{6ACF52B6-055A-441B-8C5C-379C420A2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855D74-4711-4DAF-AF25-38ED5B2B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Co je dilema</a:t>
            </a:r>
          </a:p>
        </p:txBody>
      </p:sp>
    </p:spTree>
    <p:extLst>
      <p:ext uri="{BB962C8B-B14F-4D97-AF65-F5344CB8AC3E}">
        <p14:creationId xmlns:p14="http://schemas.microsoft.com/office/powerpoint/2010/main" val="16949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E5604-EC63-6A4B-ABD1-2B8D287C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vs. Kvantita – o co nám šlo v kazuistice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1BDF3-127C-044D-A3BC-C9292CD6A5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Kvalita života – sociální kontakty, příčinná léčba, pojetí smyslu života, osobního naplnění, osobnostní rozvoj</a:t>
            </a:r>
          </a:p>
          <a:p>
            <a:r>
              <a:rPr lang="cs-CZ" dirty="0"/>
              <a:t>Kvantita života – mobilita, množství prožitků, symptomatická léčba, úspěšnost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Kvalita sociálních služeb – co evaluuji? Spokojenost (může být dána možností neměnit se), rozvoj člověka, množství výkonů – vždy může být spokojený odběratel služby</a:t>
            </a:r>
          </a:p>
          <a:p>
            <a:r>
              <a:rPr lang="cs-CZ" dirty="0"/>
              <a:t>Kvantita služeb a množství klientů – ztrácíme individualitu, není čas vést k osamostatnění</a:t>
            </a:r>
          </a:p>
        </p:txBody>
      </p:sp>
    </p:spTree>
    <p:extLst>
      <p:ext uri="{BB962C8B-B14F-4D97-AF65-F5344CB8AC3E}">
        <p14:creationId xmlns:p14="http://schemas.microsoft.com/office/powerpoint/2010/main" val="21506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83F7A-1F7C-554E-927A-F287CDC8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Množství klientů a kvalita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38186-F5BE-E240-A517-EAC951924A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Množství klientů – manažerismus v sociální práci, </a:t>
            </a:r>
            <a:r>
              <a:rPr lang="cs-CZ" dirty="0" err="1"/>
              <a:t>cost</a:t>
            </a:r>
            <a:r>
              <a:rPr lang="cs-CZ" dirty="0"/>
              <a:t> benefit ratio,</a:t>
            </a:r>
          </a:p>
          <a:p>
            <a:endParaRPr lang="cs-CZ" dirty="0"/>
          </a:p>
          <a:p>
            <a:r>
              <a:rPr lang="cs-CZ" dirty="0"/>
              <a:t>Kvalita služby – prodražuje službu, </a:t>
            </a:r>
            <a:r>
              <a:rPr lang="cs-CZ" dirty="0" err="1"/>
              <a:t>empowerment</a:t>
            </a:r>
            <a:r>
              <a:rPr lang="cs-CZ" dirty="0"/>
              <a:t> – osamostatňuje, práce s vyloučenou lokalitou – aby zůstali závislými na pomoci?</a:t>
            </a:r>
          </a:p>
          <a:p>
            <a:endParaRPr lang="cs-CZ" dirty="0"/>
          </a:p>
          <a:p>
            <a:r>
              <a:rPr lang="cs-CZ" dirty="0"/>
              <a:t>Jednolitost osobního postoje a postoje organizace – strategické cíle, poslání</a:t>
            </a:r>
          </a:p>
        </p:txBody>
      </p:sp>
    </p:spTree>
    <p:extLst>
      <p:ext uri="{BB962C8B-B14F-4D97-AF65-F5344CB8AC3E}">
        <p14:creationId xmlns:p14="http://schemas.microsoft.com/office/powerpoint/2010/main" val="3969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A8F49-E76F-4774-8BA7-1AB97FDE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– kvantita – reflektující tým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41403-49A1-4AA9-A0D6-0CCCC34D3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Koho vyberu za klienta – otec, matka, partneři, rodina, dítě - které</a:t>
            </a:r>
          </a:p>
          <a:p>
            <a:r>
              <a:rPr lang="cs-CZ" dirty="0"/>
              <a:t>Jak pak vypadá mikro, </a:t>
            </a:r>
            <a:r>
              <a:rPr lang="cs-CZ" dirty="0" err="1"/>
              <a:t>mezo</a:t>
            </a:r>
            <a:r>
              <a:rPr lang="cs-CZ" dirty="0"/>
              <a:t>, makro rámec</a:t>
            </a:r>
          </a:p>
          <a:p>
            <a:r>
              <a:rPr lang="cs-CZ" dirty="0"/>
              <a:t>Co je z tohoto pohledu změnou kvality </a:t>
            </a:r>
          </a:p>
          <a:p>
            <a:endParaRPr lang="cs-CZ" dirty="0"/>
          </a:p>
          <a:p>
            <a:r>
              <a:rPr lang="cs-CZ"/>
              <a:t>10.3.2022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1158</Words>
  <Application>Microsoft Office PowerPoint</Application>
  <PresentationFormat>Širokoúhlá obrazovka</PresentationFormat>
  <Paragraphs>264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Motiv Office</vt:lpstr>
      <vt:lpstr>Dilemata </vt:lpstr>
      <vt:lpstr>Úkoly sociální práce</vt:lpstr>
      <vt:lpstr>Paradigmata </vt:lpstr>
      <vt:lpstr>Kazuistika </vt:lpstr>
      <vt:lpstr>Okruhy činnosti</vt:lpstr>
      <vt:lpstr>Co je dilema</vt:lpstr>
      <vt:lpstr>Kvalita vs. Kvantita – o co nám šlo v kazuistice</vt:lpstr>
      <vt:lpstr>Množství klientů a kvalita služby</vt:lpstr>
      <vt:lpstr>Kvalita – kvantita – reflektující tým</vt:lpstr>
      <vt:lpstr>Formalizace vs. de-formalizace</vt:lpstr>
      <vt:lpstr>Kontrola vs. podpora</vt:lpstr>
      <vt:lpstr>Kontrola vs. podpora</vt:lpstr>
      <vt:lpstr>Kontrola vs. podpora</vt:lpstr>
      <vt:lpstr>Kontrola vs. podpora</vt:lpstr>
      <vt:lpstr>Kontrola vs. podpora</vt:lpstr>
      <vt:lpstr>Reflektující tým</vt:lpstr>
      <vt:lpstr>Podpora – kontrola,  touha po moci nebo pomoci?</vt:lpstr>
      <vt:lpstr>Formalizace - deformalizace</vt:lpstr>
      <vt:lpstr>Profesionalizace - deprofesionalizace</vt:lpstr>
      <vt:lpstr>Polyvalence - specializace</vt:lpstr>
      <vt:lpstr>Materiální – nemateriální pomoc</vt:lpstr>
      <vt:lpstr> Dilemata a rodina?</vt:lpstr>
      <vt:lpstr>17.3.2022</vt:lpstr>
      <vt:lpstr>Vzdělání a výkon práce, osobnost</vt:lpstr>
      <vt:lpstr>Algoritmus Peclové</vt:lpstr>
      <vt:lpstr>Představení </vt:lpstr>
      <vt:lpstr>Vzdělání – zákon č.108/2006Sb.</vt:lpstr>
      <vt:lpstr>Prezentace aplikace PowerPoint</vt:lpstr>
      <vt:lpstr>Prezentace aplikace PowerPoint</vt:lpstr>
      <vt:lpstr>Osobnost sociálního pracovníka</vt:lpstr>
      <vt:lpstr>Teorie rolí – co bylo v pubertě</vt:lpstr>
      <vt:lpstr>Co je úspěch</vt:lpstr>
      <vt:lpstr>Úspěch?</vt:lpstr>
      <vt:lpstr>Etika – způsoby pomoci -  motivace k profesi</vt:lpstr>
      <vt:lpstr>Motivace k sociální práci</vt:lpstr>
      <vt:lpstr>Prezentace aplikace PowerPoint</vt:lpstr>
      <vt:lpstr>Vlastnosti </vt:lpstr>
      <vt:lpstr>Etické zásady</vt:lpstr>
      <vt:lpstr>Dítě, rodič, dospělý – základy komunikační teorie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Dilemata</dc:title>
  <dc:creator>Petr Fabián</dc:creator>
  <cp:lastModifiedBy>Administrator</cp:lastModifiedBy>
  <cp:revision>12</cp:revision>
  <dcterms:created xsi:type="dcterms:W3CDTF">2022-03-02T08:30:24Z</dcterms:created>
  <dcterms:modified xsi:type="dcterms:W3CDTF">2022-03-24T08:45:26Z</dcterms:modified>
</cp:coreProperties>
</file>