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303" r:id="rId4"/>
    <p:sldId id="359" r:id="rId5"/>
    <p:sldId id="361" r:id="rId6"/>
    <p:sldId id="365" r:id="rId7"/>
    <p:sldId id="366" r:id="rId8"/>
    <p:sldId id="367" r:id="rId9"/>
    <p:sldId id="368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9E732B-A3DA-4E3A-9D07-52E2920FE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6CCB69-D88D-47FA-9179-C10D7691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6F1E3D-6C74-482E-91BE-2F9188130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0CC9-3A18-415C-8326-4B56774DE08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386E41-3C03-4958-81B9-76AE2ED6C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00514E-3568-4B9A-B70C-147AB1F59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19CD-623D-4310-A3F8-46A36A838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263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3194C2-4756-447F-A360-B9D73F234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ABF2C57-2078-45A0-B091-97DF9437F5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CE3962-5C23-4FB8-BB65-5167F174D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0CC9-3A18-415C-8326-4B56774DE08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C3DF88-AF66-4615-BB56-89B48D53A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B3B2FD-F5FF-4BE2-B4CE-47D9D806A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19CD-623D-4310-A3F8-46A36A838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18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43D85F5-2DB6-4D0C-BD02-57EFA9A75C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B82F3B-ABF2-4026-A339-5BC2E32A3B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69EF40-C9B6-44A3-A070-890352554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0CC9-3A18-415C-8326-4B56774DE08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E44695-DE29-4285-87FF-07AEB86F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57E5B6-775D-4809-BA6A-6ABE12FA7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19CD-623D-4310-A3F8-46A36A838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63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23D66B-A26D-46B5-B822-AB8109AF7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81A164-AA7D-4C5A-A991-419FFB2EC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80056C-6628-4587-B244-20111BC83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0CC9-3A18-415C-8326-4B56774DE08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E10507-FB22-4EE1-84F6-F9D9A0046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D0AFEC-6AFF-47A3-839B-23A4811ED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19CD-623D-4310-A3F8-46A36A838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9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BF6C6F-E83B-4937-9F06-A0C01EAA9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A559F4-E9F2-43A4-B6BF-5754C6965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A279E1-5A7C-48F0-8FA9-FC6D22E6F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0CC9-3A18-415C-8326-4B56774DE08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965631-E0A9-4845-B649-E8C3A8A46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E1D89C-9163-4F84-A063-772BB8370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19CD-623D-4310-A3F8-46A36A838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2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5C3036-A6AB-43E1-9AAA-524722EA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2EDF70-BB78-437C-A7C6-DADDF9A9E0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CC800FF-7B30-4AD3-9F88-8F81E5183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B4413D-BFE3-42E7-A86D-79BF95A50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0CC9-3A18-415C-8326-4B56774DE08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06FF39-E2D6-4862-8A0E-425C6BE8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2CDF23-9D1D-453A-BDB1-B5E3F103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19CD-623D-4310-A3F8-46A36A838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966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73BC29-57CA-4A06-9EB3-DC6FA7848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0A58D7-BDD0-487B-9038-E08DD7E1B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CAF26FE-D0F3-44C6-B0B7-292656A6F5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781A704-0E7C-44FD-92EC-5A48264DE9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4953F83-F322-429D-9F0D-92CBCA6FC4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20FB0ED-41AB-4BFF-9253-A6DC7E57E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0CC9-3A18-415C-8326-4B56774DE08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283C8FB-0E37-4BF4-9312-FD1B0E6AC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6E4638E-59FC-4ECF-974B-CA19DA027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19CD-623D-4310-A3F8-46A36A838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377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4EDB11-BE7E-4622-B85C-AFA84DF2B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369E0F8-2443-40F5-A4FF-4A80A3DC7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0CC9-3A18-415C-8326-4B56774DE08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C7B3FFB-BE99-44EC-AD5D-C57A9FA0E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BC555C-EEA7-46EC-B534-88FDC2B7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19CD-623D-4310-A3F8-46A36A838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35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7FFFD5E-155D-4B7E-A34E-4D817782F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0CC9-3A18-415C-8326-4B56774DE08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01D1CC-59D0-4D1D-AFC2-085104410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13E29E-8CDB-452E-BFF6-867D33EA8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19CD-623D-4310-A3F8-46A36A838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78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308439-A5CA-4C00-9598-3FA5AD7E4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B305F3-48D1-4D1A-9938-E0EF40E5E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D1B419-5BD0-4107-A612-D1479188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91ED1A-AE8A-4647-A672-6109062B7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0CC9-3A18-415C-8326-4B56774DE08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B79F40-4E73-4143-9F1F-4592BA7A5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1F2AC9-9B2C-4FA7-93A1-6FE47EB0D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19CD-623D-4310-A3F8-46A36A838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224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2DACC9-D709-4511-B50E-5ED665052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FEB23E0-62CF-4FCE-8DA2-25F68474DF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68345F9-69C9-4B63-8B60-D230583C1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697B94-1583-4E5D-BC22-95376B403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0CC9-3A18-415C-8326-4B56774DE08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3C4411-8B98-497B-B207-148C480B4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A418CD-C947-4A76-900E-CA96926E6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19CD-623D-4310-A3F8-46A36A838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15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255327F-4B5E-463E-99C5-08534EAA5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ACFD75-352F-4B59-B23C-8867F8BA5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357D62-4845-458F-A3AD-28C98CD93E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80CC9-3A18-415C-8326-4B56774DE083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DEC3CC-FD31-482D-BB85-A56531CE7A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3F5070-9C0F-49E4-8FA3-79092604AF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C19CD-623D-4310-A3F8-46A36A838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64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FDE64B-8024-4CA8-8AFC-786EA3A79D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Etika v sociální práci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5FE43B-C8FE-4DAC-AF31-F83D619025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259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 – způsoby pomoci -  motivace k profesi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Pomoc </a:t>
            </a:r>
          </a:p>
          <a:p>
            <a:r>
              <a:rPr lang="cs-CZ" dirty="0"/>
              <a:t>Ochrana</a:t>
            </a:r>
          </a:p>
          <a:p>
            <a:r>
              <a:rPr lang="cs-CZ" dirty="0"/>
              <a:t>Záchrana </a:t>
            </a:r>
          </a:p>
          <a:p>
            <a:r>
              <a:rPr lang="cs-CZ" dirty="0"/>
              <a:t>Podpora</a:t>
            </a:r>
          </a:p>
          <a:p>
            <a:r>
              <a:rPr lang="cs-CZ" dirty="0"/>
              <a:t>Spása  </a:t>
            </a:r>
          </a:p>
          <a:p>
            <a:r>
              <a:rPr lang="cs-CZ" dirty="0"/>
              <a:t>Doprovázení </a:t>
            </a:r>
          </a:p>
          <a:p>
            <a:endParaRPr lang="cs-CZ" dirty="0"/>
          </a:p>
          <a:p>
            <a:r>
              <a:rPr lang="cs-CZ" dirty="0"/>
              <a:t>Dítě, rodič, dospělý</a:t>
            </a:r>
          </a:p>
        </p:txBody>
      </p:sp>
    </p:spTree>
    <p:extLst>
      <p:ext uri="{BB962C8B-B14F-4D97-AF65-F5344CB8AC3E}">
        <p14:creationId xmlns:p14="http://schemas.microsoft.com/office/powerpoint/2010/main" val="210847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Pacient, klient, uživatel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Maximální míra kontroly</a:t>
            </a:r>
          </a:p>
          <a:p>
            <a:r>
              <a:rPr lang="cs-CZ" dirty="0"/>
              <a:t>Pacient = diagnóza evidence base </a:t>
            </a:r>
            <a:r>
              <a:rPr lang="cs-CZ" dirty="0" err="1"/>
              <a:t>medicine</a:t>
            </a:r>
            <a:r>
              <a:rPr lang="cs-CZ" dirty="0"/>
              <a:t> (na důkazech založené medicíně). Léčíme diagnózu.</a:t>
            </a:r>
          </a:p>
          <a:p>
            <a:r>
              <a:rPr lang="cs-CZ" dirty="0"/>
              <a:t>Pojem pacient používáme i u zdravých lidí – těhotné ženy, LDN – kde selhaly soc. služby, nedostatečnost rodiny…</a:t>
            </a:r>
          </a:p>
          <a:p>
            <a:r>
              <a:rPr lang="cs-CZ" dirty="0"/>
              <a:t>Lingvisticky – odborný jazyk – známka moci</a:t>
            </a:r>
          </a:p>
          <a:p>
            <a:r>
              <a:rPr lang="cs-CZ" dirty="0"/>
              <a:t>Architektura – sterilní neosobní prostředí,</a:t>
            </a:r>
          </a:p>
          <a:p>
            <a:r>
              <a:rPr lang="cs-CZ" dirty="0"/>
              <a:t>Sociální pozadí – sociální pracovníci, pracovníci lidskoprávních organizací, zástupci ombudsmana, občané minoritního etnika a podobně.</a:t>
            </a:r>
          </a:p>
          <a:p>
            <a:r>
              <a:rPr lang="cs-CZ" dirty="0"/>
              <a:t>Pacientské pozadí – jsme v roli pasívního příjemce pomoci, jdu do opravny, personál dělá maximum věcí za nás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97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38F5D0-AEFF-744A-9331-7D887BB9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7B71FB-E0EE-964A-984D-587E8E9B65B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Klient – máme kontrakt, vzájemný závazek</a:t>
            </a:r>
          </a:p>
          <a:p>
            <a:r>
              <a:rPr lang="cs-CZ" dirty="0"/>
              <a:t>Uživatel – jsem ten, kdo užívá, využívá nabídky – kde jsou pobytové služby? Závislost na službě – z pohodlnosti, jako cíl sociální práce</a:t>
            </a:r>
          </a:p>
          <a:p>
            <a:r>
              <a:rPr lang="cs-CZ" dirty="0"/>
              <a:t>Zákazník – najímám si službu, přináší zisk</a:t>
            </a:r>
          </a:p>
          <a:p>
            <a:r>
              <a:rPr lang="cs-CZ" dirty="0"/>
              <a:t>Abonent – předplatitel, jen tehdy kdy chce – nejistota příjmu organizace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- Aktivizační služby v domově pro seniory, či LDN – tady a teď bez ohledu na člověka</a:t>
            </a:r>
          </a:p>
        </p:txBody>
      </p:sp>
    </p:spTree>
    <p:extLst>
      <p:ext uri="{BB962C8B-B14F-4D97-AF65-F5344CB8AC3E}">
        <p14:creationId xmlns:p14="http://schemas.microsoft.com/office/powerpoint/2010/main" val="47011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83F7A-1F7C-554E-927A-F287CDC8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Množství klientů a kvalita služby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D38186-F5BE-E240-A517-EAC951924A2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Množství klientů – manažerismus v sociální práci, </a:t>
            </a:r>
            <a:r>
              <a:rPr lang="cs-CZ" dirty="0" err="1"/>
              <a:t>cost</a:t>
            </a:r>
            <a:r>
              <a:rPr lang="cs-CZ" dirty="0"/>
              <a:t> benefit ratio,</a:t>
            </a:r>
          </a:p>
          <a:p>
            <a:endParaRPr lang="cs-CZ" dirty="0"/>
          </a:p>
          <a:p>
            <a:r>
              <a:rPr lang="cs-CZ" dirty="0"/>
              <a:t>Kvalita služby – prodražuje službu, </a:t>
            </a:r>
            <a:r>
              <a:rPr lang="cs-CZ" dirty="0" err="1"/>
              <a:t>empowerment</a:t>
            </a:r>
            <a:r>
              <a:rPr lang="cs-CZ" dirty="0"/>
              <a:t> – osamostatňuje, práce s vyloučenou lokalitou – aby zůstali závislými na pomoci?</a:t>
            </a:r>
          </a:p>
          <a:p>
            <a:endParaRPr lang="cs-CZ" dirty="0"/>
          </a:p>
          <a:p>
            <a:r>
              <a:rPr lang="cs-CZ" dirty="0"/>
              <a:t>Jednolitost osobního postoje a postoje organizace – strategické cíle, poslání</a:t>
            </a:r>
          </a:p>
        </p:txBody>
      </p:sp>
    </p:spTree>
    <p:extLst>
      <p:ext uri="{BB962C8B-B14F-4D97-AF65-F5344CB8AC3E}">
        <p14:creationId xmlns:p14="http://schemas.microsoft.com/office/powerpoint/2010/main" val="396944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02F497-501F-BF44-823D-0BF4CA677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Dítě, rodič, dospělý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DBE9E6-6612-224C-8311-A08C7BA1550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Charakterizujte osoby:</a:t>
            </a:r>
          </a:p>
          <a:p>
            <a:pPr>
              <a:buFontTx/>
              <a:buChar char="-"/>
            </a:pPr>
            <a:r>
              <a:rPr lang="cs-CZ" dirty="0"/>
              <a:t>Dítě</a:t>
            </a:r>
          </a:p>
          <a:p>
            <a:pPr>
              <a:buFontTx/>
              <a:buChar char="-"/>
            </a:pPr>
            <a:r>
              <a:rPr lang="cs-CZ" dirty="0"/>
              <a:t>Rodiče</a:t>
            </a:r>
          </a:p>
          <a:p>
            <a:pPr>
              <a:buFontTx/>
              <a:buChar char="-"/>
            </a:pPr>
            <a:r>
              <a:rPr lang="cs-CZ" dirty="0"/>
              <a:t>Dospělého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/>
              <a:t>Vzájemné vazby:</a:t>
            </a:r>
          </a:p>
          <a:p>
            <a:pPr>
              <a:buFontTx/>
              <a:buChar char="-"/>
            </a:pPr>
            <a:r>
              <a:rPr lang="cs-CZ" dirty="0"/>
              <a:t>Dítě / dítě</a:t>
            </a:r>
          </a:p>
          <a:p>
            <a:pPr>
              <a:buFontTx/>
              <a:buChar char="-"/>
            </a:pPr>
            <a:r>
              <a:rPr lang="cs-CZ" dirty="0"/>
              <a:t>Rodič / dítě</a:t>
            </a:r>
          </a:p>
          <a:p>
            <a:pPr>
              <a:buFontTx/>
              <a:buChar char="-"/>
            </a:pPr>
            <a:r>
              <a:rPr lang="cs-CZ" dirty="0"/>
              <a:t>Rodič/rodič</a:t>
            </a:r>
          </a:p>
          <a:p>
            <a:pPr>
              <a:buFontTx/>
              <a:buChar char="-"/>
            </a:pPr>
            <a:r>
              <a:rPr lang="cs-CZ" dirty="0"/>
              <a:t>Dítě / dospělý</a:t>
            </a:r>
          </a:p>
          <a:p>
            <a:pPr>
              <a:buFontTx/>
              <a:buChar char="-"/>
            </a:pPr>
            <a:r>
              <a:rPr lang="cs-CZ" dirty="0"/>
              <a:t>Rodič / dospělý</a:t>
            </a:r>
          </a:p>
          <a:p>
            <a:pPr>
              <a:buFontTx/>
              <a:buChar char="-"/>
            </a:pPr>
            <a:r>
              <a:rPr lang="cs-CZ" dirty="0"/>
              <a:t>Dospělý / dospělý</a:t>
            </a:r>
          </a:p>
        </p:txBody>
      </p:sp>
    </p:spTree>
    <p:extLst>
      <p:ext uri="{BB962C8B-B14F-4D97-AF65-F5344CB8AC3E}">
        <p14:creationId xmlns:p14="http://schemas.microsoft.com/office/powerpoint/2010/main" val="4027109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766D29-9E27-A84D-929F-3B42B1C93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Paternalistický přístup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91CEFB-AABE-5145-8DD1-51B1F138A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Jsme v pozici rodiče</a:t>
            </a:r>
          </a:p>
        </p:txBody>
      </p:sp>
    </p:spTree>
    <p:extLst>
      <p:ext uri="{BB962C8B-B14F-4D97-AF65-F5344CB8AC3E}">
        <p14:creationId xmlns:p14="http://schemas.microsoft.com/office/powerpoint/2010/main" val="1147651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07B52D-8ABC-BF4E-ADD3-D3960B7B9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Dětský přístup - služebný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D4DB63-BD80-654A-AA2D-635DCAFB6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Plníme přání a očekávání uživatele</a:t>
            </a:r>
          </a:p>
        </p:txBody>
      </p:sp>
    </p:spTree>
    <p:extLst>
      <p:ext uri="{BB962C8B-B14F-4D97-AF65-F5344CB8AC3E}">
        <p14:creationId xmlns:p14="http://schemas.microsoft.com/office/powerpoint/2010/main" val="2664149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6D744-A2E7-6E4E-895F-92F3B9D0B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Rovnocenný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254171-E4F7-934A-A52F-A7600267E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Postoj dospělého</a:t>
            </a:r>
          </a:p>
          <a:p>
            <a:r>
              <a:rPr lang="cs-CZ" dirty="0"/>
              <a:t>Přechod od rodičovského </a:t>
            </a:r>
            <a:r>
              <a:rPr lang="cs-CZ"/>
              <a:t>k dospělému</a:t>
            </a:r>
          </a:p>
        </p:txBody>
      </p:sp>
    </p:spTree>
    <p:extLst>
      <p:ext uri="{BB962C8B-B14F-4D97-AF65-F5344CB8AC3E}">
        <p14:creationId xmlns:p14="http://schemas.microsoft.com/office/powerpoint/2010/main" val="39287189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296</Words>
  <Application>Microsoft Macintosh PowerPoint</Application>
  <PresentationFormat>Širokoúhlá obrazovka</PresentationFormat>
  <Paragraphs>50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Etika v sociální práci</vt:lpstr>
      <vt:lpstr>Etika – způsoby pomoci -  motivace k profesi</vt:lpstr>
      <vt:lpstr>Pacient, klient, uživatel</vt:lpstr>
      <vt:lpstr>Prezentace aplikace PowerPoint</vt:lpstr>
      <vt:lpstr>Množství klientů a kvalita služby</vt:lpstr>
      <vt:lpstr>Dítě, rodič, dospělý</vt:lpstr>
      <vt:lpstr>Paternalistický přístup</vt:lpstr>
      <vt:lpstr>Dětský přístup - služebný</vt:lpstr>
      <vt:lpstr>Rovnocenný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sociální práci</dc:title>
  <dc:creator>Petr Fabián</dc:creator>
  <cp:lastModifiedBy>Petr Fabián</cp:lastModifiedBy>
  <cp:revision>2</cp:revision>
  <dcterms:created xsi:type="dcterms:W3CDTF">2022-03-03T06:32:37Z</dcterms:created>
  <dcterms:modified xsi:type="dcterms:W3CDTF">2022-03-07T05:31:03Z</dcterms:modified>
</cp:coreProperties>
</file>