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72" d="100"/>
          <a:sy n="72" d="100"/>
        </p:scale>
        <p:origin x="84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2A9C30-62DE-4EB0-ABC6-52D1F76145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AFC2CD7-B5A4-4D63-9922-2E1C527542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411DF8F-E5BF-402F-AA65-CA4193C33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D0326-D4DB-40B2-9E6A-EA72ABE8CDDD}" type="datetimeFigureOut">
              <a:rPr lang="cs-CZ" smtClean="0"/>
              <a:t>29.04.2022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CC59DF4-92AA-41FB-BEF7-BD927FC26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09AE04F-523E-4955-93A5-3DABCBCA5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EC0E4-DEBB-44DF-AEE9-C05A0D9CC1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9247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8E8B43-BD0F-4B9C-9FE0-C7F95E01F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AE6D578-C358-40FB-946D-62797BC143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26BA904-9510-41F8-8989-0E54B60D1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D0326-D4DB-40B2-9E6A-EA72ABE8CDDD}" type="datetimeFigureOut">
              <a:rPr lang="cs-CZ" smtClean="0"/>
              <a:t>29.04.2022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55522B6-DC38-4915-A66A-DD43866B5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AC8CD8-106D-451F-BD62-9D95F0BEE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EC0E4-DEBB-44DF-AEE9-C05A0D9CC1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8894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BB96E73-8AAA-4B45-9F7B-D4B9C78A0D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8436DE6-F67F-4C68-A3C9-30742AF2A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5F0081F-5EBA-4EDF-900D-A584D2746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D0326-D4DB-40B2-9E6A-EA72ABE8CDDD}" type="datetimeFigureOut">
              <a:rPr lang="cs-CZ" smtClean="0"/>
              <a:t>29.04.2022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315FAF9-89E8-40D7-B35F-341CE56BC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89AC965-B264-4FAB-AE89-F4B9036DB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EC0E4-DEBB-44DF-AEE9-C05A0D9CC1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1423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0DDCE9-AA51-4BB5-A856-9335C4851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15A95A-AD8B-4258-B338-B0726B25FA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645D1BB-C319-4E02-AC2F-12ED3E743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D0326-D4DB-40B2-9E6A-EA72ABE8CDDD}" type="datetimeFigureOut">
              <a:rPr lang="cs-CZ" smtClean="0"/>
              <a:t>29.04.2022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C524C07-4C88-4938-B856-A95904C13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8401319-7995-4B71-9888-85BA37534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EC0E4-DEBB-44DF-AEE9-C05A0D9CC1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0897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29E977-5CA5-428C-A4CD-F5EF56AA9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770DDFA-F995-4935-B014-FFE2A8C20C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EFC6F82-590A-4B76-B8BF-5DC572827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D0326-D4DB-40B2-9E6A-EA72ABE8CDDD}" type="datetimeFigureOut">
              <a:rPr lang="cs-CZ" smtClean="0"/>
              <a:t>29.04.2022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C0FE3E3-4719-453F-B345-E333D1DCA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CAF6ABB-E877-41C2-A327-BCFFE3538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EC0E4-DEBB-44DF-AEE9-C05A0D9CC1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6373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0BD1C2-9DF6-4B18-A84B-2F3BECFB6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63484F-440E-4748-8601-D9B9A8BB2A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31DB750-6131-4D02-88A0-DDE40C42BB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9C7749C-EBC3-46B4-8056-932D95549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D0326-D4DB-40B2-9E6A-EA72ABE8CDDD}" type="datetimeFigureOut">
              <a:rPr lang="cs-CZ" smtClean="0"/>
              <a:t>29.04.2022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FF490DF-0E72-4539-9CBE-668A08488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D11E073-0270-402F-8989-36A2947A4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EC0E4-DEBB-44DF-AEE9-C05A0D9CC1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554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B33AAD-2253-4DFB-B592-6180BBBC3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F4C5CD1-EBB7-4F26-9B3C-A379EFB287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34A7A0E-F7FB-4E93-A0B6-524D3C4BC6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4E346D7-B390-4E1C-AD45-B76BD8EE5B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93FD479-5D50-41E7-9423-2AAAB0DDA9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D867D0A-92CD-45E6-8A4E-B2250CC47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D0326-D4DB-40B2-9E6A-EA72ABE8CDDD}" type="datetimeFigureOut">
              <a:rPr lang="cs-CZ" smtClean="0"/>
              <a:t>29.04.2022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44F2665-35E6-4C95-831E-1A326F512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84A6FB0-BAC3-4E19-87C6-549088C89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EC0E4-DEBB-44DF-AEE9-C05A0D9CC1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4909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810AC0-9107-424E-81B7-4B20DD66B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B6885C1-34AD-421A-AD89-67EBB3012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D0326-D4DB-40B2-9E6A-EA72ABE8CDDD}" type="datetimeFigureOut">
              <a:rPr lang="cs-CZ" smtClean="0"/>
              <a:t>29.04.2022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CB1588D-06BD-4CCE-B411-55B38F212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5F53E59-46B7-49A0-AE49-5251C4027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EC0E4-DEBB-44DF-AEE9-C05A0D9CC1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6894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51B519B-86E7-482C-8151-1794F669C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D0326-D4DB-40B2-9E6A-EA72ABE8CDDD}" type="datetimeFigureOut">
              <a:rPr lang="cs-CZ" smtClean="0"/>
              <a:t>29.04.2022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2508DCE-D240-4977-90CC-454DCFCC5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CE1EE2E-A45C-4103-B224-0BE702768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EC0E4-DEBB-44DF-AEE9-C05A0D9CC1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446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E8A1AC-0CAA-463F-A3E7-C985FE852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F154DB-51B0-44A9-8E00-23A2679EA8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D60E0BA-E1F0-405A-A798-5D6201F81F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D21AC27-679C-4DAC-B5CE-B4E7BEB1E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D0326-D4DB-40B2-9E6A-EA72ABE8CDDD}" type="datetimeFigureOut">
              <a:rPr lang="cs-CZ" smtClean="0"/>
              <a:t>29.04.2022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EBA7884-C8FB-4CBB-A198-4A0886E84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769E60A-2DA9-43F1-A862-6450453EF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EC0E4-DEBB-44DF-AEE9-C05A0D9CC1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7210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D87B25-1B63-4FB3-8BF6-8B95614FC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735F558-377B-4DB8-BEAF-6637B6F5E6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7409057-2C4A-4867-8C02-6FF96ABD6C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D4AB281-B338-4E53-9843-F2A4B551D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D0326-D4DB-40B2-9E6A-EA72ABE8CDDD}" type="datetimeFigureOut">
              <a:rPr lang="cs-CZ" smtClean="0"/>
              <a:t>29.04.2022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81EDAB0-FA72-4A9F-A532-BA9ED07684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BC75F22-EF2E-48EE-BF43-6995F6C9D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EC0E4-DEBB-44DF-AEE9-C05A0D9CC1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7377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EDEAFBB-CCDA-446C-BC53-06832446DD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8323832-5263-49BE-84CF-C8A9CCBCAA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8E6291C-80BF-4001-9D4C-908F027C42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CD0326-D4DB-40B2-9E6A-EA72ABE8CDDD}" type="datetimeFigureOut">
              <a:rPr lang="cs-CZ" smtClean="0"/>
              <a:t>29.04.2022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4C1E95C-F117-49A9-BBA9-8AEC431CE1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4709BD4-C3CD-4E03-8577-A35F767A9E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BEC0E4-DEBB-44DF-AEE9-C05A0D9CC1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2733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F47E06-904D-4680-83CC-90DACC61162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Individuální sociální práce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656D530-3654-484D-8687-D2FEECF6333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20088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F4B703-1F30-47B8-963E-3C3B6DB3D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Hledání zdrojů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2E476B-2F83-4CEF-8F68-7D14A54A9D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mě baví</a:t>
            </a:r>
          </a:p>
          <a:p>
            <a:r>
              <a:rPr lang="cs-CZ" dirty="0"/>
              <a:t>Co umím</a:t>
            </a:r>
          </a:p>
          <a:p>
            <a:r>
              <a:rPr lang="cs-CZ" dirty="0"/>
              <a:t>Mojí blízcí – kdo a čím</a:t>
            </a:r>
          </a:p>
          <a:p>
            <a:endParaRPr lang="cs-CZ" dirty="0"/>
          </a:p>
          <a:p>
            <a:r>
              <a:rPr lang="cs-CZ" dirty="0"/>
              <a:t>Emoce – co mi to přinese</a:t>
            </a:r>
          </a:p>
        </p:txBody>
      </p:sp>
    </p:spTree>
    <p:extLst>
      <p:ext uri="{BB962C8B-B14F-4D97-AF65-F5344CB8AC3E}">
        <p14:creationId xmlns:p14="http://schemas.microsoft.com/office/powerpoint/2010/main" val="23804428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0C8955-0438-4211-91E7-131E0CB5E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Validace motivace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B8BAEF-CE8F-45E6-8211-FDD4765AD7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to pozná mé okolí, že se změna děje</a:t>
            </a:r>
          </a:p>
          <a:p>
            <a:r>
              <a:rPr lang="cs-CZ" dirty="0"/>
              <a:t>Jak to poznám já</a:t>
            </a:r>
          </a:p>
          <a:p>
            <a:r>
              <a:rPr lang="cs-CZ" dirty="0"/>
              <a:t>Co budu cítit</a:t>
            </a:r>
          </a:p>
          <a:p>
            <a:r>
              <a:rPr lang="cs-CZ" dirty="0"/>
              <a:t>Kde to budu cítit</a:t>
            </a:r>
          </a:p>
          <a:p>
            <a:r>
              <a:rPr lang="cs-CZ" dirty="0"/>
              <a:t>Jak se budu cítit</a:t>
            </a:r>
          </a:p>
          <a:p>
            <a:endParaRPr lang="cs-CZ" dirty="0"/>
          </a:p>
          <a:p>
            <a:r>
              <a:rPr lang="cs-CZ" dirty="0"/>
              <a:t>Jak by se celá změna jmenoval?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06390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2F70FE-AC88-40A7-A26B-7C31C06FE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Práce s jednotlivci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2C5F1D-5C20-42AB-A8B6-B76A49B668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Osoby bez přístřeší – </a:t>
            </a:r>
            <a:r>
              <a:rPr lang="cs-CZ" dirty="0" err="1"/>
              <a:t>hausing</a:t>
            </a:r>
            <a:r>
              <a:rPr lang="cs-CZ" dirty="0"/>
              <a:t> </a:t>
            </a:r>
            <a:r>
              <a:rPr lang="cs-CZ" dirty="0" err="1"/>
              <a:t>first</a:t>
            </a:r>
            <a:endParaRPr lang="cs-CZ" dirty="0"/>
          </a:p>
          <a:p>
            <a:r>
              <a:rPr lang="cs-CZ" dirty="0"/>
              <a:t>Závislosti</a:t>
            </a:r>
          </a:p>
          <a:p>
            <a:r>
              <a:rPr lang="cs-CZ" dirty="0"/>
              <a:t>Sexuální služby</a:t>
            </a:r>
          </a:p>
          <a:p>
            <a:r>
              <a:rPr lang="cs-CZ" dirty="0"/>
              <a:t>Domácí násilí – oběti</a:t>
            </a:r>
            <a:r>
              <a:rPr lang="cs-CZ"/>
              <a:t>, institut </a:t>
            </a:r>
            <a:r>
              <a:rPr lang="cs-CZ" dirty="0"/>
              <a:t>vykázání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Organizace pracující s těmito skupinami </a:t>
            </a:r>
          </a:p>
        </p:txBody>
      </p:sp>
    </p:spTree>
    <p:extLst>
      <p:ext uri="{BB962C8B-B14F-4D97-AF65-F5344CB8AC3E}">
        <p14:creationId xmlns:p14="http://schemas.microsoft.com/office/powerpoint/2010/main" val="1866312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BDE0B7-F894-4235-BF11-FC6727CAE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Práce se skupinou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0797A7-3BB3-4773-A8CB-FB04E143AB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Nemá zcela jasnou vnitřní strukturu</a:t>
            </a:r>
          </a:p>
          <a:p>
            <a:r>
              <a:rPr lang="cs-CZ" dirty="0" err="1"/>
              <a:t>Streetworker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30608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9E9CE2-68B0-4EB7-A549-109C15EA6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Práce s komunitou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CA9DF3-946A-49D5-B87B-A97D43543C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Mívá formální či neformální strukturu</a:t>
            </a:r>
          </a:p>
          <a:p>
            <a:r>
              <a:rPr lang="cs-CZ" dirty="0"/>
              <a:t>Nalézt vnitřní strukturu - dotazník</a:t>
            </a:r>
          </a:p>
        </p:txBody>
      </p:sp>
    </p:spTree>
    <p:extLst>
      <p:ext uri="{BB962C8B-B14F-4D97-AF65-F5344CB8AC3E}">
        <p14:creationId xmlns:p14="http://schemas.microsoft.com/office/powerpoint/2010/main" val="2989615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2182FA-D077-4F9C-8154-4621114AE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 minula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23085C-A095-47E1-BA48-DEE758567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Makrorámec</a:t>
            </a:r>
            <a:r>
              <a:rPr lang="cs-CZ" dirty="0"/>
              <a:t> – komunita</a:t>
            </a:r>
          </a:p>
          <a:p>
            <a:r>
              <a:rPr lang="cs-CZ" dirty="0" err="1"/>
              <a:t>Mezorámec</a:t>
            </a:r>
            <a:r>
              <a:rPr lang="cs-CZ" dirty="0"/>
              <a:t> – širší rodina, vchod domu, rodina</a:t>
            </a:r>
          </a:p>
          <a:p>
            <a:r>
              <a:rPr lang="cs-CZ" dirty="0"/>
              <a:t>Mikro rámec – rodina, jednotlivci</a:t>
            </a:r>
          </a:p>
        </p:txBody>
      </p:sp>
    </p:spTree>
    <p:extLst>
      <p:ext uri="{BB962C8B-B14F-4D97-AF65-F5344CB8AC3E}">
        <p14:creationId xmlns:p14="http://schemas.microsoft.com/office/powerpoint/2010/main" val="2539062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968F73-55E3-4391-9DD6-3F01A66CC7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Makrorámec</a:t>
            </a:r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11073B-47DD-41C0-8C3B-9FFE8B46DC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Nemusí podporovat změnu -  neztrácet s ním čas,</a:t>
            </a:r>
          </a:p>
          <a:p>
            <a:r>
              <a:rPr lang="cs-CZ" dirty="0"/>
              <a:t>Ideál – opustiti komunitu</a:t>
            </a:r>
          </a:p>
        </p:txBody>
      </p:sp>
    </p:spTree>
    <p:extLst>
      <p:ext uri="{BB962C8B-B14F-4D97-AF65-F5344CB8AC3E}">
        <p14:creationId xmlns:p14="http://schemas.microsoft.com/office/powerpoint/2010/main" val="542477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C332B5-8F52-4008-99A1-D6A8B09DB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Mezorámec</a:t>
            </a:r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9054F0-73E8-4338-9CF0-716CF720A3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Stav rodiny</a:t>
            </a:r>
          </a:p>
          <a:p>
            <a:r>
              <a:rPr lang="cs-CZ" dirty="0"/>
              <a:t>Situace dětí</a:t>
            </a:r>
          </a:p>
          <a:p>
            <a:r>
              <a:rPr lang="cs-CZ" dirty="0"/>
              <a:t>Domácnost </a:t>
            </a:r>
          </a:p>
        </p:txBody>
      </p:sp>
    </p:spTree>
    <p:extLst>
      <p:ext uri="{BB962C8B-B14F-4D97-AF65-F5344CB8AC3E}">
        <p14:creationId xmlns:p14="http://schemas.microsoft.com/office/powerpoint/2010/main" val="2678786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7A738C-D9CF-428B-8DC6-8C9A4AE59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Mikrorámec</a:t>
            </a:r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E5DA09-606C-44A3-91DD-450B586B9F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Členové:</a:t>
            </a:r>
          </a:p>
          <a:p>
            <a:pPr>
              <a:buFontTx/>
              <a:buChar char="-"/>
            </a:pPr>
            <a:r>
              <a:rPr lang="cs-CZ" dirty="0"/>
              <a:t>Matka – sen o vzdělání dětí</a:t>
            </a:r>
          </a:p>
          <a:p>
            <a:pPr>
              <a:buFontTx/>
              <a:buChar char="-"/>
            </a:pPr>
            <a:r>
              <a:rPr lang="cs-CZ" dirty="0"/>
              <a:t>Otec – sen o OSVČ</a:t>
            </a:r>
          </a:p>
          <a:p>
            <a:pPr>
              <a:buFontTx/>
              <a:buChar char="-"/>
            </a:pPr>
            <a:r>
              <a:rPr lang="cs-CZ" dirty="0"/>
              <a:t>15ti letý syn</a:t>
            </a:r>
          </a:p>
          <a:p>
            <a:pPr>
              <a:buFontTx/>
              <a:buChar char="-"/>
            </a:pPr>
            <a:r>
              <a:rPr lang="cs-CZ" dirty="0"/>
              <a:t>11ti letá dcera</a:t>
            </a:r>
          </a:p>
        </p:txBody>
      </p:sp>
    </p:spTree>
    <p:extLst>
      <p:ext uri="{BB962C8B-B14F-4D97-AF65-F5344CB8AC3E}">
        <p14:creationId xmlns:p14="http://schemas.microsoft.com/office/powerpoint/2010/main" val="1785996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54D8F2-732A-445D-902C-A296258B4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841807-5FAA-42BA-99E2-6BB621023A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Příprava</a:t>
            </a:r>
          </a:p>
          <a:p>
            <a:r>
              <a:rPr lang="cs-CZ" dirty="0"/>
              <a:t>Setkání – </a:t>
            </a:r>
            <a:r>
              <a:rPr lang="cs-CZ" dirty="0" err="1"/>
              <a:t>small</a:t>
            </a:r>
            <a:r>
              <a:rPr lang="cs-CZ" dirty="0"/>
              <a:t> talk</a:t>
            </a:r>
          </a:p>
          <a:p>
            <a:r>
              <a:rPr lang="cs-CZ" dirty="0"/>
              <a:t>Řešení – samotný obsah, cíl práce</a:t>
            </a:r>
          </a:p>
          <a:p>
            <a:r>
              <a:rPr lang="cs-CZ" dirty="0"/>
              <a:t>Zápis</a:t>
            </a:r>
          </a:p>
          <a:p>
            <a:r>
              <a:rPr lang="cs-CZ" dirty="0"/>
              <a:t>Příprava na další setkání</a:t>
            </a:r>
          </a:p>
        </p:txBody>
      </p:sp>
    </p:spTree>
    <p:extLst>
      <p:ext uri="{BB962C8B-B14F-4D97-AF65-F5344CB8AC3E}">
        <p14:creationId xmlns:p14="http://schemas.microsoft.com/office/powerpoint/2010/main" val="24464325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4C2FB8-723F-4C93-B28E-357E2945B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Napojení se – </a:t>
            </a:r>
            <a:r>
              <a:rPr lang="cs-CZ" dirty="0" err="1"/>
              <a:t>small</a:t>
            </a:r>
            <a:r>
              <a:rPr lang="cs-CZ" dirty="0"/>
              <a:t> talk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CB0792-81B9-48A3-B8EA-7395DDEF7D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Vyprávějte o sobě 10 minut</a:t>
            </a:r>
          </a:p>
          <a:p>
            <a:r>
              <a:rPr lang="cs-CZ" dirty="0"/>
              <a:t>Co vás baví</a:t>
            </a:r>
          </a:p>
          <a:p>
            <a:r>
              <a:rPr lang="cs-CZ" dirty="0"/>
              <a:t>Čím se bavíte</a:t>
            </a:r>
          </a:p>
          <a:p>
            <a:r>
              <a:rPr lang="cs-CZ" dirty="0"/>
              <a:t>Co vám přináší radost</a:t>
            </a:r>
          </a:p>
          <a:p>
            <a:r>
              <a:rPr lang="cs-CZ" dirty="0"/>
              <a:t>V čem jste dobří</a:t>
            </a:r>
          </a:p>
        </p:txBody>
      </p:sp>
    </p:spTree>
    <p:extLst>
      <p:ext uri="{BB962C8B-B14F-4D97-AF65-F5344CB8AC3E}">
        <p14:creationId xmlns:p14="http://schemas.microsoft.com/office/powerpoint/2010/main" val="24882190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6F6881-9552-480D-BD17-5FEDA543D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 čem to je?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1A648D8-5B70-4288-8B43-CDA18E7161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vás přivádí</a:t>
            </a:r>
          </a:p>
          <a:p>
            <a:r>
              <a:rPr lang="cs-CZ" dirty="0"/>
              <a:t>Jaké je vaše téma</a:t>
            </a:r>
          </a:p>
          <a:p>
            <a:r>
              <a:rPr lang="cs-CZ" dirty="0"/>
              <a:t>Co očekáváte?</a:t>
            </a:r>
          </a:p>
          <a:p>
            <a:endParaRPr lang="cs-CZ" dirty="0"/>
          </a:p>
          <a:p>
            <a:r>
              <a:rPr lang="cs-CZ" dirty="0"/>
              <a:t>Co je o vás – jsem schopen to ovlivnit sám za sebe</a:t>
            </a:r>
          </a:p>
          <a:p>
            <a:r>
              <a:rPr lang="cs-CZ" dirty="0"/>
              <a:t>Co je závislé na mém okolí?</a:t>
            </a:r>
          </a:p>
          <a:p>
            <a:r>
              <a:rPr lang="cs-CZ" dirty="0"/>
              <a:t>Co z toho co umím mohu použít k rozvoji</a:t>
            </a:r>
          </a:p>
        </p:txBody>
      </p:sp>
    </p:spTree>
    <p:extLst>
      <p:ext uri="{BB962C8B-B14F-4D97-AF65-F5344CB8AC3E}">
        <p14:creationId xmlns:p14="http://schemas.microsoft.com/office/powerpoint/2010/main" val="40498650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8A493D-22CB-4F24-A633-CB9BA4BCF4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Plánování kroků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88AB76-9AB9-4425-AF43-8BE1B227D1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Van Condensed"/>
              </a:rPr>
              <a:t>S – 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Van Condensed"/>
              </a:rPr>
              <a:t>specific</a:t>
            </a:r>
            <a:r>
              <a:rPr lang="cs-CZ" b="0" i="0" dirty="0">
                <a:solidFill>
                  <a:srgbClr val="000000"/>
                </a:solidFill>
                <a:effectLst/>
                <a:latin typeface="Van Condensed"/>
              </a:rPr>
              <a:t> – konkrétní, specifický,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Van Condensed"/>
              </a:rPr>
              <a:t>M –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Van Condensed"/>
              </a:rPr>
              <a:t>measurable</a:t>
            </a:r>
            <a:r>
              <a:rPr lang="cs-CZ" b="0" i="0" dirty="0">
                <a:solidFill>
                  <a:srgbClr val="000000"/>
                </a:solidFill>
                <a:effectLst/>
                <a:latin typeface="Van Condensed"/>
              </a:rPr>
              <a:t> – měřitelný,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Van Condensed"/>
              </a:rPr>
              <a:t>A –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Van Condensed"/>
              </a:rPr>
              <a:t>achievable</a:t>
            </a:r>
            <a:r>
              <a:rPr lang="cs-CZ" b="0" i="0" dirty="0">
                <a:solidFill>
                  <a:srgbClr val="000000"/>
                </a:solidFill>
                <a:effectLst/>
                <a:latin typeface="Van Condensed"/>
              </a:rPr>
              <a:t>/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Van Condensed"/>
              </a:rPr>
              <a:t>acceptable</a:t>
            </a:r>
            <a:r>
              <a:rPr lang="cs-CZ" b="0" i="0" dirty="0">
                <a:solidFill>
                  <a:srgbClr val="000000"/>
                </a:solidFill>
                <a:effectLst/>
                <a:latin typeface="Van Condensed"/>
              </a:rPr>
              <a:t> – dosažitelný, přijatelný,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Van Condensed"/>
              </a:rPr>
              <a:t>R –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Van Condensed"/>
              </a:rPr>
              <a:t>realistic</a:t>
            </a:r>
            <a:r>
              <a:rPr lang="cs-CZ" b="0" i="0" dirty="0">
                <a:solidFill>
                  <a:srgbClr val="000000"/>
                </a:solidFill>
                <a:effectLst/>
                <a:latin typeface="Van Condensed"/>
              </a:rPr>
              <a:t> – realistický,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Van Condensed"/>
              </a:rPr>
              <a:t>T –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Van Condensed"/>
              </a:rPr>
              <a:t>timely</a:t>
            </a:r>
            <a:r>
              <a:rPr lang="cs-CZ" b="0" i="0" dirty="0">
                <a:solidFill>
                  <a:srgbClr val="000000"/>
                </a:solidFill>
                <a:effectLst/>
                <a:latin typeface="Van Condensed"/>
              </a:rPr>
              <a:t>/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Van Condensed"/>
              </a:rPr>
              <a:t>trackable</a:t>
            </a:r>
            <a:r>
              <a:rPr lang="cs-CZ" b="0" i="0" dirty="0">
                <a:solidFill>
                  <a:srgbClr val="000000"/>
                </a:solidFill>
                <a:effectLst/>
                <a:latin typeface="Van Condensed"/>
              </a:rPr>
              <a:t> – časově ukotvený, sledovatelný.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cs-CZ" b="0" i="0" dirty="0">
              <a:solidFill>
                <a:srgbClr val="000000"/>
              </a:solidFill>
              <a:effectLst/>
              <a:latin typeface="Van Condensed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Van Condensed"/>
              </a:rPr>
              <a:t>E –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Van Condensed"/>
              </a:rPr>
              <a:t>evaluated</a:t>
            </a:r>
            <a:r>
              <a:rPr lang="cs-CZ" b="0" i="0" dirty="0">
                <a:solidFill>
                  <a:srgbClr val="000000"/>
                </a:solidFill>
                <a:effectLst/>
                <a:latin typeface="Van Condensed"/>
              </a:rPr>
              <a:t> – vyhodnocený,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Van Condensed"/>
              </a:rPr>
              <a:t>R –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Van Condensed"/>
              </a:rPr>
              <a:t>rewarded</a:t>
            </a:r>
            <a:r>
              <a:rPr lang="cs-CZ" b="0" i="0" dirty="0">
                <a:solidFill>
                  <a:srgbClr val="000000"/>
                </a:solidFill>
                <a:effectLst/>
                <a:latin typeface="Van Condensed"/>
              </a:rPr>
              <a:t> – odměněný.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383203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</TotalTime>
  <Words>303</Words>
  <Application>Microsoft Office PowerPoint</Application>
  <PresentationFormat>Širokoúhlá obrazovka</PresentationFormat>
  <Paragraphs>75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Van Condensed</vt:lpstr>
      <vt:lpstr>Motiv Office</vt:lpstr>
      <vt:lpstr>Individuální sociální práce</vt:lpstr>
      <vt:lpstr>Z minula</vt:lpstr>
      <vt:lpstr>Makrorámec </vt:lpstr>
      <vt:lpstr>Mezorámec </vt:lpstr>
      <vt:lpstr>Mikrorámec </vt:lpstr>
      <vt:lpstr>Proces práce</vt:lpstr>
      <vt:lpstr>Napojení se – small talk</vt:lpstr>
      <vt:lpstr>O čem to je?</vt:lpstr>
      <vt:lpstr>Plánování kroků</vt:lpstr>
      <vt:lpstr>Hledání zdrojů</vt:lpstr>
      <vt:lpstr>Validace motivace</vt:lpstr>
      <vt:lpstr>Práce s jednotlivci</vt:lpstr>
      <vt:lpstr>Práce se skupinou</vt:lpstr>
      <vt:lpstr>Práce s komunitou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Individuální sociální práce</dc:title>
  <dc:creator>Petr Fabián</dc:creator>
  <cp:lastModifiedBy>Petr Fabián</cp:lastModifiedBy>
  <cp:revision>2</cp:revision>
  <dcterms:created xsi:type="dcterms:W3CDTF">2022-04-21T05:56:53Z</dcterms:created>
  <dcterms:modified xsi:type="dcterms:W3CDTF">2022-04-29T09:23:40Z</dcterms:modified>
</cp:coreProperties>
</file>