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7" r:id="rId3"/>
    <p:sldId id="279" r:id="rId4"/>
    <p:sldId id="358" r:id="rId5"/>
    <p:sldId id="268" r:id="rId6"/>
    <p:sldId id="359" r:id="rId7"/>
    <p:sldId id="360" r:id="rId8"/>
    <p:sldId id="361" r:id="rId9"/>
    <p:sldId id="362" r:id="rId10"/>
    <p:sldId id="366" r:id="rId11"/>
    <p:sldId id="367" r:id="rId12"/>
    <p:sldId id="368" r:id="rId13"/>
    <p:sldId id="363" r:id="rId14"/>
    <p:sldId id="365" r:id="rId15"/>
    <p:sldId id="370" r:id="rId16"/>
    <p:sldId id="369"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8" d="100"/>
          <a:sy n="78" d="100"/>
        </p:scale>
        <p:origin x="2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2B1BD-43ED-418C-BD48-3414F0E4EA4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41A1E5-763D-4B47-807B-E48C7E54E4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39B7EB-B405-48F7-B51C-7AA02D1AA27B}"/>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6103E52A-1768-4391-9B47-B41417AE7E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7728B78-878A-4606-9C7A-08507D4AF0A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663175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7CB0A1-C8D2-48EC-B014-1D133C328B9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52B8CB5-96EC-40B2-B7C7-F4FC977A3F4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8640B8-2721-4469-9B68-E3DED54C5B5E}"/>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C02B76B8-728A-4B48-A106-3FFF3166626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5179DD-01E8-4107-AB3C-FB647CAF5CA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659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26F409E-CB3D-4074-9541-1672C02AA6B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BA08AFF-413E-4CCB-B6B9-74598B577FC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11861-6672-42C1-9872-42D309C70FF5}"/>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2045DFC7-D2E1-46E9-B5D0-C2F5920961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633351-971F-4FE0-B72E-133B0B0EAB58}"/>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0087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1B0771-E17C-44BB-9D90-606EE5567C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4060D7-19F7-4AE2-80B8-1300639707F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3A56AC-BF6B-4BD7-AA50-5A64F9594C77}"/>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B2232C94-97CC-4D18-8ED8-DAE5D348D8B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7EA871E-928F-4760-A5B6-DB56087034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4162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9D5BE-66AB-4E3F-B8F0-7B9E4457C3C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6D40897-93F2-4F7E-B7CC-B1CD236DCE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5ACDB14-D25E-4079-8835-E693A1BCBEAD}"/>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C7B4E8C0-9A5D-427C-A0F9-5D3E1EC4B2F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3E9238-FF05-421A-97DF-A8FF3E031026}"/>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2281283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525A3-B199-425D-9253-ED39213F188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B02623-4A1F-44F8-BF8A-7B5ADD94B5A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48BA473-4CD1-4355-8135-729F6BC4B5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A47C43-86B3-4416-A9A4-961D60BA1B50}"/>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6" name="Zástupný symbol pro zápatí 5">
            <a:extLst>
              <a:ext uri="{FF2B5EF4-FFF2-40B4-BE49-F238E27FC236}">
                <a16:creationId xmlns:a16="http://schemas.microsoft.com/office/drawing/2014/main" id="{2BD51492-4D6D-4C65-A389-EDE711F94B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7CAAFBF-D8AA-45C5-B845-EC7E4C931F4D}"/>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97560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1BDEC3-1426-42B6-97B9-D231C411D2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1C7215-C3E9-46F4-9387-7278EFC8C5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6F0228A-863A-456A-8743-619ECAD31F1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E4202DD4-C8C4-4A60-816A-5E19A5370A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A5A5F78-B271-406C-8F04-ABACE70E11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3CF395A-B08A-4FCD-B96B-D4F9918575AE}"/>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8" name="Zástupný symbol pro zápatí 7">
            <a:extLst>
              <a:ext uri="{FF2B5EF4-FFF2-40B4-BE49-F238E27FC236}">
                <a16:creationId xmlns:a16="http://schemas.microsoft.com/office/drawing/2014/main" id="{88189A24-6E92-441C-8717-A6861B42673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EAF5AD4-62A2-458F-8BE0-099A3E600A1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774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0926F-9EF8-4698-A323-38456FDEE41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2E6D935-1037-481C-97E5-B74D452B5DB7}"/>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4" name="Zástupný symbol pro zápatí 3">
            <a:extLst>
              <a:ext uri="{FF2B5EF4-FFF2-40B4-BE49-F238E27FC236}">
                <a16:creationId xmlns:a16="http://schemas.microsoft.com/office/drawing/2014/main" id="{D887A841-B22C-46C2-A70D-09869C89DED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501BAC3-74E8-4F9D-88F9-58F8293F8CEE}"/>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892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771E5C-BBDD-44CB-AA5A-98EB1B2D8C13}"/>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3" name="Zástupný symbol pro zápatí 2">
            <a:extLst>
              <a:ext uri="{FF2B5EF4-FFF2-40B4-BE49-F238E27FC236}">
                <a16:creationId xmlns:a16="http://schemas.microsoft.com/office/drawing/2014/main" id="{14D5A195-6540-4DD3-8D17-76FD2D6AE11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2671EE8-72D7-4F9C-855E-25CE80703E94}"/>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412135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F5DBA5-92A5-4602-93CB-246679D221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A90AA59-9C36-409B-AD69-264A55B42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C993758-FB39-4090-ABA8-A6FDB4D60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B7C4F3D-7B9B-47DE-9254-90545C9636D6}"/>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6" name="Zástupný symbol pro zápatí 5">
            <a:extLst>
              <a:ext uri="{FF2B5EF4-FFF2-40B4-BE49-F238E27FC236}">
                <a16:creationId xmlns:a16="http://schemas.microsoft.com/office/drawing/2014/main" id="{EFEE1642-502E-4C82-B3CC-B064E3272A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261C04-B134-4989-9F2F-6667B461120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316154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D2A174-F9C3-4192-A0FA-C108009D0A5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D579F3-B3D6-45F8-A5FF-A3704963C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78D03AC-80E9-4634-BD57-08EFC4BA7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0EC6A25-D469-4BF5-9CE3-F547FB1C4180}"/>
              </a:ext>
            </a:extLst>
          </p:cNvPr>
          <p:cNvSpPr>
            <a:spLocks noGrp="1"/>
          </p:cNvSpPr>
          <p:nvPr>
            <p:ph type="dt" sz="half" idx="10"/>
          </p:nvPr>
        </p:nvSpPr>
        <p:spPr/>
        <p:txBody>
          <a:bodyPr/>
          <a:lstStyle/>
          <a:p>
            <a:fld id="{44953306-544C-44FB-B90D-5FE08CE88A01}" type="datetimeFigureOut">
              <a:rPr lang="cs-CZ" smtClean="0"/>
              <a:t>07.04.2022</a:t>
            </a:fld>
            <a:endParaRPr lang="cs-CZ"/>
          </a:p>
        </p:txBody>
      </p:sp>
      <p:sp>
        <p:nvSpPr>
          <p:cNvPr id="6" name="Zástupný symbol pro zápatí 5">
            <a:extLst>
              <a:ext uri="{FF2B5EF4-FFF2-40B4-BE49-F238E27FC236}">
                <a16:creationId xmlns:a16="http://schemas.microsoft.com/office/drawing/2014/main" id="{13602CE1-5CA2-4042-8141-6D6312B919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C1D6EB-9D11-4EF7-9F86-AFEBAC8C6192}"/>
              </a:ext>
            </a:extLst>
          </p:cNvPr>
          <p:cNvSpPr>
            <a:spLocks noGrp="1"/>
          </p:cNvSpPr>
          <p:nvPr>
            <p:ph type="sldNum" sz="quarter" idx="12"/>
          </p:nvPr>
        </p:nvSpPr>
        <p:spPr/>
        <p:txBody>
          <a:bodyPr/>
          <a:lstStyle/>
          <a:p>
            <a:fld id="{1162FF2D-1AA1-4326-BA50-74FC066BD875}" type="slidenum">
              <a:rPr lang="cs-CZ" smtClean="0"/>
              <a:t>‹#›</a:t>
            </a:fld>
            <a:endParaRPr lang="cs-CZ"/>
          </a:p>
        </p:txBody>
      </p:sp>
    </p:spTree>
    <p:extLst>
      <p:ext uri="{BB962C8B-B14F-4D97-AF65-F5344CB8AC3E}">
        <p14:creationId xmlns:p14="http://schemas.microsoft.com/office/powerpoint/2010/main" val="52997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93A1700-1FCA-4DDB-8171-5473BC6DB7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6845E75-7892-4A27-9AEE-80333AEC26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7662B7-E012-4ED0-A64A-30BD900CC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53306-544C-44FB-B90D-5FE08CE88A01}" type="datetimeFigureOut">
              <a:rPr lang="cs-CZ" smtClean="0"/>
              <a:t>07.04.2022</a:t>
            </a:fld>
            <a:endParaRPr lang="cs-CZ"/>
          </a:p>
        </p:txBody>
      </p:sp>
      <p:sp>
        <p:nvSpPr>
          <p:cNvPr id="5" name="Zástupný symbol pro zápatí 4">
            <a:extLst>
              <a:ext uri="{FF2B5EF4-FFF2-40B4-BE49-F238E27FC236}">
                <a16:creationId xmlns:a16="http://schemas.microsoft.com/office/drawing/2014/main" id="{6E5DEC3B-871C-4B38-9106-602F33BAF3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0BD3492-48A7-485C-94D9-FA9F9610B5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2FF2D-1AA1-4326-BA50-74FC066BD875}" type="slidenum">
              <a:rPr lang="cs-CZ" smtClean="0"/>
              <a:t>‹#›</a:t>
            </a:fld>
            <a:endParaRPr lang="cs-CZ"/>
          </a:p>
        </p:txBody>
      </p:sp>
    </p:spTree>
    <p:extLst>
      <p:ext uri="{BB962C8B-B14F-4D97-AF65-F5344CB8AC3E}">
        <p14:creationId xmlns:p14="http://schemas.microsoft.com/office/powerpoint/2010/main" val="2748310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19D6C-E9DF-4A91-B515-72EBD2D6959C}"/>
              </a:ext>
            </a:extLst>
          </p:cNvPr>
          <p:cNvSpPr>
            <a:spLocks noGrp="1"/>
          </p:cNvSpPr>
          <p:nvPr>
            <p:ph type="ctrTitle"/>
          </p:nvPr>
        </p:nvSpPr>
        <p:spPr/>
        <p:txBody>
          <a:bodyPr/>
          <a:lstStyle/>
          <a:p>
            <a:r>
              <a:rPr lang="cs-CZ" dirty="0"/>
              <a:t>Využití humanistických teorií</a:t>
            </a:r>
          </a:p>
        </p:txBody>
      </p:sp>
      <p:sp>
        <p:nvSpPr>
          <p:cNvPr id="3" name="Podnadpis 2">
            <a:extLst>
              <a:ext uri="{FF2B5EF4-FFF2-40B4-BE49-F238E27FC236}">
                <a16:creationId xmlns:a16="http://schemas.microsoft.com/office/drawing/2014/main" id="{F0DBA5E8-E5E9-4FED-98E8-8ACFA4AD760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83660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45D9-1759-4530-8AB5-40F6ED2F6ABD}"/>
              </a:ext>
            </a:extLst>
          </p:cNvPr>
          <p:cNvSpPr>
            <a:spLocks noGrp="1"/>
          </p:cNvSpPr>
          <p:nvPr>
            <p:ph type="title"/>
          </p:nvPr>
        </p:nvSpPr>
        <p:spPr/>
        <p:txBody>
          <a:bodyPr/>
          <a:lstStyle/>
          <a:p>
            <a:r>
              <a:rPr lang="cs-CZ" dirty="0"/>
              <a:t>Diagnostika rodiny</a:t>
            </a:r>
          </a:p>
        </p:txBody>
      </p:sp>
      <p:graphicFrame>
        <p:nvGraphicFramePr>
          <p:cNvPr id="4" name="Tabulka 3">
            <a:extLst>
              <a:ext uri="{FF2B5EF4-FFF2-40B4-BE49-F238E27FC236}">
                <a16:creationId xmlns:a16="http://schemas.microsoft.com/office/drawing/2014/main" id="{8A230516-CD9B-4B23-AEC8-E027C024D223}"/>
              </a:ext>
            </a:extLst>
          </p:cNvPr>
          <p:cNvGraphicFramePr>
            <a:graphicFrameLocks noGrp="1"/>
          </p:cNvGraphicFramePr>
          <p:nvPr/>
        </p:nvGraphicFramePr>
        <p:xfrm>
          <a:off x="254000" y="2298700"/>
          <a:ext cx="11226799" cy="2942446"/>
        </p:xfrm>
        <a:graphic>
          <a:graphicData uri="http://schemas.openxmlformats.org/drawingml/2006/table">
            <a:tbl>
              <a:tblPr firstRow="1" firstCol="1" bandRow="1">
                <a:tableStyleId>{5C22544A-7EE6-4342-B048-85BDC9FD1C3A}</a:tableStyleId>
              </a:tblPr>
              <a:tblGrid>
                <a:gridCol w="3665233">
                  <a:extLst>
                    <a:ext uri="{9D8B030D-6E8A-4147-A177-3AD203B41FA5}">
                      <a16:colId xmlns:a16="http://schemas.microsoft.com/office/drawing/2014/main" val="20000"/>
                    </a:ext>
                  </a:extLst>
                </a:gridCol>
                <a:gridCol w="3780783">
                  <a:extLst>
                    <a:ext uri="{9D8B030D-6E8A-4147-A177-3AD203B41FA5}">
                      <a16:colId xmlns:a16="http://schemas.microsoft.com/office/drawing/2014/main" val="20001"/>
                    </a:ext>
                  </a:extLst>
                </a:gridCol>
                <a:gridCol w="3780783">
                  <a:extLst>
                    <a:ext uri="{9D8B030D-6E8A-4147-A177-3AD203B41FA5}">
                      <a16:colId xmlns:a16="http://schemas.microsoft.com/office/drawing/2014/main" val="20002"/>
                    </a:ext>
                  </a:extLst>
                </a:gridCol>
              </a:tblGrid>
              <a:tr h="1195357">
                <a:tc>
                  <a:txBody>
                    <a:bodyPr/>
                    <a:lstStyle/>
                    <a:p>
                      <a:pPr algn="l">
                        <a:lnSpc>
                          <a:spcPct val="107000"/>
                        </a:lnSpc>
                        <a:spcAft>
                          <a:spcPts val="0"/>
                        </a:spcAft>
                      </a:pPr>
                      <a:r>
                        <a:rPr lang="cs-CZ" sz="2000" dirty="0">
                          <a:effectLst/>
                        </a:rPr>
                        <a:t>Klientova situace z hlediska času</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problém</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řešení</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582363">
                <a:tc>
                  <a:txBody>
                    <a:bodyPr/>
                    <a:lstStyle/>
                    <a:p>
                      <a:pPr algn="l">
                        <a:lnSpc>
                          <a:spcPct val="107000"/>
                        </a:lnSpc>
                        <a:spcAft>
                          <a:spcPts val="0"/>
                        </a:spcAft>
                      </a:pPr>
                      <a:r>
                        <a:rPr lang="cs-CZ" sz="2000" dirty="0">
                          <a:effectLst/>
                        </a:rPr>
                        <a:t>Minulost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Minulá selhání</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Minulé úspěchy</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582363">
                <a:tc>
                  <a:txBody>
                    <a:bodyPr/>
                    <a:lstStyle/>
                    <a:p>
                      <a:pPr algn="l">
                        <a:lnSpc>
                          <a:spcPct val="107000"/>
                        </a:lnSpc>
                        <a:spcAft>
                          <a:spcPts val="0"/>
                        </a:spcAft>
                      </a:pPr>
                      <a:r>
                        <a:rPr lang="cs-CZ" sz="2000" dirty="0">
                          <a:effectLst/>
                        </a:rPr>
                        <a:t>Současnost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nedostatky</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zdroje</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582363">
                <a:tc>
                  <a:txBody>
                    <a:bodyPr/>
                    <a:lstStyle/>
                    <a:p>
                      <a:pPr algn="l">
                        <a:lnSpc>
                          <a:spcPct val="107000"/>
                        </a:lnSpc>
                        <a:spcAft>
                          <a:spcPts val="0"/>
                        </a:spcAft>
                      </a:pPr>
                      <a:r>
                        <a:rPr lang="cs-CZ" sz="2000" dirty="0">
                          <a:effectLst/>
                        </a:rPr>
                        <a:t>Budoucnost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Budoucí omezení</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Budoucí možnosti</a:t>
                      </a:r>
                      <a:endParaRPr lang="cs-CZ" sz="20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227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4A3E2-3B79-4897-9A28-13C13A03672E}"/>
              </a:ext>
            </a:extLst>
          </p:cNvPr>
          <p:cNvSpPr>
            <a:spLocks noGrp="1"/>
          </p:cNvSpPr>
          <p:nvPr>
            <p:ph type="title"/>
          </p:nvPr>
        </p:nvSpPr>
        <p:spPr/>
        <p:txBody>
          <a:bodyPr/>
          <a:lstStyle/>
          <a:p>
            <a:r>
              <a:rPr lang="cs-CZ" dirty="0"/>
              <a:t>výsledky</a:t>
            </a:r>
          </a:p>
        </p:txBody>
      </p:sp>
      <p:sp>
        <p:nvSpPr>
          <p:cNvPr id="3" name="Zástupný obsah 2">
            <a:extLst>
              <a:ext uri="{FF2B5EF4-FFF2-40B4-BE49-F238E27FC236}">
                <a16:creationId xmlns:a16="http://schemas.microsoft.com/office/drawing/2014/main" id="{8498917D-395F-4B63-A0B2-DF171713E28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868559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1687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2777807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573</Words>
  <Application>Microsoft Office PowerPoint</Application>
  <PresentationFormat>Širokoúhlá obrazovka</PresentationFormat>
  <Paragraphs>87</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Využití humanistických teorií</vt:lpstr>
      <vt:lpstr>Zásady </vt:lpstr>
      <vt:lpstr>Diagnostika rodiny</vt:lpstr>
      <vt:lpstr>výsledky</vt:lpstr>
      <vt:lpstr>Prezentace aplikace PowerPoint</vt:lpstr>
      <vt:lpstr>Stanovení cíle</vt:lpstr>
      <vt:lpstr>Základní systemické postoje, hodnoty a dovednosti</vt:lpstr>
      <vt:lpstr>Změna probíhá</vt:lpstr>
      <vt:lpstr>Zásady </vt:lpstr>
      <vt:lpstr>Preferovaná budoucnost – práce ve skupině kazuistika</vt:lpstr>
      <vt:lpstr>Prezentace aplikace PowerPoint</vt:lpstr>
      <vt:lpstr>Úkoly sociálního pracovníka - pomáhat</vt:lpstr>
      <vt:lpstr>Prezentace aplikace PowerPoint</vt:lpstr>
      <vt:lpstr>Prezentace aplikace PowerPoint</vt:lpstr>
      <vt:lpstr>Proces práce s klientem</vt:lpstr>
      <vt:lpstr>Základ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Využití humanistických teorií</dc:title>
  <dc:creator>Petr Fabián</dc:creator>
  <cp:lastModifiedBy>Administrator</cp:lastModifiedBy>
  <cp:revision>3</cp:revision>
  <dcterms:created xsi:type="dcterms:W3CDTF">2022-04-07T05:56:22Z</dcterms:created>
  <dcterms:modified xsi:type="dcterms:W3CDTF">2022-04-07T12:07:52Z</dcterms:modified>
</cp:coreProperties>
</file>