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271" r:id="rId2"/>
    <p:sldId id="265" r:id="rId3"/>
    <p:sldId id="270" r:id="rId4"/>
    <p:sldId id="259" r:id="rId5"/>
    <p:sldId id="269" r:id="rId6"/>
    <p:sldId id="261" r:id="rId7"/>
    <p:sldId id="262" r:id="rId8"/>
    <p:sldId id="266" r:id="rId9"/>
    <p:sldId id="260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3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14.02.2022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7A148-3510-4E72-9938-6FB6C73F01AC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617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929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04458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522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479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5480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E6C2A9-410E-448A-954E-0040863DDA94}" type="datetime1">
              <a:rPr lang="cs-CZ" smtClean="0"/>
              <a:t>14.02.2022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F6186496-C224-4F0F-BC29-D327824892BA}" type="datetime1">
              <a:rPr lang="cs-CZ" smtClean="0"/>
              <a:t>14.02.2022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366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1FC348-A95B-4D9B-BC81-C3F6E322B261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555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2BF9D8-50CB-422B-BC87-9B56A47F9A28}" type="datetime1">
              <a:rPr lang="cs-CZ" smtClean="0"/>
              <a:t>14.02.2022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B211D-397E-49F0-987A-37031B73686F}" type="datetime1">
              <a:rPr lang="cs-CZ" smtClean="0"/>
              <a:t>14.02.2022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113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14.02.2022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885618-289D-4BD4-B88D-CDA7C867FA3E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1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FE05656-386A-4FE9-8865-3837AF788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" sz="4800" dirty="0">
                <a:solidFill>
                  <a:schemeClr val="tx1"/>
                </a:solidFill>
              </a:rPr>
              <a:t>Fidget and sensory blankets, sleeves, aprons, pillows etc.</a:t>
            </a:r>
            <a:endParaRPr lang="sk-SK" sz="48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D2F8D06-4F5C-4617-93C1-A7522F763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" dirty="0">
                <a:solidFill>
                  <a:schemeClr val="tx1"/>
                </a:solidFill>
              </a:rPr>
              <a:t>Mgr. Lucia Drotárová, PhD.</a:t>
            </a:r>
          </a:p>
          <a:p>
            <a:endParaRPr lang="sk-SK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87DF2-68DA-4012-AE45-A2410F5A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DE02-4111-4D63-947B-220D0222A625}" type="datetime1">
              <a:rPr lang="cs-CZ" smtClean="0"/>
              <a:t>14.02.2022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1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06F3C-A60A-4DD3-90A0-F3EAF2BA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Pillows</a:t>
            </a:r>
            <a:endParaRPr lang="sk-SK" dirty="0"/>
          </a:p>
        </p:txBody>
      </p:sp>
      <p:pic>
        <p:nvPicPr>
          <p:cNvPr id="9228" name="Picture 12" descr="Dementia fidget pillow Alzheimer's fidget quilt Restless | Etsy">
            <a:extLst>
              <a:ext uri="{FF2B5EF4-FFF2-40B4-BE49-F238E27FC236}">
                <a16:creationId xmlns:a16="http://schemas.microsoft.com/office/drawing/2014/main" id="{28836DA9-A364-4476-8380-7C5D46BF5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" y="2014194"/>
            <a:ext cx="4178866" cy="36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58AB5-E5BA-4FD2-937E-DD542F70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9220" name="Picture 4" descr="Couple of nice ideas here">
            <a:extLst>
              <a:ext uri="{FF2B5EF4-FFF2-40B4-BE49-F238E27FC236}">
                <a16:creationId xmlns:a16="http://schemas.microsoft.com/office/drawing/2014/main" id="{74F91755-3BBE-4C51-9028-F00E4ABE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7" y="636115"/>
            <a:ext cx="2247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bsahuje obrázek: Fidget Pillow Fidget Blanket Sensory Pillow Dementia | Etsy">
            <a:extLst>
              <a:ext uri="{FF2B5EF4-FFF2-40B4-BE49-F238E27FC236}">
                <a16:creationId xmlns:a16="http://schemas.microsoft.com/office/drawing/2014/main" id="{336899D0-723E-49D5-BC85-0AD883A6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80" y="3660573"/>
            <a:ext cx="22479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bsahuje obrázek: Frutselkussen">
            <a:extLst>
              <a:ext uri="{FF2B5EF4-FFF2-40B4-BE49-F238E27FC236}">
                <a16:creationId xmlns:a16="http://schemas.microsoft.com/office/drawing/2014/main" id="{AA3861DB-6075-4ADB-802A-6A5A706F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08" y="1046089"/>
            <a:ext cx="22383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Obsahuje obrázek: ">
            <a:extLst>
              <a:ext uri="{FF2B5EF4-FFF2-40B4-BE49-F238E27FC236}">
                <a16:creationId xmlns:a16="http://schemas.microsoft.com/office/drawing/2014/main" id="{6437C9B1-5BA2-42A0-BD87-F3594888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48" y="3916524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5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D2563-65A5-43FA-B91F-2473C801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ideas</a:t>
            </a:r>
            <a:endParaRPr lang="sk-SK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25FD3B-0B4A-448E-B834-192A04D5A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45" y="1143012"/>
            <a:ext cx="2400739" cy="47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1C57FD-48FF-44B0-85C6-04EADE1C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4100" name="Picture 4" descr="Sew a backrest pillow with cushy arms.">
            <a:extLst>
              <a:ext uri="{FF2B5EF4-FFF2-40B4-BE49-F238E27FC236}">
                <a16:creationId xmlns:a16="http://schemas.microsoft.com/office/drawing/2014/main" id="{5924C7A6-DBED-4EA1-B22B-455FB8B6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96" y="582199"/>
            <a:ext cx="2156766" cy="50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ndmade bibs contain messes.">
            <a:extLst>
              <a:ext uri="{FF2B5EF4-FFF2-40B4-BE49-F238E27FC236}">
                <a16:creationId xmlns:a16="http://schemas.microsoft.com/office/drawing/2014/main" id="{F600980D-3DC1-416A-BB6C-1751C4E0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14" y="783505"/>
            <a:ext cx="2369282" cy="44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imple Quiet Book Series - Memory Match Game by Serving Pink Lemonade (free template, too!)">
            <a:extLst>
              <a:ext uri="{FF2B5EF4-FFF2-40B4-BE49-F238E27FC236}">
                <a16:creationId xmlns:a16="http://schemas.microsoft.com/office/drawing/2014/main" id="{6DC901D8-139D-4820-B764-7AFABCA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0" y="3630298"/>
            <a:ext cx="4180955" cy="27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Obsahuje obrázek: Развивающий кубик Солнышко">
            <a:extLst>
              <a:ext uri="{FF2B5EF4-FFF2-40B4-BE49-F238E27FC236}">
                <a16:creationId xmlns:a16="http://schemas.microsoft.com/office/drawing/2014/main" id="{B9BF2414-2ED4-430D-A9E5-B1393940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9" y="1619631"/>
            <a:ext cx="3174339" cy="21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0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70363-56A8-4A56-AE6C-B0AA4C5B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r>
              <a:rPr lang="sk-SK" dirty="0"/>
              <a:t>.</a:t>
            </a:r>
          </a:p>
        </p:txBody>
      </p:sp>
      <p:pic>
        <p:nvPicPr>
          <p:cNvPr id="10242" name="Picture 2" descr="A nurse wears two sleeves, holding a bagful of sleeves as well">
            <a:extLst>
              <a:ext uri="{FF2B5EF4-FFF2-40B4-BE49-F238E27FC236}">
                <a16:creationId xmlns:a16="http://schemas.microsoft.com/office/drawing/2014/main" id="{55EFC05D-3B97-4149-8A6C-33894A042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1" y="2099773"/>
            <a:ext cx="3961092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EAE25-36B6-43D9-81BA-0D34419D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AC819-4B92-482A-9861-518A9AF9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Sensory stimulation activities for seniors with dementia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B6CA05B-46C1-492C-8F8F-46BB18C641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2" y="1307750"/>
            <a:ext cx="3819787" cy="50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4DA800-BF93-4546-BEA6-D8C74013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014194"/>
            <a:ext cx="4663440" cy="3749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Fidgets can reduce stress, and help with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generalized anxiety disorder,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dementia,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self-regulation,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OCD,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ADD/ADHD,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Autism,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 more.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263410-FFED-43D7-90D8-AF3E8714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C9374-F1FA-4063-AAA9-2C514081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Tips for making fidget quilts</a:t>
            </a:r>
            <a:br>
              <a:rPr lang="en-US"/>
            </a:b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66CA1-8416-4EA7-8BA5-85EF06802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Fidget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quilt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should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lap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size</a:t>
            </a:r>
            <a:endParaRPr lang="sk-S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Use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different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fabric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textures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cotton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fabric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fake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fur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Minky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flannel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denim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Embellishments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zippers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buttons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ribbon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plastic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rings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small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bits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crochet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buckles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etc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embellishment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possibilities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are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endless</a:t>
            </a:r>
            <a:endParaRPr lang="sk-S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Securely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fasten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embellishments</a:t>
            </a:r>
            <a:endParaRPr lang="sk-S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should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completely</a:t>
            </a:r>
            <a:r>
              <a:rPr lang="sk-S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washable</a:t>
            </a:r>
            <a:endParaRPr lang="sk-S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sk-SK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49107F-69CF-4A95-B8C7-A6DBCBF1D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755DBA-338F-49EC-944C-490A5122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14.02.2022</a:t>
            </a:fld>
            <a:endParaRPr lang="en-US"/>
          </a:p>
        </p:txBody>
      </p:sp>
      <p:pic>
        <p:nvPicPr>
          <p:cNvPr id="12292" name="Picture 4" descr="He is enjoying his military style fidget blanket his caregiver bought him for Veterans day">
            <a:extLst>
              <a:ext uri="{FF2B5EF4-FFF2-40B4-BE49-F238E27FC236}">
                <a16:creationId xmlns:a16="http://schemas.microsoft.com/office/drawing/2014/main" id="{F0D4D81E-1B45-4AEC-A43D-8F5B6D2C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39" y="577267"/>
            <a:ext cx="3433720" cy="57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6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5B385-9630-463B-B004-C9B452B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Blankets</a:t>
            </a:r>
            <a:endParaRPr lang="sk-SK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3671C5-0730-453C-8652-7DF8FCAB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6140131-A6F2-49A3-B0E0-5A674D52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31" y="1834166"/>
            <a:ext cx="4055040" cy="3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D0964E2-A134-44B1-B743-E22A8423C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1" y="1603183"/>
            <a:ext cx="3422990" cy="45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0D84B32-CE2B-4FEC-A90A-362C3A00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79" y="356665"/>
            <a:ext cx="3968337" cy="59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7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ABC34-CFC8-4EE3-98DB-D6184CB8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blankets</a:t>
            </a:r>
          </a:p>
        </p:txBody>
      </p:sp>
      <p:pic>
        <p:nvPicPr>
          <p:cNvPr id="5" name="Picture 2" descr="Obsahuje obrázek: Fidget quilts/busy blankets/activity blankets by theeveningproject">
            <a:extLst>
              <a:ext uri="{FF2B5EF4-FFF2-40B4-BE49-F238E27FC236}">
                <a16:creationId xmlns:a16="http://schemas.microsoft.com/office/drawing/2014/main" id="{6B7A673E-7F47-4BB8-9A5C-702188990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35" y="646716"/>
            <a:ext cx="29845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BA6545-D9CC-4F99-8748-201B6213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11268" name="Picture 4" descr="Sensory special needs autistic blanket">
            <a:extLst>
              <a:ext uri="{FF2B5EF4-FFF2-40B4-BE49-F238E27FC236}">
                <a16:creationId xmlns:a16="http://schemas.microsoft.com/office/drawing/2014/main" id="{BCD4DCFB-B5D4-4818-94F6-540E38EA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72" y="676125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bsahuje obrázek: Busy Board Fidget Blanket Activity Blanket Sensory Quilt | Etsy">
            <a:extLst>
              <a:ext uri="{FF2B5EF4-FFF2-40B4-BE49-F238E27FC236}">
                <a16:creationId xmlns:a16="http://schemas.microsoft.com/office/drawing/2014/main" id="{85CFA4DE-8C2B-4121-AD1A-3C63FFF7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16" y="4121441"/>
            <a:ext cx="2238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OLD - Large Fidget Quilt Sensory Blanket for Alzheimer's, Dementia, Stroke, Nursing Home, Hospital Patients, Autism - The Fairy Felt Mother - Etsy">
            <a:extLst>
              <a:ext uri="{FF2B5EF4-FFF2-40B4-BE49-F238E27FC236}">
                <a16:creationId xmlns:a16="http://schemas.microsoft.com/office/drawing/2014/main" id="{6B6358BE-F4FA-4D2A-AFDF-D1BBC8B7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1" y="3524073"/>
            <a:ext cx="311375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bsahuje obrázek: ">
            <a:extLst>
              <a:ext uri="{FF2B5EF4-FFF2-40B4-BE49-F238E27FC236}">
                <a16:creationId xmlns:a16="http://schemas.microsoft.com/office/drawing/2014/main" id="{1C021B69-CF98-4295-8535-E0193E2B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8" y="2378326"/>
            <a:ext cx="4342046" cy="34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02E4A-EBE8-4307-9F2F-8C66D7B6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Sleeves (fabric)</a:t>
            </a:r>
          </a:p>
        </p:txBody>
      </p:sp>
      <p:pic>
        <p:nvPicPr>
          <p:cNvPr id="3082" name="Picture 10" descr="Diane added a photo of their purchase">
            <a:extLst>
              <a:ext uri="{FF2B5EF4-FFF2-40B4-BE49-F238E27FC236}">
                <a16:creationId xmlns:a16="http://schemas.microsoft.com/office/drawing/2014/main" id="{87CF31CE-8C02-4DD8-93B4-94D3B7476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452" y="2135171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F5CE7-BDBB-4ACC-9273-4225C155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3078" name="Picture 6" descr="Twiddle Muff and fidget Mat">
            <a:extLst>
              <a:ext uri="{FF2B5EF4-FFF2-40B4-BE49-F238E27FC236}">
                <a16:creationId xmlns:a16="http://schemas.microsoft.com/office/drawing/2014/main" id="{1C9E76C5-368A-4E2C-9533-E9E16925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95" y="822870"/>
            <a:ext cx="2944374" cy="5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bric fidget sleeve with romantic blue rose with image 3">
            <a:extLst>
              <a:ext uri="{FF2B5EF4-FFF2-40B4-BE49-F238E27FC236}">
                <a16:creationId xmlns:a16="http://schemas.microsoft.com/office/drawing/2014/main" id="{8E3B115D-BFC0-4F3E-930B-D80A5FCC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89" y="1578420"/>
            <a:ext cx="3661283" cy="27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abric fidget sleeve with romantic blue rose with image 10">
            <a:extLst>
              <a:ext uri="{FF2B5EF4-FFF2-40B4-BE49-F238E27FC236}">
                <a16:creationId xmlns:a16="http://schemas.microsoft.com/office/drawing/2014/main" id="{BDB1F895-90CA-4EFD-AB88-078265B5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1" y="3838771"/>
            <a:ext cx="2881618" cy="28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ED451-D3C5-45ED-B6F8-47813B98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Sleeves</a:t>
            </a:r>
            <a:r>
              <a:rPr lang="sk-SK" dirty="0"/>
              <a:t> (</a:t>
            </a:r>
            <a:r>
              <a:rPr lang="sk-SK" dirty="0" err="1"/>
              <a:t>knitted</a:t>
            </a:r>
            <a:r>
              <a:rPr lang="sk-SK" dirty="0"/>
              <a:t>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9ED045-9826-4BE8-9745-BB3C857E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01CE2-EC26-4E70-997A-E89BECAB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2B5A9C6-E419-4F37-B9A4-4E1CFBE8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4" y="200596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haron Wallace with staff at the Countess Hospital">
            <a:extLst>
              <a:ext uri="{FF2B5EF4-FFF2-40B4-BE49-F238E27FC236}">
                <a16:creationId xmlns:a16="http://schemas.microsoft.com/office/drawing/2014/main" id="{C5ED0EA8-1CF9-40C6-A930-47781544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7" y="1328394"/>
            <a:ext cx="6096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4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bsahuje obrázek: Knitted Fidget Muff Sensory Muff for Dementia | Etsy">
            <a:extLst>
              <a:ext uri="{FF2B5EF4-FFF2-40B4-BE49-F238E27FC236}">
                <a16:creationId xmlns:a16="http://schemas.microsoft.com/office/drawing/2014/main" id="{9992D950-856E-4560-A093-F0C19115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18" y="4241571"/>
            <a:ext cx="1685282" cy="22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4FC3CE-16CE-455B-88EF-8574AAF0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knitted</a:t>
            </a:r>
            <a:r>
              <a:rPr lang="sk-SK" dirty="0"/>
              <a:t> </a:t>
            </a:r>
            <a:r>
              <a:rPr lang="sk-SK" dirty="0" err="1"/>
              <a:t>sleeves</a:t>
            </a:r>
            <a:br>
              <a:rPr lang="sk-SK" dirty="0"/>
            </a:br>
            <a:r>
              <a:rPr lang="sk-SK" dirty="0"/>
              <a:t>or </a:t>
            </a:r>
            <a:r>
              <a:rPr lang="sk-SK" dirty="0" err="1"/>
              <a:t>muffs</a:t>
            </a:r>
            <a:r>
              <a:rPr lang="sk-SK" dirty="0"/>
              <a:t>?</a:t>
            </a:r>
          </a:p>
        </p:txBody>
      </p:sp>
      <p:pic>
        <p:nvPicPr>
          <p:cNvPr id="8194" name="Picture 2" descr="Obsahuje obrázek: ">
            <a:extLst>
              <a:ext uri="{FF2B5EF4-FFF2-40B4-BE49-F238E27FC236}">
                <a16:creationId xmlns:a16="http://schemas.microsoft.com/office/drawing/2014/main" id="{FAAEF3AF-7CEA-4C9F-95E0-A06060E93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3" y="1328394"/>
            <a:ext cx="3137483" cy="31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69BF42-650A-4463-94E4-E49EEEC6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6" name="Picture 6" descr="Twiddle Cuff for a person with Autism.">
            <a:extLst>
              <a:ext uri="{FF2B5EF4-FFF2-40B4-BE49-F238E27FC236}">
                <a16:creationId xmlns:a16="http://schemas.microsoft.com/office/drawing/2014/main" id="{69F120E3-E631-417D-AAD6-8D9310E0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79" y="2042720"/>
            <a:ext cx="2045515" cy="3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dford Teaching Hospital's dementia champion Lydia Ward with a twiddlemuff.">
            <a:extLst>
              <a:ext uri="{FF2B5EF4-FFF2-40B4-BE49-F238E27FC236}">
                <a16:creationId xmlns:a16="http://schemas.microsoft.com/office/drawing/2014/main" id="{40B5D629-121E-4B13-8692-F97AF45D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56" y="775826"/>
            <a:ext cx="3537565" cy="53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0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A1652-DE2B-4F84-81F6-5BDF1585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Aprons</a:t>
            </a:r>
            <a:endParaRPr lang="sk-SK" dirty="0"/>
          </a:p>
        </p:txBody>
      </p:sp>
      <p:pic>
        <p:nvPicPr>
          <p:cNvPr id="1026" name="Picture 2" descr="Obsahuje obrázek: FIDGET APRON for people with Dementia, Alzheimer’s &amp; Autism. Size: 18 ” W x 15”H with 28”L ties on both sides">
            <a:extLst>
              <a:ext uri="{FF2B5EF4-FFF2-40B4-BE49-F238E27FC236}">
                <a16:creationId xmlns:a16="http://schemas.microsoft.com/office/drawing/2014/main" id="{BC1C78C8-07B7-4895-836B-7C582B6A3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8" y="2567867"/>
            <a:ext cx="29972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686D5-8BFC-4AF5-BCAF-018812E8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14.02.2022</a:t>
            </a:fld>
            <a:endParaRPr lang="en-US"/>
          </a:p>
        </p:txBody>
      </p:sp>
      <p:pic>
        <p:nvPicPr>
          <p:cNvPr id="1028" name="Picture 4" descr="This apron has the same activities and textured fabrics as a Fidget Lap Quilt. This apron is for the patients that have a problem keeping up with their personal items.">
            <a:extLst>
              <a:ext uri="{FF2B5EF4-FFF2-40B4-BE49-F238E27FC236}">
                <a16:creationId xmlns:a16="http://schemas.microsoft.com/office/drawing/2014/main" id="{EC842024-B891-44AC-9E4A-C20AD17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85" y="228425"/>
            <a:ext cx="2724748" cy="36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tivity Apron | Visual Stimulation Activity Apron | Alzstore">
            <a:extLst>
              <a:ext uri="{FF2B5EF4-FFF2-40B4-BE49-F238E27FC236}">
                <a16:creationId xmlns:a16="http://schemas.microsoft.com/office/drawing/2014/main" id="{68F2D876-6316-4E89-B6FD-7CE13794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3" y="4139773"/>
            <a:ext cx="2471180" cy="2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dget Apron for Dementia Alzheimers Patients Activity | Etsy">
            <a:extLst>
              <a:ext uri="{FF2B5EF4-FFF2-40B4-BE49-F238E27FC236}">
                <a16:creationId xmlns:a16="http://schemas.microsoft.com/office/drawing/2014/main" id="{3329CACB-C76B-421F-ABED-4C55FEA1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38" y="3667796"/>
            <a:ext cx="3345860" cy="25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azon.com: Modaliv – 2-in-1 Alzheimer’s and Dementia Fidget Apron and Adult Bib for Seniors – Sensory Apron with 5 Activities – Converts to Waterproof Adult Clothing Protector for Eating: Health &amp; Personal Care">
            <a:extLst>
              <a:ext uri="{FF2B5EF4-FFF2-40B4-BE49-F238E27FC236}">
                <a16:creationId xmlns:a16="http://schemas.microsoft.com/office/drawing/2014/main" id="{D1EA9BA0-63BC-46BE-A82D-3C3A3C04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9" y="642593"/>
            <a:ext cx="3197858" cy="27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355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183</TotalTime>
  <Words>160</Words>
  <Application>Microsoft Office PowerPoint</Application>
  <PresentationFormat>Širokoúhlá obrazovka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Trebuchet MS</vt:lpstr>
      <vt:lpstr>Verdana</vt:lpstr>
      <vt:lpstr>Wingdings</vt:lpstr>
      <vt:lpstr>Berlín</vt:lpstr>
      <vt:lpstr>Fidget and sensory blankets, sleeves, aprons, pillows etc.</vt:lpstr>
      <vt:lpstr>Sensory stimulation activities for seniors with dementia</vt:lpstr>
      <vt:lpstr>Tips for making fidget quilts </vt:lpstr>
      <vt:lpstr>Blankets</vt:lpstr>
      <vt:lpstr>Small blankets</vt:lpstr>
      <vt:lpstr>Sleeves (fabric)</vt:lpstr>
      <vt:lpstr>Sleeves (knitted)</vt:lpstr>
      <vt:lpstr>Short knitted sleeves or muffs?</vt:lpstr>
      <vt:lpstr>Aprons</vt:lpstr>
      <vt:lpstr>Pillows</vt:lpstr>
      <vt:lpstr>Other ideas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Fidget and sensory blankets, sleeves, aprons ETC.</dc:title>
  <dc:creator>Lucia Drotárová</dc:creator>
  <cp:lastModifiedBy>Lucia Drotárová</cp:lastModifiedBy>
  <cp:revision>4</cp:revision>
  <dcterms:created xsi:type="dcterms:W3CDTF">2022-02-14T19:01:13Z</dcterms:created>
  <dcterms:modified xsi:type="dcterms:W3CDTF">2022-02-14T22:04:54Z</dcterms:modified>
</cp:coreProperties>
</file>